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emf" ContentType="image/x-emf"/>
  <Override PartName="/ppt/charts/chart4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67"/>
  </p:notesMasterIdLst>
  <p:sldIdLst>
    <p:sldId id="257" r:id="rId2"/>
    <p:sldId id="282" r:id="rId3"/>
    <p:sldId id="258" r:id="rId4"/>
    <p:sldId id="284" r:id="rId5"/>
    <p:sldId id="283" r:id="rId6"/>
    <p:sldId id="288" r:id="rId7"/>
    <p:sldId id="285" r:id="rId8"/>
    <p:sldId id="290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96" r:id="rId19"/>
    <p:sldId id="397" r:id="rId20"/>
    <p:sldId id="398" r:id="rId21"/>
    <p:sldId id="414" r:id="rId22"/>
    <p:sldId id="441" r:id="rId23"/>
    <p:sldId id="444" r:id="rId24"/>
    <p:sldId id="446" r:id="rId25"/>
    <p:sldId id="373" r:id="rId26"/>
    <p:sldId id="437" r:id="rId27"/>
    <p:sldId id="442" r:id="rId28"/>
    <p:sldId id="307" r:id="rId29"/>
    <p:sldId id="419" r:id="rId30"/>
    <p:sldId id="448" r:id="rId31"/>
    <p:sldId id="403" r:id="rId32"/>
    <p:sldId id="404" r:id="rId33"/>
    <p:sldId id="406" r:id="rId34"/>
    <p:sldId id="318" r:id="rId35"/>
    <p:sldId id="319" r:id="rId36"/>
    <p:sldId id="320" r:id="rId37"/>
    <p:sldId id="438" r:id="rId38"/>
    <p:sldId id="440" r:id="rId39"/>
    <p:sldId id="381" r:id="rId40"/>
    <p:sldId id="382" r:id="rId41"/>
    <p:sldId id="340" r:id="rId42"/>
    <p:sldId id="383" r:id="rId43"/>
    <p:sldId id="342" r:id="rId44"/>
    <p:sldId id="343" r:id="rId45"/>
    <p:sldId id="384" r:id="rId46"/>
    <p:sldId id="443" r:id="rId47"/>
    <p:sldId id="435" r:id="rId48"/>
    <p:sldId id="434" r:id="rId49"/>
    <p:sldId id="436" r:id="rId50"/>
    <p:sldId id="450" r:id="rId51"/>
    <p:sldId id="335" r:id="rId52"/>
    <p:sldId id="336" r:id="rId53"/>
    <p:sldId id="331" r:id="rId54"/>
    <p:sldId id="332" r:id="rId55"/>
    <p:sldId id="333" r:id="rId56"/>
    <p:sldId id="429" r:id="rId57"/>
    <p:sldId id="334" r:id="rId58"/>
    <p:sldId id="350" r:id="rId59"/>
    <p:sldId id="289" r:id="rId60"/>
    <p:sldId id="405" r:id="rId61"/>
    <p:sldId id="327" r:id="rId62"/>
    <p:sldId id="379" r:id="rId63"/>
    <p:sldId id="328" r:id="rId64"/>
    <p:sldId id="433" r:id="rId65"/>
    <p:sldId id="449" r:id="rId6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  <a:srgbClr val="2BD5C1"/>
    <a:srgbClr val="66FF99"/>
    <a:srgbClr val="FFCCCC"/>
    <a:srgbClr val="CCFFFF"/>
    <a:srgbClr val="CCCCFF"/>
    <a:srgbClr val="66CCFF"/>
    <a:srgbClr val="9999FF"/>
    <a:srgbClr val="35DAEB"/>
  </p:clrMru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L%23%20127-2008%20UCV\ZHV%202%20%20SCA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L%23%20127-2008%20UCV\SHV%203%20%20SCA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%20User\Mis%20documentos\Luis%20Miguel\Tesis\Resultados%20profe\DRX\SHV%2012%20%20SCA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PT4F-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PT4F-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PT4F-2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PT4F-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PT4F-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C1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C1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C1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L%23%20127-2008%20UCV\CZHV%202%20%20SCAN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C1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8\C1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2\PD3D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2\C1S-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2\C1S-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2\C1S-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2\C1S-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2\C1S-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2\C1S-1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PD3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L%23%20127-2008%20UCV\ZHV%204%20SCAN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PT4F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C1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C1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C1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C1S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C1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esktop\Xps%20Def\SHV5\C1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PR%20Pt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PR%20Pt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PR%20P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PD%20Y%20PULSOS%20DE%20AMONIO\HZHV2%20Pulsos%20Amonio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CV_SHV15_ELIANA_LUIS_TPR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CV_SHV15_ELIANA_LUIS_TPR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PR%20Pt-Pd%200,4%20(version%201)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PR%20Pt-Pd%200,4%20(version%201)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7-34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17-34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c%20User\Mis%20documentos\Luis%20Miguel\Tesis\Resultados%20profe\DRX\SHV%207%20SCAN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CV_SHV10_ELIANA_LUIS_TP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ocuments\Tesis\Tesis\Tomo\Resultados\TPD%20Y%20PULSOS%20DE%20AMONIO\ComparacionNaH17\HZHV2%20TPD%20Amon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ocuments\Tesis\Tesis\Tomo\Resultados\TPD%20Y%20PULSOS%20DE%20AMONIO\ComparacionNaH34\HZHV4%20TPD%20Amonio%2031100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%20Miguel%20Vargas\Documents\Tesis\Tesis\Tomo\Resultados\TPD%20Y%20PULSOS%20DE%20AMONIO\ComparacionNaH34\HZHV4%20TPD%20Amonio%2031100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L%23%20127-2008%20UCV\SHV%201%20SCA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OL%23%20127-2008%20UCV\SHV%2010%20%20SC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'ZHV 2 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8.129999999999999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8.2299999999999986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8.629999999999999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8.7299999999999986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9.129999999999999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9.2299999999999986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9.629999999999999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9.7299999999999986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10.229999999999999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10.629999999999999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10.709999999999999</c:v>
                </c:pt>
                <c:pt idx="336">
                  <c:v>10.729999999999999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11.129999999999999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11.209999999999999</c:v>
                </c:pt>
                <c:pt idx="361">
                  <c:v>11.229999999999999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11.629999999999999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11.709999999999999</c:v>
                </c:pt>
                <c:pt idx="386">
                  <c:v>11.729999999999999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12.129999999999999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12.209999999999999</c:v>
                </c:pt>
                <c:pt idx="411">
                  <c:v>12.229999999999999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12.629999999999999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12.709999999999999</c:v>
                </c:pt>
                <c:pt idx="436">
                  <c:v>12.729999999999999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13.129999999999999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13.209999999999999</c:v>
                </c:pt>
                <c:pt idx="461">
                  <c:v>13.229999999999999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13.629999999999999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13.709999999999999</c:v>
                </c:pt>
                <c:pt idx="486">
                  <c:v>13.729999999999999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14.129999999999999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14.209999999999999</c:v>
                </c:pt>
                <c:pt idx="511">
                  <c:v>14.229999999999999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14.629999999999999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14.709999999999999</c:v>
                </c:pt>
                <c:pt idx="536">
                  <c:v>14.729999999999999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15.129999999999999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15.209999999999999</c:v>
                </c:pt>
                <c:pt idx="561">
                  <c:v>15.229999999999999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15.629999999999999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15.709999999999999</c:v>
                </c:pt>
                <c:pt idx="586">
                  <c:v>15.729999999999999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16.489999999999789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16.989999999999789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17.489999999999789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17.989999999999789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18.489999999999789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18.989999999999789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19.489999999999789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19.989999999999789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32.309999999999995</c:v>
                </c:pt>
                <c:pt idx="1416">
                  <c:v>32.33</c:v>
                </c:pt>
                <c:pt idx="1417">
                  <c:v>32.349999999999994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32.449999999999996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32.809999999999995</c:v>
                </c:pt>
                <c:pt idx="1441">
                  <c:v>32.83</c:v>
                </c:pt>
                <c:pt idx="1442">
                  <c:v>32.849999999999994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32.949999999999996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33.309999999999995</c:v>
                </c:pt>
                <c:pt idx="1466">
                  <c:v>33.33</c:v>
                </c:pt>
                <c:pt idx="1467">
                  <c:v>33.349999999999994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33.449999999999996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33.809999999999995</c:v>
                </c:pt>
                <c:pt idx="1491">
                  <c:v>33.83</c:v>
                </c:pt>
                <c:pt idx="1492">
                  <c:v>33.849999999999994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33.949999999999996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34.309999999999995</c:v>
                </c:pt>
                <c:pt idx="1516">
                  <c:v>34.33</c:v>
                </c:pt>
                <c:pt idx="1517">
                  <c:v>34.349999999999994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34.449999999999996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34.809999999999995</c:v>
                </c:pt>
                <c:pt idx="1541">
                  <c:v>34.83</c:v>
                </c:pt>
                <c:pt idx="1542">
                  <c:v>34.849999999999994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34.949999999999996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35.309999999999995</c:v>
                </c:pt>
                <c:pt idx="1566">
                  <c:v>35.33</c:v>
                </c:pt>
                <c:pt idx="1567">
                  <c:v>35.349999999999994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35.449999999999996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35.809999999999995</c:v>
                </c:pt>
                <c:pt idx="1591">
                  <c:v>35.83</c:v>
                </c:pt>
                <c:pt idx="1592">
                  <c:v>35.849999999999994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35.949999999999996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36.309999999999995</c:v>
                </c:pt>
                <c:pt idx="1616">
                  <c:v>36.33</c:v>
                </c:pt>
                <c:pt idx="1617">
                  <c:v>36.349999999999994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36.449999999999996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36.809999999999995</c:v>
                </c:pt>
                <c:pt idx="1641">
                  <c:v>36.83</c:v>
                </c:pt>
                <c:pt idx="1642">
                  <c:v>36.849999999999994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36.949999999999996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37.309999999999995</c:v>
                </c:pt>
                <c:pt idx="1666">
                  <c:v>37.33</c:v>
                </c:pt>
                <c:pt idx="1667">
                  <c:v>37.349999999999994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37.449999999999996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37.809999999999995</c:v>
                </c:pt>
                <c:pt idx="1691">
                  <c:v>37.83</c:v>
                </c:pt>
                <c:pt idx="1692">
                  <c:v>37.849999999999994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37.949999999999996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38.309999999999995</c:v>
                </c:pt>
                <c:pt idx="1716">
                  <c:v>38.33</c:v>
                </c:pt>
                <c:pt idx="1717">
                  <c:v>38.349999999999994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38.449999999999996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38.809999999999995</c:v>
                </c:pt>
                <c:pt idx="1741">
                  <c:v>38.83</c:v>
                </c:pt>
                <c:pt idx="1742">
                  <c:v>38.849999999999994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38.949999999999996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39.309999999999995</c:v>
                </c:pt>
                <c:pt idx="1766">
                  <c:v>39.33</c:v>
                </c:pt>
                <c:pt idx="1767">
                  <c:v>39.349999999999994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39.449999999999996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39.809999999999995</c:v>
                </c:pt>
                <c:pt idx="1791">
                  <c:v>39.83</c:v>
                </c:pt>
                <c:pt idx="1792">
                  <c:v>39.849999999999994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39.949999999999996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40.309999999999995</c:v>
                </c:pt>
                <c:pt idx="1816">
                  <c:v>40.33</c:v>
                </c:pt>
                <c:pt idx="1817">
                  <c:v>40.349999999999994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40.449999999999996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40.809999999999995</c:v>
                </c:pt>
                <c:pt idx="1841">
                  <c:v>40.83</c:v>
                </c:pt>
                <c:pt idx="1842">
                  <c:v>40.849999999999994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40.949999999999996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41.309999999999995</c:v>
                </c:pt>
                <c:pt idx="1866">
                  <c:v>41.33</c:v>
                </c:pt>
                <c:pt idx="1867">
                  <c:v>41.349999999999994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41.449999999999996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41.809999999999995</c:v>
                </c:pt>
                <c:pt idx="1891">
                  <c:v>41.83</c:v>
                </c:pt>
                <c:pt idx="1892">
                  <c:v>41.849999999999994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41.949999999999996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42.309999999999995</c:v>
                </c:pt>
                <c:pt idx="1916">
                  <c:v>42.33</c:v>
                </c:pt>
                <c:pt idx="1917">
                  <c:v>42.349999999999994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42.449999999999996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42.809999999999995</c:v>
                </c:pt>
                <c:pt idx="1941">
                  <c:v>42.83</c:v>
                </c:pt>
                <c:pt idx="1942">
                  <c:v>42.849999999999994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42.949999999999996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43.309999999999995</c:v>
                </c:pt>
                <c:pt idx="1966">
                  <c:v>43.33</c:v>
                </c:pt>
                <c:pt idx="1967">
                  <c:v>43.349999999999994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43.449999999999996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43.809999999999995</c:v>
                </c:pt>
                <c:pt idx="1991">
                  <c:v>43.83</c:v>
                </c:pt>
                <c:pt idx="1992">
                  <c:v>43.849999999999994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43.949999999999996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44.309999999999995</c:v>
                </c:pt>
                <c:pt idx="2016">
                  <c:v>44.33</c:v>
                </c:pt>
                <c:pt idx="2017">
                  <c:v>44.349999999999994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44.449999999999996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44.809999999999995</c:v>
                </c:pt>
                <c:pt idx="2041">
                  <c:v>44.83</c:v>
                </c:pt>
                <c:pt idx="2042">
                  <c:v>44.849999999999994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44.949999999999996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45.309999999999995</c:v>
                </c:pt>
                <c:pt idx="2066">
                  <c:v>45.33</c:v>
                </c:pt>
                <c:pt idx="2067">
                  <c:v>45.349999999999994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45.449999999999996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45.809999999999995</c:v>
                </c:pt>
                <c:pt idx="2091">
                  <c:v>45.83</c:v>
                </c:pt>
                <c:pt idx="2092">
                  <c:v>45.849999999999994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45.949999999999996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46.309999999999995</c:v>
                </c:pt>
                <c:pt idx="2116">
                  <c:v>46.33</c:v>
                </c:pt>
                <c:pt idx="2117">
                  <c:v>46.349999999999994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46.449999999999996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46.809999999999995</c:v>
                </c:pt>
                <c:pt idx="2141">
                  <c:v>46.83</c:v>
                </c:pt>
                <c:pt idx="2142">
                  <c:v>46.849999999999994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46.949999999999996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47.309999999999995</c:v>
                </c:pt>
                <c:pt idx="2166">
                  <c:v>47.33</c:v>
                </c:pt>
                <c:pt idx="2167">
                  <c:v>47.349999999999994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47.449999999999996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47.809999999999995</c:v>
                </c:pt>
                <c:pt idx="2191">
                  <c:v>47.83</c:v>
                </c:pt>
                <c:pt idx="2192">
                  <c:v>47.849999999999994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47.949999999999996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48.309999999999995</c:v>
                </c:pt>
                <c:pt idx="2216">
                  <c:v>48.33</c:v>
                </c:pt>
                <c:pt idx="2217">
                  <c:v>48.349999999999994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48.449999999999996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48.809999999999995</c:v>
                </c:pt>
                <c:pt idx="2241">
                  <c:v>48.83</c:v>
                </c:pt>
                <c:pt idx="2242">
                  <c:v>48.849999999999994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48.949999999999996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49.309999999999995</c:v>
                </c:pt>
                <c:pt idx="2266">
                  <c:v>49.33</c:v>
                </c:pt>
                <c:pt idx="2267">
                  <c:v>49.349999999999994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49.449999999999996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49.809999999999995</c:v>
                </c:pt>
                <c:pt idx="2291">
                  <c:v>49.83</c:v>
                </c:pt>
                <c:pt idx="2292">
                  <c:v>49.849999999999994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49.949999999999996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50.309999999999995</c:v>
                </c:pt>
                <c:pt idx="2316">
                  <c:v>50.33</c:v>
                </c:pt>
                <c:pt idx="2317">
                  <c:v>50.349999999999994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50.449999999999996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50.809999999999995</c:v>
                </c:pt>
                <c:pt idx="2341">
                  <c:v>50.83</c:v>
                </c:pt>
                <c:pt idx="2342">
                  <c:v>50.849999999999994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50.949999999999996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51.309999999999995</c:v>
                </c:pt>
                <c:pt idx="2366">
                  <c:v>51.33</c:v>
                </c:pt>
                <c:pt idx="2367">
                  <c:v>51.349999999999994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51.449999999999996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51.809999999999995</c:v>
                </c:pt>
                <c:pt idx="2391">
                  <c:v>51.83</c:v>
                </c:pt>
                <c:pt idx="2392">
                  <c:v>51.849999999999994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51.949999999999996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52.309999999999995</c:v>
                </c:pt>
                <c:pt idx="2416">
                  <c:v>52.33</c:v>
                </c:pt>
                <c:pt idx="2417">
                  <c:v>52.349999999999994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52.449999999999996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52.809999999999995</c:v>
                </c:pt>
                <c:pt idx="2441">
                  <c:v>52.83</c:v>
                </c:pt>
                <c:pt idx="2442">
                  <c:v>52.849999999999994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52.949999999999996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53.309999999999995</c:v>
                </c:pt>
                <c:pt idx="2466">
                  <c:v>53.33</c:v>
                </c:pt>
                <c:pt idx="2467">
                  <c:v>53.349999999999994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53.449999999999996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53.809999999999995</c:v>
                </c:pt>
                <c:pt idx="2491">
                  <c:v>53.83</c:v>
                </c:pt>
                <c:pt idx="2492">
                  <c:v>53.849999999999994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53.949999999999996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54.309999999999995</c:v>
                </c:pt>
                <c:pt idx="2516">
                  <c:v>54.33</c:v>
                </c:pt>
                <c:pt idx="2517">
                  <c:v>54.349999999999994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54.449999999999996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54.809999999999995</c:v>
                </c:pt>
                <c:pt idx="2541">
                  <c:v>54.83</c:v>
                </c:pt>
                <c:pt idx="2542">
                  <c:v>54.849999999999994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54.949999999999996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55.309999999999995</c:v>
                </c:pt>
                <c:pt idx="2566">
                  <c:v>55.33</c:v>
                </c:pt>
                <c:pt idx="2567">
                  <c:v>55.349999999999994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55.449999999999996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55.809999999999995</c:v>
                </c:pt>
                <c:pt idx="2591">
                  <c:v>55.83</c:v>
                </c:pt>
                <c:pt idx="2592">
                  <c:v>55.849999999999994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55.949999999999996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56.309999999999995</c:v>
                </c:pt>
                <c:pt idx="2616">
                  <c:v>56.33</c:v>
                </c:pt>
                <c:pt idx="2617">
                  <c:v>56.349999999999994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56.449999999999996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56.809999999999995</c:v>
                </c:pt>
                <c:pt idx="2641">
                  <c:v>56.83</c:v>
                </c:pt>
                <c:pt idx="2642">
                  <c:v>56.849999999999994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56.949999999999996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57.309999999999995</c:v>
                </c:pt>
                <c:pt idx="2666">
                  <c:v>57.33</c:v>
                </c:pt>
                <c:pt idx="2667">
                  <c:v>57.349999999999994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57.449999999999996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57.809999999999995</c:v>
                </c:pt>
                <c:pt idx="2691">
                  <c:v>57.83</c:v>
                </c:pt>
                <c:pt idx="2692">
                  <c:v>57.849999999999994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57.949999999999996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58.309999999999995</c:v>
                </c:pt>
                <c:pt idx="2716">
                  <c:v>58.33</c:v>
                </c:pt>
                <c:pt idx="2717">
                  <c:v>58.349999999999994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58.449999999999996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58.809999999999995</c:v>
                </c:pt>
                <c:pt idx="2741">
                  <c:v>58.83</c:v>
                </c:pt>
                <c:pt idx="2742">
                  <c:v>58.849999999999994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58.949999999999996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59.309999999999995</c:v>
                </c:pt>
                <c:pt idx="2766">
                  <c:v>59.33</c:v>
                </c:pt>
                <c:pt idx="2767">
                  <c:v>59.349999999999994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59.449999999999996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59.809999999999995</c:v>
                </c:pt>
                <c:pt idx="2791">
                  <c:v>59.83</c:v>
                </c:pt>
                <c:pt idx="2792">
                  <c:v>59.849999999999994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59.949999999999996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60.309999999999995</c:v>
                </c:pt>
                <c:pt idx="2816">
                  <c:v>60.33</c:v>
                </c:pt>
                <c:pt idx="2817">
                  <c:v>60.349999999999994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60.449999999999996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60.809999999999995</c:v>
                </c:pt>
                <c:pt idx="2841">
                  <c:v>60.83</c:v>
                </c:pt>
                <c:pt idx="2842">
                  <c:v>60.849999999999994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60.949999999999996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61.309999999999995</c:v>
                </c:pt>
                <c:pt idx="2866">
                  <c:v>61.33</c:v>
                </c:pt>
                <c:pt idx="2867">
                  <c:v>61.349999999999994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61.449999999999996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61.809999999999995</c:v>
                </c:pt>
                <c:pt idx="2891">
                  <c:v>61.83</c:v>
                </c:pt>
                <c:pt idx="2892">
                  <c:v>61.849999999999994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61.949999999999996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62.309999999999995</c:v>
                </c:pt>
                <c:pt idx="2916">
                  <c:v>62.33</c:v>
                </c:pt>
                <c:pt idx="2917">
                  <c:v>62.349999999999994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62.449999999999996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62.809999999999995</c:v>
                </c:pt>
                <c:pt idx="2941">
                  <c:v>62.83</c:v>
                </c:pt>
                <c:pt idx="2942">
                  <c:v>62.849999999999994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62.949999999999996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63.309999999999995</c:v>
                </c:pt>
                <c:pt idx="2966">
                  <c:v>63.33</c:v>
                </c:pt>
                <c:pt idx="2967">
                  <c:v>63.349999999999994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63.449999999999996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63.809999999999995</c:v>
                </c:pt>
                <c:pt idx="2991">
                  <c:v>63.83</c:v>
                </c:pt>
                <c:pt idx="2992">
                  <c:v>63.849999999999994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63.949999999999996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'ZHV 2  SCAN'!$B$5:$B$4304</c:f>
              <c:numCache>
                <c:formatCode>General</c:formatCode>
                <c:ptCount val="4300"/>
                <c:pt idx="0">
                  <c:v>528</c:v>
                </c:pt>
                <c:pt idx="1">
                  <c:v>536</c:v>
                </c:pt>
                <c:pt idx="2">
                  <c:v>612</c:v>
                </c:pt>
                <c:pt idx="3">
                  <c:v>504</c:v>
                </c:pt>
                <c:pt idx="4">
                  <c:v>544</c:v>
                </c:pt>
                <c:pt idx="5">
                  <c:v>572</c:v>
                </c:pt>
                <c:pt idx="6">
                  <c:v>484</c:v>
                </c:pt>
                <c:pt idx="7">
                  <c:v>500</c:v>
                </c:pt>
                <c:pt idx="8">
                  <c:v>564</c:v>
                </c:pt>
                <c:pt idx="9">
                  <c:v>652</c:v>
                </c:pt>
                <c:pt idx="10">
                  <c:v>484</c:v>
                </c:pt>
                <c:pt idx="11">
                  <c:v>508</c:v>
                </c:pt>
                <c:pt idx="12">
                  <c:v>568</c:v>
                </c:pt>
                <c:pt idx="13">
                  <c:v>596</c:v>
                </c:pt>
                <c:pt idx="14">
                  <c:v>492</c:v>
                </c:pt>
                <c:pt idx="15">
                  <c:v>564</c:v>
                </c:pt>
                <c:pt idx="16">
                  <c:v>464</c:v>
                </c:pt>
                <c:pt idx="17">
                  <c:v>532</c:v>
                </c:pt>
                <c:pt idx="18">
                  <c:v>516</c:v>
                </c:pt>
                <c:pt idx="19">
                  <c:v>448</c:v>
                </c:pt>
                <c:pt idx="20">
                  <c:v>420</c:v>
                </c:pt>
                <c:pt idx="21">
                  <c:v>528</c:v>
                </c:pt>
                <c:pt idx="22">
                  <c:v>496</c:v>
                </c:pt>
                <c:pt idx="23">
                  <c:v>504</c:v>
                </c:pt>
                <c:pt idx="24">
                  <c:v>536</c:v>
                </c:pt>
                <c:pt idx="25">
                  <c:v>584</c:v>
                </c:pt>
                <c:pt idx="26">
                  <c:v>520</c:v>
                </c:pt>
                <c:pt idx="27">
                  <c:v>544</c:v>
                </c:pt>
                <c:pt idx="28">
                  <c:v>468</c:v>
                </c:pt>
                <c:pt idx="29">
                  <c:v>512</c:v>
                </c:pt>
                <c:pt idx="30">
                  <c:v>420</c:v>
                </c:pt>
                <c:pt idx="31">
                  <c:v>512</c:v>
                </c:pt>
                <c:pt idx="32">
                  <c:v>492</c:v>
                </c:pt>
                <c:pt idx="33">
                  <c:v>452</c:v>
                </c:pt>
                <c:pt idx="34">
                  <c:v>428</c:v>
                </c:pt>
                <c:pt idx="35">
                  <c:v>596</c:v>
                </c:pt>
                <c:pt idx="36">
                  <c:v>432</c:v>
                </c:pt>
                <c:pt idx="37">
                  <c:v>532</c:v>
                </c:pt>
                <c:pt idx="38">
                  <c:v>448</c:v>
                </c:pt>
                <c:pt idx="39">
                  <c:v>392</c:v>
                </c:pt>
                <c:pt idx="40">
                  <c:v>480</c:v>
                </c:pt>
                <c:pt idx="41">
                  <c:v>488</c:v>
                </c:pt>
                <c:pt idx="42">
                  <c:v>376</c:v>
                </c:pt>
                <c:pt idx="43">
                  <c:v>468</c:v>
                </c:pt>
                <c:pt idx="44">
                  <c:v>500</c:v>
                </c:pt>
                <c:pt idx="45">
                  <c:v>460</c:v>
                </c:pt>
                <c:pt idx="46">
                  <c:v>436</c:v>
                </c:pt>
                <c:pt idx="47">
                  <c:v>476</c:v>
                </c:pt>
                <c:pt idx="48">
                  <c:v>488</c:v>
                </c:pt>
                <c:pt idx="49">
                  <c:v>436</c:v>
                </c:pt>
                <c:pt idx="50">
                  <c:v>468</c:v>
                </c:pt>
                <c:pt idx="51">
                  <c:v>516</c:v>
                </c:pt>
                <c:pt idx="52">
                  <c:v>392</c:v>
                </c:pt>
                <c:pt idx="53">
                  <c:v>452</c:v>
                </c:pt>
                <c:pt idx="54">
                  <c:v>544</c:v>
                </c:pt>
                <c:pt idx="55">
                  <c:v>452</c:v>
                </c:pt>
                <c:pt idx="56">
                  <c:v>376</c:v>
                </c:pt>
                <c:pt idx="57">
                  <c:v>432</c:v>
                </c:pt>
                <c:pt idx="58">
                  <c:v>404</c:v>
                </c:pt>
                <c:pt idx="59">
                  <c:v>436</c:v>
                </c:pt>
                <c:pt idx="60">
                  <c:v>436</c:v>
                </c:pt>
                <c:pt idx="61">
                  <c:v>480</c:v>
                </c:pt>
                <c:pt idx="62">
                  <c:v>436</c:v>
                </c:pt>
                <c:pt idx="63">
                  <c:v>356</c:v>
                </c:pt>
                <c:pt idx="64">
                  <c:v>448</c:v>
                </c:pt>
                <c:pt idx="65">
                  <c:v>436</c:v>
                </c:pt>
                <c:pt idx="66">
                  <c:v>348</c:v>
                </c:pt>
                <c:pt idx="67">
                  <c:v>420</c:v>
                </c:pt>
                <c:pt idx="68">
                  <c:v>432</c:v>
                </c:pt>
                <c:pt idx="69">
                  <c:v>400</c:v>
                </c:pt>
                <c:pt idx="70">
                  <c:v>456</c:v>
                </c:pt>
                <c:pt idx="71">
                  <c:v>436</c:v>
                </c:pt>
                <c:pt idx="72">
                  <c:v>412</c:v>
                </c:pt>
                <c:pt idx="73">
                  <c:v>428</c:v>
                </c:pt>
                <c:pt idx="74">
                  <c:v>404</c:v>
                </c:pt>
                <c:pt idx="75">
                  <c:v>380</c:v>
                </c:pt>
                <c:pt idx="76">
                  <c:v>400</c:v>
                </c:pt>
                <c:pt idx="77">
                  <c:v>444</c:v>
                </c:pt>
                <c:pt idx="78">
                  <c:v>376</c:v>
                </c:pt>
                <c:pt idx="79">
                  <c:v>436</c:v>
                </c:pt>
                <c:pt idx="80">
                  <c:v>348</c:v>
                </c:pt>
                <c:pt idx="81">
                  <c:v>388</c:v>
                </c:pt>
                <c:pt idx="82">
                  <c:v>360</c:v>
                </c:pt>
                <c:pt idx="83">
                  <c:v>392</c:v>
                </c:pt>
                <c:pt idx="84">
                  <c:v>420</c:v>
                </c:pt>
                <c:pt idx="85">
                  <c:v>364</c:v>
                </c:pt>
                <c:pt idx="86">
                  <c:v>312</c:v>
                </c:pt>
                <c:pt idx="87">
                  <c:v>348</c:v>
                </c:pt>
                <c:pt idx="88">
                  <c:v>404</c:v>
                </c:pt>
                <c:pt idx="89">
                  <c:v>364</c:v>
                </c:pt>
                <c:pt idx="90">
                  <c:v>412</c:v>
                </c:pt>
                <c:pt idx="91">
                  <c:v>400</c:v>
                </c:pt>
                <c:pt idx="92">
                  <c:v>404</c:v>
                </c:pt>
                <c:pt idx="93">
                  <c:v>368</c:v>
                </c:pt>
                <c:pt idx="94">
                  <c:v>372</c:v>
                </c:pt>
                <c:pt idx="95">
                  <c:v>348</c:v>
                </c:pt>
                <c:pt idx="96">
                  <c:v>304</c:v>
                </c:pt>
                <c:pt idx="97">
                  <c:v>376</c:v>
                </c:pt>
                <c:pt idx="98">
                  <c:v>408</c:v>
                </c:pt>
                <c:pt idx="99">
                  <c:v>364</c:v>
                </c:pt>
                <c:pt idx="100">
                  <c:v>384</c:v>
                </c:pt>
                <c:pt idx="101">
                  <c:v>316</c:v>
                </c:pt>
                <c:pt idx="102">
                  <c:v>404</c:v>
                </c:pt>
                <c:pt idx="103">
                  <c:v>336</c:v>
                </c:pt>
                <c:pt idx="104">
                  <c:v>340</c:v>
                </c:pt>
                <c:pt idx="105">
                  <c:v>260</c:v>
                </c:pt>
                <c:pt idx="106">
                  <c:v>404</c:v>
                </c:pt>
                <c:pt idx="107">
                  <c:v>332</c:v>
                </c:pt>
                <c:pt idx="108">
                  <c:v>328</c:v>
                </c:pt>
                <c:pt idx="109">
                  <c:v>324</c:v>
                </c:pt>
                <c:pt idx="110">
                  <c:v>324</c:v>
                </c:pt>
                <c:pt idx="111">
                  <c:v>284</c:v>
                </c:pt>
                <c:pt idx="112">
                  <c:v>364</c:v>
                </c:pt>
                <c:pt idx="113">
                  <c:v>324</c:v>
                </c:pt>
                <c:pt idx="114">
                  <c:v>332</c:v>
                </c:pt>
                <c:pt idx="115">
                  <c:v>256</c:v>
                </c:pt>
                <c:pt idx="116">
                  <c:v>352</c:v>
                </c:pt>
                <c:pt idx="117">
                  <c:v>360</c:v>
                </c:pt>
                <c:pt idx="118">
                  <c:v>320</c:v>
                </c:pt>
                <c:pt idx="119">
                  <c:v>408</c:v>
                </c:pt>
                <c:pt idx="120">
                  <c:v>332</c:v>
                </c:pt>
                <c:pt idx="121">
                  <c:v>316</c:v>
                </c:pt>
                <c:pt idx="122">
                  <c:v>372</c:v>
                </c:pt>
                <c:pt idx="123">
                  <c:v>372</c:v>
                </c:pt>
                <c:pt idx="124">
                  <c:v>312</c:v>
                </c:pt>
                <c:pt idx="125">
                  <c:v>400</c:v>
                </c:pt>
                <c:pt idx="126">
                  <c:v>320</c:v>
                </c:pt>
                <c:pt idx="127">
                  <c:v>344</c:v>
                </c:pt>
                <c:pt idx="128">
                  <c:v>332</c:v>
                </c:pt>
                <c:pt idx="129">
                  <c:v>316</c:v>
                </c:pt>
                <c:pt idx="130">
                  <c:v>344</c:v>
                </c:pt>
                <c:pt idx="131">
                  <c:v>332</c:v>
                </c:pt>
                <c:pt idx="132">
                  <c:v>308</c:v>
                </c:pt>
                <c:pt idx="133">
                  <c:v>288</c:v>
                </c:pt>
                <c:pt idx="134">
                  <c:v>324</c:v>
                </c:pt>
                <c:pt idx="135">
                  <c:v>320</c:v>
                </c:pt>
                <c:pt idx="136">
                  <c:v>296</c:v>
                </c:pt>
                <c:pt idx="137">
                  <c:v>228</c:v>
                </c:pt>
                <c:pt idx="138">
                  <c:v>376</c:v>
                </c:pt>
                <c:pt idx="139">
                  <c:v>360</c:v>
                </c:pt>
                <c:pt idx="140">
                  <c:v>316</c:v>
                </c:pt>
                <c:pt idx="141">
                  <c:v>304</c:v>
                </c:pt>
                <c:pt idx="142">
                  <c:v>308</c:v>
                </c:pt>
                <c:pt idx="143">
                  <c:v>332</c:v>
                </c:pt>
                <c:pt idx="144">
                  <c:v>312</c:v>
                </c:pt>
                <c:pt idx="145">
                  <c:v>300</c:v>
                </c:pt>
                <c:pt idx="146">
                  <c:v>304</c:v>
                </c:pt>
                <c:pt idx="147">
                  <c:v>268</c:v>
                </c:pt>
                <c:pt idx="148">
                  <c:v>316</c:v>
                </c:pt>
                <c:pt idx="149">
                  <c:v>304</c:v>
                </c:pt>
                <c:pt idx="150">
                  <c:v>312</c:v>
                </c:pt>
                <c:pt idx="151">
                  <c:v>276</c:v>
                </c:pt>
                <c:pt idx="152">
                  <c:v>272</c:v>
                </c:pt>
                <c:pt idx="153">
                  <c:v>236</c:v>
                </c:pt>
                <c:pt idx="154">
                  <c:v>348</c:v>
                </c:pt>
                <c:pt idx="155">
                  <c:v>292</c:v>
                </c:pt>
                <c:pt idx="156">
                  <c:v>312</c:v>
                </c:pt>
                <c:pt idx="157">
                  <c:v>284</c:v>
                </c:pt>
                <c:pt idx="158">
                  <c:v>264</c:v>
                </c:pt>
                <c:pt idx="159">
                  <c:v>296</c:v>
                </c:pt>
                <c:pt idx="160">
                  <c:v>320</c:v>
                </c:pt>
                <c:pt idx="161">
                  <c:v>276</c:v>
                </c:pt>
                <c:pt idx="162">
                  <c:v>332</c:v>
                </c:pt>
                <c:pt idx="163">
                  <c:v>252</c:v>
                </c:pt>
                <c:pt idx="164">
                  <c:v>292</c:v>
                </c:pt>
                <c:pt idx="165">
                  <c:v>264</c:v>
                </c:pt>
                <c:pt idx="166">
                  <c:v>312</c:v>
                </c:pt>
                <c:pt idx="167">
                  <c:v>216</c:v>
                </c:pt>
                <c:pt idx="168">
                  <c:v>284</c:v>
                </c:pt>
                <c:pt idx="169">
                  <c:v>284</c:v>
                </c:pt>
                <c:pt idx="170">
                  <c:v>272</c:v>
                </c:pt>
                <c:pt idx="171">
                  <c:v>328</c:v>
                </c:pt>
                <c:pt idx="172">
                  <c:v>280</c:v>
                </c:pt>
                <c:pt idx="173">
                  <c:v>292</c:v>
                </c:pt>
                <c:pt idx="174">
                  <c:v>304</c:v>
                </c:pt>
                <c:pt idx="175">
                  <c:v>264</c:v>
                </c:pt>
                <c:pt idx="176">
                  <c:v>280</c:v>
                </c:pt>
                <c:pt idx="177">
                  <c:v>268</c:v>
                </c:pt>
                <c:pt idx="178">
                  <c:v>228</c:v>
                </c:pt>
                <c:pt idx="179">
                  <c:v>280</c:v>
                </c:pt>
                <c:pt idx="180">
                  <c:v>336</c:v>
                </c:pt>
                <c:pt idx="181">
                  <c:v>296</c:v>
                </c:pt>
                <c:pt idx="182">
                  <c:v>320</c:v>
                </c:pt>
                <c:pt idx="183">
                  <c:v>248</c:v>
                </c:pt>
                <c:pt idx="184">
                  <c:v>268</c:v>
                </c:pt>
                <c:pt idx="185">
                  <c:v>276</c:v>
                </c:pt>
                <c:pt idx="186">
                  <c:v>248</c:v>
                </c:pt>
                <c:pt idx="187">
                  <c:v>276</c:v>
                </c:pt>
                <c:pt idx="188">
                  <c:v>320</c:v>
                </c:pt>
                <c:pt idx="189">
                  <c:v>240</c:v>
                </c:pt>
                <c:pt idx="190">
                  <c:v>324</c:v>
                </c:pt>
                <c:pt idx="191">
                  <c:v>236</c:v>
                </c:pt>
                <c:pt idx="192">
                  <c:v>348</c:v>
                </c:pt>
                <c:pt idx="193">
                  <c:v>372</c:v>
                </c:pt>
                <c:pt idx="194">
                  <c:v>304</c:v>
                </c:pt>
                <c:pt idx="195">
                  <c:v>308</c:v>
                </c:pt>
                <c:pt idx="196">
                  <c:v>284</c:v>
                </c:pt>
                <c:pt idx="197">
                  <c:v>360</c:v>
                </c:pt>
                <c:pt idx="198">
                  <c:v>352</c:v>
                </c:pt>
                <c:pt idx="199">
                  <c:v>332</c:v>
                </c:pt>
                <c:pt idx="200">
                  <c:v>316</c:v>
                </c:pt>
                <c:pt idx="201">
                  <c:v>340</c:v>
                </c:pt>
                <c:pt idx="202">
                  <c:v>300</c:v>
                </c:pt>
                <c:pt idx="203">
                  <c:v>308</c:v>
                </c:pt>
                <c:pt idx="204">
                  <c:v>312</c:v>
                </c:pt>
                <c:pt idx="205">
                  <c:v>272</c:v>
                </c:pt>
                <c:pt idx="206">
                  <c:v>396</c:v>
                </c:pt>
                <c:pt idx="207">
                  <c:v>340</c:v>
                </c:pt>
                <c:pt idx="208">
                  <c:v>312</c:v>
                </c:pt>
                <c:pt idx="209">
                  <c:v>312</c:v>
                </c:pt>
                <c:pt idx="210">
                  <c:v>284</c:v>
                </c:pt>
                <c:pt idx="211">
                  <c:v>376</c:v>
                </c:pt>
                <c:pt idx="212">
                  <c:v>344</c:v>
                </c:pt>
                <c:pt idx="213">
                  <c:v>356</c:v>
                </c:pt>
                <c:pt idx="214">
                  <c:v>316</c:v>
                </c:pt>
                <c:pt idx="215">
                  <c:v>324</c:v>
                </c:pt>
                <c:pt idx="216">
                  <c:v>344</c:v>
                </c:pt>
                <c:pt idx="217">
                  <c:v>444</c:v>
                </c:pt>
                <c:pt idx="218">
                  <c:v>336</c:v>
                </c:pt>
                <c:pt idx="219">
                  <c:v>432</c:v>
                </c:pt>
                <c:pt idx="220">
                  <c:v>416</c:v>
                </c:pt>
                <c:pt idx="221">
                  <c:v>392</c:v>
                </c:pt>
                <c:pt idx="222">
                  <c:v>320</c:v>
                </c:pt>
                <c:pt idx="223">
                  <c:v>376</c:v>
                </c:pt>
                <c:pt idx="224">
                  <c:v>348</c:v>
                </c:pt>
                <c:pt idx="225">
                  <c:v>352</c:v>
                </c:pt>
                <c:pt idx="226">
                  <c:v>396</c:v>
                </c:pt>
                <c:pt idx="227">
                  <c:v>400</c:v>
                </c:pt>
                <c:pt idx="228">
                  <c:v>456</c:v>
                </c:pt>
                <c:pt idx="229">
                  <c:v>480</c:v>
                </c:pt>
                <c:pt idx="230">
                  <c:v>376</c:v>
                </c:pt>
                <c:pt idx="231">
                  <c:v>428</c:v>
                </c:pt>
                <c:pt idx="232">
                  <c:v>428</c:v>
                </c:pt>
                <c:pt idx="233">
                  <c:v>452</c:v>
                </c:pt>
                <c:pt idx="234">
                  <c:v>464</c:v>
                </c:pt>
                <c:pt idx="235">
                  <c:v>476</c:v>
                </c:pt>
                <c:pt idx="236">
                  <c:v>432</c:v>
                </c:pt>
                <c:pt idx="237">
                  <c:v>404</c:v>
                </c:pt>
                <c:pt idx="238">
                  <c:v>424</c:v>
                </c:pt>
                <c:pt idx="239">
                  <c:v>512</c:v>
                </c:pt>
                <c:pt idx="240">
                  <c:v>512</c:v>
                </c:pt>
                <c:pt idx="241">
                  <c:v>532</c:v>
                </c:pt>
                <c:pt idx="242">
                  <c:v>476</c:v>
                </c:pt>
                <c:pt idx="243">
                  <c:v>564</c:v>
                </c:pt>
                <c:pt idx="244">
                  <c:v>484</c:v>
                </c:pt>
                <c:pt idx="245">
                  <c:v>524</c:v>
                </c:pt>
                <c:pt idx="246">
                  <c:v>636</c:v>
                </c:pt>
                <c:pt idx="247">
                  <c:v>588</c:v>
                </c:pt>
                <c:pt idx="248">
                  <c:v>664</c:v>
                </c:pt>
                <c:pt idx="249">
                  <c:v>632</c:v>
                </c:pt>
                <c:pt idx="250">
                  <c:v>600</c:v>
                </c:pt>
                <c:pt idx="251">
                  <c:v>732</c:v>
                </c:pt>
                <c:pt idx="252">
                  <c:v>756</c:v>
                </c:pt>
                <c:pt idx="253">
                  <c:v>780</c:v>
                </c:pt>
                <c:pt idx="254">
                  <c:v>848</c:v>
                </c:pt>
                <c:pt idx="255">
                  <c:v>864</c:v>
                </c:pt>
                <c:pt idx="256">
                  <c:v>912</c:v>
                </c:pt>
                <c:pt idx="257">
                  <c:v>988</c:v>
                </c:pt>
                <c:pt idx="258">
                  <c:v>1004</c:v>
                </c:pt>
                <c:pt idx="259">
                  <c:v>1084</c:v>
                </c:pt>
                <c:pt idx="260">
                  <c:v>1092</c:v>
                </c:pt>
                <c:pt idx="261">
                  <c:v>988</c:v>
                </c:pt>
                <c:pt idx="262">
                  <c:v>1028</c:v>
                </c:pt>
                <c:pt idx="263">
                  <c:v>808</c:v>
                </c:pt>
                <c:pt idx="264">
                  <c:v>808</c:v>
                </c:pt>
                <c:pt idx="265">
                  <c:v>688</c:v>
                </c:pt>
                <c:pt idx="266">
                  <c:v>556</c:v>
                </c:pt>
                <c:pt idx="267">
                  <c:v>464</c:v>
                </c:pt>
                <c:pt idx="268">
                  <c:v>480</c:v>
                </c:pt>
                <c:pt idx="269">
                  <c:v>452</c:v>
                </c:pt>
                <c:pt idx="270">
                  <c:v>420</c:v>
                </c:pt>
                <c:pt idx="271">
                  <c:v>464</c:v>
                </c:pt>
                <c:pt idx="272">
                  <c:v>380</c:v>
                </c:pt>
                <c:pt idx="273">
                  <c:v>432</c:v>
                </c:pt>
                <c:pt idx="274">
                  <c:v>328</c:v>
                </c:pt>
                <c:pt idx="275">
                  <c:v>376</c:v>
                </c:pt>
                <c:pt idx="276">
                  <c:v>376</c:v>
                </c:pt>
                <c:pt idx="277">
                  <c:v>352</c:v>
                </c:pt>
                <c:pt idx="278">
                  <c:v>376</c:v>
                </c:pt>
                <c:pt idx="279">
                  <c:v>404</c:v>
                </c:pt>
                <c:pt idx="280">
                  <c:v>420</c:v>
                </c:pt>
                <c:pt idx="281">
                  <c:v>428</c:v>
                </c:pt>
                <c:pt idx="282">
                  <c:v>360</c:v>
                </c:pt>
                <c:pt idx="283">
                  <c:v>376</c:v>
                </c:pt>
                <c:pt idx="284">
                  <c:v>368</c:v>
                </c:pt>
                <c:pt idx="285">
                  <c:v>388</c:v>
                </c:pt>
                <c:pt idx="286">
                  <c:v>356</c:v>
                </c:pt>
                <c:pt idx="287">
                  <c:v>360</c:v>
                </c:pt>
                <c:pt idx="288">
                  <c:v>348</c:v>
                </c:pt>
                <c:pt idx="289">
                  <c:v>340</c:v>
                </c:pt>
                <c:pt idx="290">
                  <c:v>432</c:v>
                </c:pt>
                <c:pt idx="291">
                  <c:v>420</c:v>
                </c:pt>
                <c:pt idx="292">
                  <c:v>500</c:v>
                </c:pt>
                <c:pt idx="293">
                  <c:v>400</c:v>
                </c:pt>
                <c:pt idx="294">
                  <c:v>492</c:v>
                </c:pt>
                <c:pt idx="295">
                  <c:v>484</c:v>
                </c:pt>
                <c:pt idx="296">
                  <c:v>456</c:v>
                </c:pt>
                <c:pt idx="297">
                  <c:v>536</c:v>
                </c:pt>
                <c:pt idx="298">
                  <c:v>508</c:v>
                </c:pt>
                <c:pt idx="299">
                  <c:v>476</c:v>
                </c:pt>
                <c:pt idx="300">
                  <c:v>552</c:v>
                </c:pt>
                <c:pt idx="301">
                  <c:v>540</c:v>
                </c:pt>
                <c:pt idx="302">
                  <c:v>572</c:v>
                </c:pt>
                <c:pt idx="303">
                  <c:v>600</c:v>
                </c:pt>
                <c:pt idx="304">
                  <c:v>732</c:v>
                </c:pt>
                <c:pt idx="305">
                  <c:v>588</c:v>
                </c:pt>
                <c:pt idx="306">
                  <c:v>632</c:v>
                </c:pt>
                <c:pt idx="307">
                  <c:v>708</c:v>
                </c:pt>
                <c:pt idx="308">
                  <c:v>764</c:v>
                </c:pt>
                <c:pt idx="309">
                  <c:v>756</c:v>
                </c:pt>
                <c:pt idx="310">
                  <c:v>856</c:v>
                </c:pt>
                <c:pt idx="311">
                  <c:v>824</c:v>
                </c:pt>
                <c:pt idx="312">
                  <c:v>892</c:v>
                </c:pt>
                <c:pt idx="313">
                  <c:v>752</c:v>
                </c:pt>
                <c:pt idx="314">
                  <c:v>776</c:v>
                </c:pt>
                <c:pt idx="315">
                  <c:v>652</c:v>
                </c:pt>
                <c:pt idx="316">
                  <c:v>664</c:v>
                </c:pt>
                <c:pt idx="317">
                  <c:v>668</c:v>
                </c:pt>
                <c:pt idx="318">
                  <c:v>564</c:v>
                </c:pt>
                <c:pt idx="319">
                  <c:v>584</c:v>
                </c:pt>
                <c:pt idx="320">
                  <c:v>524</c:v>
                </c:pt>
                <c:pt idx="321">
                  <c:v>412</c:v>
                </c:pt>
                <c:pt idx="322">
                  <c:v>404</c:v>
                </c:pt>
                <c:pt idx="323">
                  <c:v>456</c:v>
                </c:pt>
                <c:pt idx="324">
                  <c:v>340</c:v>
                </c:pt>
                <c:pt idx="325">
                  <c:v>376</c:v>
                </c:pt>
                <c:pt idx="326">
                  <c:v>448</c:v>
                </c:pt>
                <c:pt idx="327">
                  <c:v>332</c:v>
                </c:pt>
                <c:pt idx="328">
                  <c:v>428</c:v>
                </c:pt>
                <c:pt idx="329">
                  <c:v>388</c:v>
                </c:pt>
                <c:pt idx="330">
                  <c:v>388</c:v>
                </c:pt>
                <c:pt idx="331">
                  <c:v>360</c:v>
                </c:pt>
                <c:pt idx="332">
                  <c:v>312</c:v>
                </c:pt>
                <c:pt idx="333">
                  <c:v>264</c:v>
                </c:pt>
                <c:pt idx="334">
                  <c:v>224</c:v>
                </c:pt>
                <c:pt idx="335">
                  <c:v>320</c:v>
                </c:pt>
                <c:pt idx="336">
                  <c:v>256</c:v>
                </c:pt>
                <c:pt idx="337">
                  <c:v>348</c:v>
                </c:pt>
                <c:pt idx="338">
                  <c:v>192</c:v>
                </c:pt>
                <c:pt idx="339">
                  <c:v>312</c:v>
                </c:pt>
                <c:pt idx="340">
                  <c:v>260</c:v>
                </c:pt>
                <c:pt idx="341">
                  <c:v>300</c:v>
                </c:pt>
                <c:pt idx="342">
                  <c:v>280</c:v>
                </c:pt>
                <c:pt idx="343">
                  <c:v>260</c:v>
                </c:pt>
                <c:pt idx="344">
                  <c:v>260</c:v>
                </c:pt>
                <c:pt idx="345">
                  <c:v>232</c:v>
                </c:pt>
                <c:pt idx="346">
                  <c:v>320</c:v>
                </c:pt>
                <c:pt idx="347">
                  <c:v>224</c:v>
                </c:pt>
                <c:pt idx="348">
                  <c:v>268</c:v>
                </c:pt>
                <c:pt idx="349">
                  <c:v>212</c:v>
                </c:pt>
                <c:pt idx="350">
                  <c:v>280</c:v>
                </c:pt>
                <c:pt idx="351">
                  <c:v>288</c:v>
                </c:pt>
                <c:pt idx="352">
                  <c:v>276</c:v>
                </c:pt>
                <c:pt idx="353">
                  <c:v>276</c:v>
                </c:pt>
                <c:pt idx="354">
                  <c:v>232</c:v>
                </c:pt>
                <c:pt idx="355">
                  <c:v>244</c:v>
                </c:pt>
                <c:pt idx="356">
                  <c:v>280</c:v>
                </c:pt>
                <c:pt idx="357">
                  <c:v>256</c:v>
                </c:pt>
                <c:pt idx="358">
                  <c:v>196</c:v>
                </c:pt>
                <c:pt idx="359">
                  <c:v>188</c:v>
                </c:pt>
                <c:pt idx="360">
                  <c:v>288</c:v>
                </c:pt>
                <c:pt idx="361">
                  <c:v>220</c:v>
                </c:pt>
                <c:pt idx="362">
                  <c:v>224</c:v>
                </c:pt>
                <c:pt idx="363">
                  <c:v>280</c:v>
                </c:pt>
                <c:pt idx="364">
                  <c:v>280</c:v>
                </c:pt>
                <c:pt idx="365">
                  <c:v>228</c:v>
                </c:pt>
                <c:pt idx="366">
                  <c:v>208</c:v>
                </c:pt>
                <c:pt idx="367">
                  <c:v>240</c:v>
                </c:pt>
                <c:pt idx="368">
                  <c:v>228</c:v>
                </c:pt>
                <c:pt idx="369">
                  <c:v>248</c:v>
                </c:pt>
                <c:pt idx="370">
                  <c:v>220</c:v>
                </c:pt>
                <c:pt idx="371">
                  <c:v>212</c:v>
                </c:pt>
                <c:pt idx="372">
                  <c:v>228</c:v>
                </c:pt>
                <c:pt idx="373">
                  <c:v>296</c:v>
                </c:pt>
                <c:pt idx="374">
                  <c:v>204</c:v>
                </c:pt>
                <c:pt idx="375">
                  <c:v>216</c:v>
                </c:pt>
                <c:pt idx="376">
                  <c:v>204</c:v>
                </c:pt>
                <c:pt idx="377">
                  <c:v>164</c:v>
                </c:pt>
                <c:pt idx="378">
                  <c:v>184</c:v>
                </c:pt>
                <c:pt idx="379">
                  <c:v>236</c:v>
                </c:pt>
                <c:pt idx="380">
                  <c:v>180</c:v>
                </c:pt>
                <c:pt idx="381">
                  <c:v>236</c:v>
                </c:pt>
                <c:pt idx="382">
                  <c:v>176</c:v>
                </c:pt>
                <c:pt idx="383">
                  <c:v>224</c:v>
                </c:pt>
                <c:pt idx="384">
                  <c:v>228</c:v>
                </c:pt>
                <c:pt idx="385">
                  <c:v>256</c:v>
                </c:pt>
                <c:pt idx="386">
                  <c:v>248</c:v>
                </c:pt>
                <c:pt idx="387">
                  <c:v>236</c:v>
                </c:pt>
                <c:pt idx="388">
                  <c:v>188</c:v>
                </c:pt>
                <c:pt idx="389">
                  <c:v>220</c:v>
                </c:pt>
                <c:pt idx="390">
                  <c:v>252</c:v>
                </c:pt>
                <c:pt idx="391">
                  <c:v>208</c:v>
                </c:pt>
                <c:pt idx="392">
                  <c:v>216</c:v>
                </c:pt>
                <c:pt idx="393">
                  <c:v>224</c:v>
                </c:pt>
                <c:pt idx="394">
                  <c:v>224</c:v>
                </c:pt>
                <c:pt idx="395">
                  <c:v>168</c:v>
                </c:pt>
                <c:pt idx="396">
                  <c:v>248</c:v>
                </c:pt>
                <c:pt idx="397">
                  <c:v>240</c:v>
                </c:pt>
                <c:pt idx="398">
                  <c:v>224</c:v>
                </c:pt>
                <c:pt idx="399">
                  <c:v>236</c:v>
                </c:pt>
                <c:pt idx="400">
                  <c:v>192</c:v>
                </c:pt>
                <c:pt idx="401">
                  <c:v>212</c:v>
                </c:pt>
                <c:pt idx="402">
                  <c:v>252</c:v>
                </c:pt>
                <c:pt idx="403">
                  <c:v>184</c:v>
                </c:pt>
                <c:pt idx="404">
                  <c:v>196</c:v>
                </c:pt>
                <c:pt idx="405">
                  <c:v>216</c:v>
                </c:pt>
                <c:pt idx="406">
                  <c:v>216</c:v>
                </c:pt>
                <c:pt idx="407">
                  <c:v>152</c:v>
                </c:pt>
                <c:pt idx="408">
                  <c:v>228</c:v>
                </c:pt>
                <c:pt idx="409">
                  <c:v>236</c:v>
                </c:pt>
                <c:pt idx="410">
                  <c:v>192</c:v>
                </c:pt>
                <c:pt idx="411">
                  <c:v>168</c:v>
                </c:pt>
                <c:pt idx="412">
                  <c:v>208</c:v>
                </c:pt>
                <c:pt idx="413">
                  <c:v>216</c:v>
                </c:pt>
                <c:pt idx="414">
                  <c:v>176</c:v>
                </c:pt>
                <c:pt idx="415">
                  <c:v>148</c:v>
                </c:pt>
                <c:pt idx="416">
                  <c:v>204</c:v>
                </c:pt>
                <c:pt idx="417">
                  <c:v>196</c:v>
                </c:pt>
                <c:pt idx="418">
                  <c:v>240</c:v>
                </c:pt>
                <c:pt idx="419">
                  <c:v>208</c:v>
                </c:pt>
                <c:pt idx="420">
                  <c:v>180</c:v>
                </c:pt>
                <c:pt idx="421">
                  <c:v>160</c:v>
                </c:pt>
                <c:pt idx="422">
                  <c:v>164</c:v>
                </c:pt>
                <c:pt idx="423">
                  <c:v>144</c:v>
                </c:pt>
                <c:pt idx="424">
                  <c:v>200</c:v>
                </c:pt>
                <c:pt idx="425">
                  <c:v>188</c:v>
                </c:pt>
                <c:pt idx="426">
                  <c:v>252</c:v>
                </c:pt>
                <c:pt idx="427">
                  <c:v>176</c:v>
                </c:pt>
                <c:pt idx="428">
                  <c:v>224</c:v>
                </c:pt>
                <c:pt idx="429">
                  <c:v>240</c:v>
                </c:pt>
                <c:pt idx="430">
                  <c:v>156</c:v>
                </c:pt>
                <c:pt idx="431">
                  <c:v>212</c:v>
                </c:pt>
                <c:pt idx="432">
                  <c:v>232</c:v>
                </c:pt>
                <c:pt idx="433">
                  <c:v>240</c:v>
                </c:pt>
                <c:pt idx="434">
                  <c:v>240</c:v>
                </c:pt>
                <c:pt idx="435">
                  <c:v>236</c:v>
                </c:pt>
                <c:pt idx="436">
                  <c:v>144</c:v>
                </c:pt>
                <c:pt idx="437">
                  <c:v>152</c:v>
                </c:pt>
                <c:pt idx="438">
                  <c:v>228</c:v>
                </c:pt>
                <c:pt idx="439">
                  <c:v>208</c:v>
                </c:pt>
                <c:pt idx="440">
                  <c:v>176</c:v>
                </c:pt>
                <c:pt idx="441">
                  <c:v>228</c:v>
                </c:pt>
                <c:pt idx="442">
                  <c:v>220</c:v>
                </c:pt>
                <c:pt idx="443">
                  <c:v>188</c:v>
                </c:pt>
                <c:pt idx="444">
                  <c:v>196</c:v>
                </c:pt>
                <c:pt idx="445">
                  <c:v>212</c:v>
                </c:pt>
                <c:pt idx="446">
                  <c:v>200</c:v>
                </c:pt>
                <c:pt idx="447">
                  <c:v>212</c:v>
                </c:pt>
                <c:pt idx="448">
                  <c:v>184</c:v>
                </c:pt>
                <c:pt idx="449">
                  <c:v>188</c:v>
                </c:pt>
                <c:pt idx="450">
                  <c:v>204</c:v>
                </c:pt>
                <c:pt idx="451">
                  <c:v>192</c:v>
                </c:pt>
                <c:pt idx="452">
                  <c:v>208</c:v>
                </c:pt>
                <c:pt idx="453">
                  <c:v>192</c:v>
                </c:pt>
                <c:pt idx="454">
                  <c:v>184</c:v>
                </c:pt>
                <c:pt idx="455">
                  <c:v>172</c:v>
                </c:pt>
                <c:pt idx="456">
                  <c:v>232</c:v>
                </c:pt>
                <c:pt idx="457">
                  <c:v>268</c:v>
                </c:pt>
                <c:pt idx="458">
                  <c:v>184</c:v>
                </c:pt>
                <c:pt idx="459">
                  <c:v>164</c:v>
                </c:pt>
                <c:pt idx="460">
                  <c:v>156</c:v>
                </c:pt>
                <c:pt idx="461">
                  <c:v>212</c:v>
                </c:pt>
                <c:pt idx="462">
                  <c:v>240</c:v>
                </c:pt>
                <c:pt idx="463">
                  <c:v>164</c:v>
                </c:pt>
                <c:pt idx="464">
                  <c:v>164</c:v>
                </c:pt>
                <c:pt idx="465">
                  <c:v>216</c:v>
                </c:pt>
                <c:pt idx="466">
                  <c:v>224</c:v>
                </c:pt>
                <c:pt idx="467">
                  <c:v>156</c:v>
                </c:pt>
                <c:pt idx="468">
                  <c:v>224</c:v>
                </c:pt>
                <c:pt idx="469">
                  <c:v>172</c:v>
                </c:pt>
                <c:pt idx="470">
                  <c:v>168</c:v>
                </c:pt>
                <c:pt idx="471">
                  <c:v>184</c:v>
                </c:pt>
                <c:pt idx="472">
                  <c:v>152</c:v>
                </c:pt>
                <c:pt idx="473">
                  <c:v>144</c:v>
                </c:pt>
                <c:pt idx="474">
                  <c:v>192</c:v>
                </c:pt>
                <c:pt idx="475">
                  <c:v>232</c:v>
                </c:pt>
                <c:pt idx="476">
                  <c:v>216</c:v>
                </c:pt>
                <c:pt idx="477">
                  <c:v>192</c:v>
                </c:pt>
                <c:pt idx="478">
                  <c:v>208</c:v>
                </c:pt>
                <c:pt idx="479">
                  <c:v>164</c:v>
                </c:pt>
                <c:pt idx="480">
                  <c:v>196</c:v>
                </c:pt>
                <c:pt idx="481">
                  <c:v>244</c:v>
                </c:pt>
                <c:pt idx="482">
                  <c:v>220</c:v>
                </c:pt>
                <c:pt idx="483">
                  <c:v>180</c:v>
                </c:pt>
                <c:pt idx="484">
                  <c:v>148</c:v>
                </c:pt>
                <c:pt idx="485">
                  <c:v>236</c:v>
                </c:pt>
                <c:pt idx="486">
                  <c:v>244</c:v>
                </c:pt>
                <c:pt idx="487">
                  <c:v>172</c:v>
                </c:pt>
                <c:pt idx="488">
                  <c:v>252</c:v>
                </c:pt>
                <c:pt idx="489">
                  <c:v>208</c:v>
                </c:pt>
                <c:pt idx="490">
                  <c:v>240</c:v>
                </c:pt>
                <c:pt idx="491">
                  <c:v>160</c:v>
                </c:pt>
                <c:pt idx="492">
                  <c:v>208</c:v>
                </c:pt>
                <c:pt idx="493">
                  <c:v>212</c:v>
                </c:pt>
                <c:pt idx="494">
                  <c:v>176</c:v>
                </c:pt>
                <c:pt idx="495">
                  <c:v>204</c:v>
                </c:pt>
                <c:pt idx="496">
                  <c:v>160</c:v>
                </c:pt>
                <c:pt idx="497">
                  <c:v>200</c:v>
                </c:pt>
                <c:pt idx="498">
                  <c:v>216</c:v>
                </c:pt>
                <c:pt idx="499">
                  <c:v>188</c:v>
                </c:pt>
                <c:pt idx="500">
                  <c:v>132</c:v>
                </c:pt>
                <c:pt idx="501">
                  <c:v>180</c:v>
                </c:pt>
                <c:pt idx="502">
                  <c:v>200</c:v>
                </c:pt>
                <c:pt idx="503">
                  <c:v>200</c:v>
                </c:pt>
                <c:pt idx="504">
                  <c:v>160</c:v>
                </c:pt>
                <c:pt idx="505">
                  <c:v>156</c:v>
                </c:pt>
                <c:pt idx="506">
                  <c:v>172</c:v>
                </c:pt>
                <c:pt idx="507">
                  <c:v>176</c:v>
                </c:pt>
                <c:pt idx="508">
                  <c:v>172</c:v>
                </c:pt>
                <c:pt idx="509">
                  <c:v>132</c:v>
                </c:pt>
                <c:pt idx="510">
                  <c:v>180</c:v>
                </c:pt>
                <c:pt idx="511">
                  <c:v>168</c:v>
                </c:pt>
                <c:pt idx="512">
                  <c:v>168</c:v>
                </c:pt>
                <c:pt idx="513">
                  <c:v>232</c:v>
                </c:pt>
                <c:pt idx="514">
                  <c:v>200</c:v>
                </c:pt>
                <c:pt idx="515">
                  <c:v>124</c:v>
                </c:pt>
                <c:pt idx="516">
                  <c:v>184</c:v>
                </c:pt>
                <c:pt idx="517">
                  <c:v>204</c:v>
                </c:pt>
                <c:pt idx="518">
                  <c:v>164</c:v>
                </c:pt>
                <c:pt idx="519">
                  <c:v>184</c:v>
                </c:pt>
                <c:pt idx="520">
                  <c:v>188</c:v>
                </c:pt>
                <c:pt idx="521">
                  <c:v>204</c:v>
                </c:pt>
                <c:pt idx="522">
                  <c:v>216</c:v>
                </c:pt>
                <c:pt idx="523">
                  <c:v>128</c:v>
                </c:pt>
                <c:pt idx="524">
                  <c:v>148</c:v>
                </c:pt>
                <c:pt idx="525">
                  <c:v>220</c:v>
                </c:pt>
                <c:pt idx="526">
                  <c:v>216</c:v>
                </c:pt>
                <c:pt idx="527">
                  <c:v>220</c:v>
                </c:pt>
                <c:pt idx="528">
                  <c:v>152</c:v>
                </c:pt>
                <c:pt idx="529">
                  <c:v>188</c:v>
                </c:pt>
                <c:pt idx="530">
                  <c:v>172</c:v>
                </c:pt>
                <c:pt idx="531">
                  <c:v>208</c:v>
                </c:pt>
                <c:pt idx="532">
                  <c:v>140</c:v>
                </c:pt>
                <c:pt idx="533">
                  <c:v>164</c:v>
                </c:pt>
                <c:pt idx="534">
                  <c:v>200</c:v>
                </c:pt>
                <c:pt idx="535">
                  <c:v>184</c:v>
                </c:pt>
                <c:pt idx="536">
                  <c:v>168</c:v>
                </c:pt>
                <c:pt idx="537">
                  <c:v>220</c:v>
                </c:pt>
                <c:pt idx="538">
                  <c:v>148</c:v>
                </c:pt>
                <c:pt idx="539">
                  <c:v>192</c:v>
                </c:pt>
                <c:pt idx="540">
                  <c:v>164</c:v>
                </c:pt>
                <c:pt idx="541">
                  <c:v>164</c:v>
                </c:pt>
                <c:pt idx="542">
                  <c:v>164</c:v>
                </c:pt>
                <c:pt idx="543">
                  <c:v>192</c:v>
                </c:pt>
                <c:pt idx="544">
                  <c:v>160</c:v>
                </c:pt>
                <c:pt idx="545">
                  <c:v>124</c:v>
                </c:pt>
                <c:pt idx="546">
                  <c:v>144</c:v>
                </c:pt>
                <c:pt idx="547">
                  <c:v>176</c:v>
                </c:pt>
                <c:pt idx="548">
                  <c:v>152</c:v>
                </c:pt>
                <c:pt idx="549">
                  <c:v>156</c:v>
                </c:pt>
                <c:pt idx="550">
                  <c:v>172</c:v>
                </c:pt>
                <c:pt idx="551">
                  <c:v>212</c:v>
                </c:pt>
                <c:pt idx="552">
                  <c:v>196</c:v>
                </c:pt>
                <c:pt idx="553">
                  <c:v>152</c:v>
                </c:pt>
                <c:pt idx="554">
                  <c:v>200</c:v>
                </c:pt>
                <c:pt idx="555">
                  <c:v>188</c:v>
                </c:pt>
                <c:pt idx="556">
                  <c:v>216</c:v>
                </c:pt>
                <c:pt idx="557">
                  <c:v>180</c:v>
                </c:pt>
                <c:pt idx="558">
                  <c:v>208</c:v>
                </c:pt>
                <c:pt idx="559">
                  <c:v>228</c:v>
                </c:pt>
                <c:pt idx="560">
                  <c:v>252</c:v>
                </c:pt>
                <c:pt idx="561">
                  <c:v>208</c:v>
                </c:pt>
                <c:pt idx="562">
                  <c:v>192</c:v>
                </c:pt>
                <c:pt idx="563">
                  <c:v>228</c:v>
                </c:pt>
                <c:pt idx="564">
                  <c:v>248</c:v>
                </c:pt>
                <c:pt idx="565">
                  <c:v>212</c:v>
                </c:pt>
                <c:pt idx="566">
                  <c:v>200</c:v>
                </c:pt>
                <c:pt idx="567">
                  <c:v>320</c:v>
                </c:pt>
                <c:pt idx="568">
                  <c:v>240</c:v>
                </c:pt>
                <c:pt idx="569">
                  <c:v>216</c:v>
                </c:pt>
                <c:pt idx="570">
                  <c:v>184</c:v>
                </c:pt>
                <c:pt idx="571">
                  <c:v>216</c:v>
                </c:pt>
                <c:pt idx="572">
                  <c:v>220</c:v>
                </c:pt>
                <c:pt idx="573">
                  <c:v>216</c:v>
                </c:pt>
                <c:pt idx="574">
                  <c:v>180</c:v>
                </c:pt>
                <c:pt idx="575">
                  <c:v>208</c:v>
                </c:pt>
                <c:pt idx="576">
                  <c:v>220</c:v>
                </c:pt>
                <c:pt idx="577">
                  <c:v>184</c:v>
                </c:pt>
                <c:pt idx="578">
                  <c:v>188</c:v>
                </c:pt>
                <c:pt idx="579">
                  <c:v>180</c:v>
                </c:pt>
                <c:pt idx="580">
                  <c:v>180</c:v>
                </c:pt>
                <c:pt idx="581">
                  <c:v>212</c:v>
                </c:pt>
                <c:pt idx="582">
                  <c:v>176</c:v>
                </c:pt>
                <c:pt idx="583">
                  <c:v>204</c:v>
                </c:pt>
                <c:pt idx="584">
                  <c:v>200</c:v>
                </c:pt>
                <c:pt idx="585">
                  <c:v>200</c:v>
                </c:pt>
                <c:pt idx="586">
                  <c:v>232</c:v>
                </c:pt>
                <c:pt idx="587">
                  <c:v>220</c:v>
                </c:pt>
                <c:pt idx="588">
                  <c:v>192</c:v>
                </c:pt>
                <c:pt idx="589">
                  <c:v>152</c:v>
                </c:pt>
                <c:pt idx="590">
                  <c:v>212</c:v>
                </c:pt>
                <c:pt idx="591">
                  <c:v>236</c:v>
                </c:pt>
                <c:pt idx="592">
                  <c:v>212</c:v>
                </c:pt>
                <c:pt idx="593">
                  <c:v>236</c:v>
                </c:pt>
                <c:pt idx="594">
                  <c:v>236</c:v>
                </c:pt>
                <c:pt idx="595">
                  <c:v>232</c:v>
                </c:pt>
                <c:pt idx="596">
                  <c:v>216</c:v>
                </c:pt>
                <c:pt idx="597">
                  <c:v>212</c:v>
                </c:pt>
                <c:pt idx="598">
                  <c:v>232</c:v>
                </c:pt>
                <c:pt idx="599">
                  <c:v>284</c:v>
                </c:pt>
                <c:pt idx="600">
                  <c:v>264</c:v>
                </c:pt>
                <c:pt idx="601">
                  <c:v>296</c:v>
                </c:pt>
                <c:pt idx="602">
                  <c:v>272</c:v>
                </c:pt>
                <c:pt idx="603">
                  <c:v>328</c:v>
                </c:pt>
                <c:pt idx="604">
                  <c:v>356</c:v>
                </c:pt>
                <c:pt idx="605">
                  <c:v>296</c:v>
                </c:pt>
                <c:pt idx="606">
                  <c:v>300</c:v>
                </c:pt>
                <c:pt idx="607">
                  <c:v>280</c:v>
                </c:pt>
                <c:pt idx="608">
                  <c:v>364</c:v>
                </c:pt>
                <c:pt idx="609">
                  <c:v>316</c:v>
                </c:pt>
                <c:pt idx="610">
                  <c:v>316</c:v>
                </c:pt>
                <c:pt idx="611">
                  <c:v>248</c:v>
                </c:pt>
                <c:pt idx="612">
                  <c:v>256</c:v>
                </c:pt>
                <c:pt idx="613">
                  <c:v>260</c:v>
                </c:pt>
                <c:pt idx="614">
                  <c:v>256</c:v>
                </c:pt>
                <c:pt idx="615">
                  <c:v>296</c:v>
                </c:pt>
                <c:pt idx="616">
                  <c:v>240</c:v>
                </c:pt>
                <c:pt idx="617">
                  <c:v>212</c:v>
                </c:pt>
                <c:pt idx="618">
                  <c:v>208</c:v>
                </c:pt>
                <c:pt idx="619">
                  <c:v>168</c:v>
                </c:pt>
                <c:pt idx="620">
                  <c:v>212</c:v>
                </c:pt>
                <c:pt idx="621">
                  <c:v>220</c:v>
                </c:pt>
                <c:pt idx="622">
                  <c:v>196</c:v>
                </c:pt>
                <c:pt idx="623">
                  <c:v>196</c:v>
                </c:pt>
                <c:pt idx="624">
                  <c:v>176</c:v>
                </c:pt>
                <c:pt idx="625">
                  <c:v>184</c:v>
                </c:pt>
                <c:pt idx="626">
                  <c:v>212</c:v>
                </c:pt>
                <c:pt idx="627">
                  <c:v>192</c:v>
                </c:pt>
                <c:pt idx="628">
                  <c:v>184</c:v>
                </c:pt>
                <c:pt idx="629">
                  <c:v>204</c:v>
                </c:pt>
                <c:pt idx="630">
                  <c:v>256</c:v>
                </c:pt>
                <c:pt idx="631">
                  <c:v>188</c:v>
                </c:pt>
                <c:pt idx="632">
                  <c:v>160</c:v>
                </c:pt>
                <c:pt idx="633">
                  <c:v>248</c:v>
                </c:pt>
                <c:pt idx="634">
                  <c:v>212</c:v>
                </c:pt>
                <c:pt idx="635">
                  <c:v>216</c:v>
                </c:pt>
                <c:pt idx="636">
                  <c:v>116</c:v>
                </c:pt>
                <c:pt idx="637">
                  <c:v>200</c:v>
                </c:pt>
                <c:pt idx="638">
                  <c:v>220</c:v>
                </c:pt>
                <c:pt idx="639">
                  <c:v>216</c:v>
                </c:pt>
                <c:pt idx="640">
                  <c:v>268</c:v>
                </c:pt>
                <c:pt idx="641">
                  <c:v>192</c:v>
                </c:pt>
                <c:pt idx="642">
                  <c:v>248</c:v>
                </c:pt>
                <c:pt idx="643">
                  <c:v>240</c:v>
                </c:pt>
                <c:pt idx="644">
                  <c:v>260</c:v>
                </c:pt>
                <c:pt idx="645">
                  <c:v>252</c:v>
                </c:pt>
                <c:pt idx="646">
                  <c:v>296</c:v>
                </c:pt>
                <c:pt idx="647">
                  <c:v>260</c:v>
                </c:pt>
                <c:pt idx="648">
                  <c:v>336</c:v>
                </c:pt>
                <c:pt idx="649">
                  <c:v>260</c:v>
                </c:pt>
                <c:pt idx="650">
                  <c:v>300</c:v>
                </c:pt>
                <c:pt idx="651">
                  <c:v>276</c:v>
                </c:pt>
                <c:pt idx="652">
                  <c:v>292</c:v>
                </c:pt>
                <c:pt idx="653">
                  <c:v>328</c:v>
                </c:pt>
                <c:pt idx="654">
                  <c:v>388</c:v>
                </c:pt>
                <c:pt idx="655">
                  <c:v>412</c:v>
                </c:pt>
                <c:pt idx="656">
                  <c:v>420</c:v>
                </c:pt>
                <c:pt idx="657">
                  <c:v>348</c:v>
                </c:pt>
                <c:pt idx="658">
                  <c:v>416</c:v>
                </c:pt>
                <c:pt idx="659">
                  <c:v>348</c:v>
                </c:pt>
                <c:pt idx="660">
                  <c:v>336</c:v>
                </c:pt>
                <c:pt idx="661">
                  <c:v>344</c:v>
                </c:pt>
                <c:pt idx="662">
                  <c:v>304</c:v>
                </c:pt>
                <c:pt idx="663">
                  <c:v>308</c:v>
                </c:pt>
                <c:pt idx="664">
                  <c:v>308</c:v>
                </c:pt>
                <c:pt idx="665">
                  <c:v>284</c:v>
                </c:pt>
                <c:pt idx="666">
                  <c:v>240</c:v>
                </c:pt>
                <c:pt idx="667">
                  <c:v>228</c:v>
                </c:pt>
                <c:pt idx="668">
                  <c:v>220</c:v>
                </c:pt>
                <c:pt idx="669">
                  <c:v>208</c:v>
                </c:pt>
                <c:pt idx="670">
                  <c:v>216</c:v>
                </c:pt>
                <c:pt idx="671">
                  <c:v>160</c:v>
                </c:pt>
                <c:pt idx="672">
                  <c:v>224</c:v>
                </c:pt>
                <c:pt idx="673">
                  <c:v>176</c:v>
                </c:pt>
                <c:pt idx="674">
                  <c:v>240</c:v>
                </c:pt>
                <c:pt idx="675">
                  <c:v>160</c:v>
                </c:pt>
                <c:pt idx="676">
                  <c:v>184</c:v>
                </c:pt>
                <c:pt idx="677">
                  <c:v>168</c:v>
                </c:pt>
                <c:pt idx="678">
                  <c:v>196</c:v>
                </c:pt>
                <c:pt idx="679">
                  <c:v>224</c:v>
                </c:pt>
                <c:pt idx="680">
                  <c:v>188</c:v>
                </c:pt>
                <c:pt idx="681">
                  <c:v>196</c:v>
                </c:pt>
                <c:pt idx="682">
                  <c:v>152</c:v>
                </c:pt>
                <c:pt idx="683">
                  <c:v>272</c:v>
                </c:pt>
                <c:pt idx="684">
                  <c:v>184</c:v>
                </c:pt>
                <c:pt idx="685">
                  <c:v>268</c:v>
                </c:pt>
                <c:pt idx="686">
                  <c:v>216</c:v>
                </c:pt>
                <c:pt idx="687">
                  <c:v>176</c:v>
                </c:pt>
                <c:pt idx="688">
                  <c:v>180</c:v>
                </c:pt>
                <c:pt idx="689">
                  <c:v>220</c:v>
                </c:pt>
                <c:pt idx="690">
                  <c:v>176</c:v>
                </c:pt>
                <c:pt idx="691">
                  <c:v>284</c:v>
                </c:pt>
                <c:pt idx="692">
                  <c:v>224</c:v>
                </c:pt>
                <c:pt idx="693">
                  <c:v>224</c:v>
                </c:pt>
                <c:pt idx="694">
                  <c:v>328</c:v>
                </c:pt>
                <c:pt idx="695">
                  <c:v>252</c:v>
                </c:pt>
                <c:pt idx="696">
                  <c:v>292</c:v>
                </c:pt>
                <c:pt idx="697">
                  <c:v>336</c:v>
                </c:pt>
                <c:pt idx="698">
                  <c:v>320</c:v>
                </c:pt>
                <c:pt idx="699">
                  <c:v>320</c:v>
                </c:pt>
                <c:pt idx="700">
                  <c:v>216</c:v>
                </c:pt>
                <c:pt idx="701">
                  <c:v>308</c:v>
                </c:pt>
                <c:pt idx="702">
                  <c:v>252</c:v>
                </c:pt>
                <c:pt idx="703">
                  <c:v>304</c:v>
                </c:pt>
                <c:pt idx="704">
                  <c:v>232</c:v>
                </c:pt>
                <c:pt idx="705">
                  <c:v>200</c:v>
                </c:pt>
                <c:pt idx="706">
                  <c:v>280</c:v>
                </c:pt>
                <c:pt idx="707">
                  <c:v>280</c:v>
                </c:pt>
                <c:pt idx="708">
                  <c:v>232</c:v>
                </c:pt>
                <c:pt idx="709">
                  <c:v>212</c:v>
                </c:pt>
                <c:pt idx="710">
                  <c:v>240</c:v>
                </c:pt>
                <c:pt idx="711">
                  <c:v>252</c:v>
                </c:pt>
                <c:pt idx="712">
                  <c:v>236</c:v>
                </c:pt>
                <c:pt idx="713">
                  <c:v>220</c:v>
                </c:pt>
                <c:pt idx="714">
                  <c:v>240</c:v>
                </c:pt>
                <c:pt idx="715">
                  <c:v>252</c:v>
                </c:pt>
                <c:pt idx="716">
                  <c:v>264</c:v>
                </c:pt>
                <c:pt idx="717">
                  <c:v>276</c:v>
                </c:pt>
                <c:pt idx="718">
                  <c:v>336</c:v>
                </c:pt>
                <c:pt idx="719">
                  <c:v>292</c:v>
                </c:pt>
                <c:pt idx="720">
                  <c:v>284</c:v>
                </c:pt>
                <c:pt idx="721">
                  <c:v>324</c:v>
                </c:pt>
                <c:pt idx="722">
                  <c:v>284</c:v>
                </c:pt>
                <c:pt idx="723">
                  <c:v>360</c:v>
                </c:pt>
                <c:pt idx="724">
                  <c:v>312</c:v>
                </c:pt>
                <c:pt idx="725">
                  <c:v>332</c:v>
                </c:pt>
                <c:pt idx="726">
                  <c:v>344</c:v>
                </c:pt>
                <c:pt idx="727">
                  <c:v>212</c:v>
                </c:pt>
                <c:pt idx="728">
                  <c:v>272</c:v>
                </c:pt>
                <c:pt idx="729">
                  <c:v>268</c:v>
                </c:pt>
                <c:pt idx="730">
                  <c:v>212</c:v>
                </c:pt>
                <c:pt idx="731">
                  <c:v>152</c:v>
                </c:pt>
                <c:pt idx="732">
                  <c:v>204</c:v>
                </c:pt>
                <c:pt idx="733">
                  <c:v>216</c:v>
                </c:pt>
                <c:pt idx="734">
                  <c:v>136</c:v>
                </c:pt>
                <c:pt idx="735">
                  <c:v>156</c:v>
                </c:pt>
                <c:pt idx="736">
                  <c:v>196</c:v>
                </c:pt>
                <c:pt idx="737">
                  <c:v>168</c:v>
                </c:pt>
                <c:pt idx="738">
                  <c:v>136</c:v>
                </c:pt>
                <c:pt idx="739">
                  <c:v>140</c:v>
                </c:pt>
                <c:pt idx="740">
                  <c:v>120</c:v>
                </c:pt>
                <c:pt idx="741">
                  <c:v>128</c:v>
                </c:pt>
                <c:pt idx="742">
                  <c:v>108</c:v>
                </c:pt>
                <c:pt idx="743">
                  <c:v>156</c:v>
                </c:pt>
                <c:pt idx="744">
                  <c:v>148</c:v>
                </c:pt>
                <c:pt idx="745">
                  <c:v>160</c:v>
                </c:pt>
                <c:pt idx="746">
                  <c:v>152</c:v>
                </c:pt>
                <c:pt idx="747">
                  <c:v>180</c:v>
                </c:pt>
                <c:pt idx="748">
                  <c:v>212</c:v>
                </c:pt>
                <c:pt idx="749">
                  <c:v>136</c:v>
                </c:pt>
                <c:pt idx="750">
                  <c:v>168</c:v>
                </c:pt>
                <c:pt idx="751">
                  <c:v>192</c:v>
                </c:pt>
                <c:pt idx="752">
                  <c:v>160</c:v>
                </c:pt>
                <c:pt idx="753">
                  <c:v>132</c:v>
                </c:pt>
                <c:pt idx="754">
                  <c:v>176</c:v>
                </c:pt>
                <c:pt idx="755">
                  <c:v>156</c:v>
                </c:pt>
                <c:pt idx="756">
                  <c:v>212</c:v>
                </c:pt>
                <c:pt idx="757">
                  <c:v>184</c:v>
                </c:pt>
                <c:pt idx="758">
                  <c:v>120</c:v>
                </c:pt>
                <c:pt idx="759">
                  <c:v>172</c:v>
                </c:pt>
                <c:pt idx="760">
                  <c:v>216</c:v>
                </c:pt>
                <c:pt idx="761">
                  <c:v>212</c:v>
                </c:pt>
                <c:pt idx="762">
                  <c:v>176</c:v>
                </c:pt>
                <c:pt idx="763">
                  <c:v>108</c:v>
                </c:pt>
                <c:pt idx="764">
                  <c:v>148</c:v>
                </c:pt>
                <c:pt idx="765">
                  <c:v>176</c:v>
                </c:pt>
                <c:pt idx="766">
                  <c:v>180</c:v>
                </c:pt>
                <c:pt idx="767">
                  <c:v>168</c:v>
                </c:pt>
                <c:pt idx="768">
                  <c:v>160</c:v>
                </c:pt>
                <c:pt idx="769">
                  <c:v>152</c:v>
                </c:pt>
                <c:pt idx="770">
                  <c:v>160</c:v>
                </c:pt>
                <c:pt idx="771">
                  <c:v>148</c:v>
                </c:pt>
                <c:pt idx="772">
                  <c:v>176</c:v>
                </c:pt>
                <c:pt idx="773">
                  <c:v>128</c:v>
                </c:pt>
                <c:pt idx="774">
                  <c:v>132</c:v>
                </c:pt>
                <c:pt idx="775">
                  <c:v>148</c:v>
                </c:pt>
                <c:pt idx="776">
                  <c:v>176</c:v>
                </c:pt>
                <c:pt idx="777">
                  <c:v>112</c:v>
                </c:pt>
                <c:pt idx="778">
                  <c:v>128</c:v>
                </c:pt>
                <c:pt idx="779">
                  <c:v>180</c:v>
                </c:pt>
                <c:pt idx="780">
                  <c:v>152</c:v>
                </c:pt>
                <c:pt idx="781">
                  <c:v>192</c:v>
                </c:pt>
                <c:pt idx="782">
                  <c:v>136</c:v>
                </c:pt>
                <c:pt idx="783">
                  <c:v>120</c:v>
                </c:pt>
                <c:pt idx="784">
                  <c:v>148</c:v>
                </c:pt>
                <c:pt idx="785">
                  <c:v>136</c:v>
                </c:pt>
                <c:pt idx="786">
                  <c:v>164</c:v>
                </c:pt>
                <c:pt idx="787">
                  <c:v>156</c:v>
                </c:pt>
                <c:pt idx="788">
                  <c:v>192</c:v>
                </c:pt>
                <c:pt idx="789">
                  <c:v>132</c:v>
                </c:pt>
                <c:pt idx="790">
                  <c:v>104</c:v>
                </c:pt>
                <c:pt idx="791">
                  <c:v>136</c:v>
                </c:pt>
                <c:pt idx="792">
                  <c:v>144</c:v>
                </c:pt>
                <c:pt idx="793">
                  <c:v>144</c:v>
                </c:pt>
                <c:pt idx="794">
                  <c:v>112</c:v>
                </c:pt>
                <c:pt idx="795">
                  <c:v>196</c:v>
                </c:pt>
                <c:pt idx="796">
                  <c:v>176</c:v>
                </c:pt>
                <c:pt idx="797">
                  <c:v>140</c:v>
                </c:pt>
                <c:pt idx="798">
                  <c:v>164</c:v>
                </c:pt>
                <c:pt idx="799">
                  <c:v>144</c:v>
                </c:pt>
                <c:pt idx="800">
                  <c:v>200</c:v>
                </c:pt>
                <c:pt idx="801">
                  <c:v>232</c:v>
                </c:pt>
                <c:pt idx="802">
                  <c:v>168</c:v>
                </c:pt>
                <c:pt idx="803">
                  <c:v>148</c:v>
                </c:pt>
                <c:pt idx="804">
                  <c:v>192</c:v>
                </c:pt>
                <c:pt idx="805">
                  <c:v>212</c:v>
                </c:pt>
                <c:pt idx="806">
                  <c:v>204</c:v>
                </c:pt>
                <c:pt idx="807">
                  <c:v>168</c:v>
                </c:pt>
                <c:pt idx="808">
                  <c:v>160</c:v>
                </c:pt>
                <c:pt idx="809">
                  <c:v>188</c:v>
                </c:pt>
                <c:pt idx="810">
                  <c:v>160</c:v>
                </c:pt>
                <c:pt idx="811">
                  <c:v>172</c:v>
                </c:pt>
                <c:pt idx="812">
                  <c:v>172</c:v>
                </c:pt>
                <c:pt idx="813">
                  <c:v>168</c:v>
                </c:pt>
                <c:pt idx="814">
                  <c:v>204</c:v>
                </c:pt>
                <c:pt idx="815">
                  <c:v>188</c:v>
                </c:pt>
                <c:pt idx="816">
                  <c:v>152</c:v>
                </c:pt>
                <c:pt idx="817">
                  <c:v>216</c:v>
                </c:pt>
                <c:pt idx="818">
                  <c:v>208</c:v>
                </c:pt>
                <c:pt idx="819">
                  <c:v>160</c:v>
                </c:pt>
                <c:pt idx="820">
                  <c:v>196</c:v>
                </c:pt>
                <c:pt idx="821">
                  <c:v>180</c:v>
                </c:pt>
                <c:pt idx="822">
                  <c:v>148</c:v>
                </c:pt>
                <c:pt idx="823">
                  <c:v>240</c:v>
                </c:pt>
                <c:pt idx="824">
                  <c:v>172</c:v>
                </c:pt>
                <c:pt idx="825">
                  <c:v>168</c:v>
                </c:pt>
                <c:pt idx="826">
                  <c:v>216</c:v>
                </c:pt>
                <c:pt idx="827">
                  <c:v>244</c:v>
                </c:pt>
                <c:pt idx="828">
                  <c:v>200</c:v>
                </c:pt>
                <c:pt idx="829">
                  <c:v>240</c:v>
                </c:pt>
                <c:pt idx="830">
                  <c:v>232</c:v>
                </c:pt>
                <c:pt idx="831">
                  <c:v>200</c:v>
                </c:pt>
                <c:pt idx="832">
                  <c:v>228</c:v>
                </c:pt>
                <c:pt idx="833">
                  <c:v>192</c:v>
                </c:pt>
                <c:pt idx="834">
                  <c:v>180</c:v>
                </c:pt>
                <c:pt idx="835">
                  <c:v>200</c:v>
                </c:pt>
                <c:pt idx="836">
                  <c:v>196</c:v>
                </c:pt>
                <c:pt idx="837">
                  <c:v>228</c:v>
                </c:pt>
                <c:pt idx="838">
                  <c:v>148</c:v>
                </c:pt>
                <c:pt idx="839">
                  <c:v>200</c:v>
                </c:pt>
                <c:pt idx="840">
                  <c:v>172</c:v>
                </c:pt>
                <c:pt idx="841">
                  <c:v>156</c:v>
                </c:pt>
                <c:pt idx="842">
                  <c:v>152</c:v>
                </c:pt>
                <c:pt idx="843">
                  <c:v>172</c:v>
                </c:pt>
                <c:pt idx="844">
                  <c:v>132</c:v>
                </c:pt>
                <c:pt idx="845">
                  <c:v>120</c:v>
                </c:pt>
                <c:pt idx="846">
                  <c:v>124</c:v>
                </c:pt>
                <c:pt idx="847">
                  <c:v>96</c:v>
                </c:pt>
                <c:pt idx="848">
                  <c:v>144</c:v>
                </c:pt>
                <c:pt idx="849">
                  <c:v>144</c:v>
                </c:pt>
                <c:pt idx="850">
                  <c:v>120</c:v>
                </c:pt>
                <c:pt idx="851">
                  <c:v>152</c:v>
                </c:pt>
                <c:pt idx="852">
                  <c:v>168</c:v>
                </c:pt>
                <c:pt idx="853">
                  <c:v>148</c:v>
                </c:pt>
                <c:pt idx="854">
                  <c:v>132</c:v>
                </c:pt>
                <c:pt idx="855">
                  <c:v>168</c:v>
                </c:pt>
                <c:pt idx="856">
                  <c:v>108</c:v>
                </c:pt>
                <c:pt idx="857">
                  <c:v>152</c:v>
                </c:pt>
                <c:pt idx="858">
                  <c:v>116</c:v>
                </c:pt>
                <c:pt idx="859">
                  <c:v>172</c:v>
                </c:pt>
                <c:pt idx="860">
                  <c:v>124</c:v>
                </c:pt>
                <c:pt idx="861">
                  <c:v>132</c:v>
                </c:pt>
                <c:pt idx="862">
                  <c:v>128</c:v>
                </c:pt>
                <c:pt idx="863">
                  <c:v>100</c:v>
                </c:pt>
                <c:pt idx="864">
                  <c:v>132</c:v>
                </c:pt>
                <c:pt idx="865">
                  <c:v>172</c:v>
                </c:pt>
                <c:pt idx="866">
                  <c:v>76</c:v>
                </c:pt>
                <c:pt idx="867">
                  <c:v>128</c:v>
                </c:pt>
                <c:pt idx="868">
                  <c:v>120</c:v>
                </c:pt>
                <c:pt idx="869">
                  <c:v>84</c:v>
                </c:pt>
                <c:pt idx="870">
                  <c:v>116</c:v>
                </c:pt>
                <c:pt idx="871">
                  <c:v>112</c:v>
                </c:pt>
                <c:pt idx="872">
                  <c:v>120</c:v>
                </c:pt>
                <c:pt idx="873">
                  <c:v>124</c:v>
                </c:pt>
                <c:pt idx="874">
                  <c:v>120</c:v>
                </c:pt>
                <c:pt idx="875">
                  <c:v>128</c:v>
                </c:pt>
                <c:pt idx="876">
                  <c:v>128</c:v>
                </c:pt>
                <c:pt idx="877">
                  <c:v>112</c:v>
                </c:pt>
                <c:pt idx="878">
                  <c:v>92</c:v>
                </c:pt>
                <c:pt idx="879">
                  <c:v>124</c:v>
                </c:pt>
                <c:pt idx="880">
                  <c:v>132</c:v>
                </c:pt>
                <c:pt idx="881">
                  <c:v>140</c:v>
                </c:pt>
                <c:pt idx="882">
                  <c:v>120</c:v>
                </c:pt>
                <c:pt idx="883">
                  <c:v>100</c:v>
                </c:pt>
                <c:pt idx="884">
                  <c:v>84</c:v>
                </c:pt>
                <c:pt idx="885">
                  <c:v>136</c:v>
                </c:pt>
                <c:pt idx="886">
                  <c:v>108</c:v>
                </c:pt>
                <c:pt idx="887">
                  <c:v>144</c:v>
                </c:pt>
                <c:pt idx="888">
                  <c:v>120</c:v>
                </c:pt>
                <c:pt idx="889">
                  <c:v>104</c:v>
                </c:pt>
                <c:pt idx="890">
                  <c:v>112</c:v>
                </c:pt>
                <c:pt idx="891">
                  <c:v>116</c:v>
                </c:pt>
                <c:pt idx="892">
                  <c:v>152</c:v>
                </c:pt>
                <c:pt idx="893">
                  <c:v>140</c:v>
                </c:pt>
                <c:pt idx="894">
                  <c:v>224</c:v>
                </c:pt>
                <c:pt idx="895">
                  <c:v>176</c:v>
                </c:pt>
                <c:pt idx="896">
                  <c:v>160</c:v>
                </c:pt>
                <c:pt idx="897">
                  <c:v>152</c:v>
                </c:pt>
                <c:pt idx="898">
                  <c:v>216</c:v>
                </c:pt>
                <c:pt idx="899">
                  <c:v>124</c:v>
                </c:pt>
                <c:pt idx="900">
                  <c:v>132</c:v>
                </c:pt>
                <c:pt idx="901">
                  <c:v>152</c:v>
                </c:pt>
                <c:pt idx="902">
                  <c:v>140</c:v>
                </c:pt>
                <c:pt idx="903">
                  <c:v>184</c:v>
                </c:pt>
                <c:pt idx="904">
                  <c:v>140</c:v>
                </c:pt>
                <c:pt idx="905">
                  <c:v>176</c:v>
                </c:pt>
                <c:pt idx="906">
                  <c:v>148</c:v>
                </c:pt>
                <c:pt idx="907">
                  <c:v>172</c:v>
                </c:pt>
                <c:pt idx="908">
                  <c:v>180</c:v>
                </c:pt>
                <c:pt idx="909">
                  <c:v>212</c:v>
                </c:pt>
                <c:pt idx="910">
                  <c:v>228</c:v>
                </c:pt>
                <c:pt idx="911">
                  <c:v>216</c:v>
                </c:pt>
                <c:pt idx="912">
                  <c:v>224</c:v>
                </c:pt>
                <c:pt idx="913">
                  <c:v>268</c:v>
                </c:pt>
                <c:pt idx="914">
                  <c:v>296</c:v>
                </c:pt>
                <c:pt idx="915">
                  <c:v>168</c:v>
                </c:pt>
                <c:pt idx="916">
                  <c:v>252</c:v>
                </c:pt>
                <c:pt idx="917">
                  <c:v>244</c:v>
                </c:pt>
                <c:pt idx="918">
                  <c:v>204</c:v>
                </c:pt>
                <c:pt idx="919">
                  <c:v>280</c:v>
                </c:pt>
                <c:pt idx="920">
                  <c:v>276</c:v>
                </c:pt>
                <c:pt idx="921">
                  <c:v>264</c:v>
                </c:pt>
                <c:pt idx="922">
                  <c:v>260</c:v>
                </c:pt>
                <c:pt idx="923">
                  <c:v>212</c:v>
                </c:pt>
                <c:pt idx="924">
                  <c:v>208</c:v>
                </c:pt>
                <c:pt idx="925">
                  <c:v>168</c:v>
                </c:pt>
                <c:pt idx="926">
                  <c:v>136</c:v>
                </c:pt>
                <c:pt idx="927">
                  <c:v>176</c:v>
                </c:pt>
                <c:pt idx="928">
                  <c:v>136</c:v>
                </c:pt>
                <c:pt idx="929">
                  <c:v>212</c:v>
                </c:pt>
                <c:pt idx="930">
                  <c:v>212</c:v>
                </c:pt>
                <c:pt idx="931">
                  <c:v>140</c:v>
                </c:pt>
                <c:pt idx="932">
                  <c:v>176</c:v>
                </c:pt>
                <c:pt idx="933">
                  <c:v>144</c:v>
                </c:pt>
                <c:pt idx="934">
                  <c:v>152</c:v>
                </c:pt>
                <c:pt idx="935">
                  <c:v>132</c:v>
                </c:pt>
                <c:pt idx="936">
                  <c:v>152</c:v>
                </c:pt>
                <c:pt idx="937">
                  <c:v>188</c:v>
                </c:pt>
                <c:pt idx="938">
                  <c:v>156</c:v>
                </c:pt>
                <c:pt idx="939">
                  <c:v>152</c:v>
                </c:pt>
                <c:pt idx="940">
                  <c:v>120</c:v>
                </c:pt>
                <c:pt idx="941">
                  <c:v>124</c:v>
                </c:pt>
                <c:pt idx="942">
                  <c:v>140</c:v>
                </c:pt>
                <c:pt idx="943">
                  <c:v>140</c:v>
                </c:pt>
                <c:pt idx="944">
                  <c:v>140</c:v>
                </c:pt>
                <c:pt idx="945">
                  <c:v>124</c:v>
                </c:pt>
                <c:pt idx="946">
                  <c:v>112</c:v>
                </c:pt>
                <c:pt idx="947">
                  <c:v>116</c:v>
                </c:pt>
                <c:pt idx="948">
                  <c:v>116</c:v>
                </c:pt>
                <c:pt idx="949">
                  <c:v>144</c:v>
                </c:pt>
                <c:pt idx="950">
                  <c:v>160</c:v>
                </c:pt>
                <c:pt idx="951">
                  <c:v>140</c:v>
                </c:pt>
                <c:pt idx="952">
                  <c:v>148</c:v>
                </c:pt>
                <c:pt idx="953">
                  <c:v>184</c:v>
                </c:pt>
                <c:pt idx="954">
                  <c:v>124</c:v>
                </c:pt>
                <c:pt idx="955">
                  <c:v>156</c:v>
                </c:pt>
                <c:pt idx="956">
                  <c:v>176</c:v>
                </c:pt>
                <c:pt idx="957">
                  <c:v>188</c:v>
                </c:pt>
                <c:pt idx="958">
                  <c:v>148</c:v>
                </c:pt>
                <c:pt idx="959">
                  <c:v>120</c:v>
                </c:pt>
                <c:pt idx="960">
                  <c:v>220</c:v>
                </c:pt>
                <c:pt idx="961">
                  <c:v>172</c:v>
                </c:pt>
                <c:pt idx="962">
                  <c:v>168</c:v>
                </c:pt>
                <c:pt idx="963">
                  <c:v>156</c:v>
                </c:pt>
                <c:pt idx="964">
                  <c:v>148</c:v>
                </c:pt>
                <c:pt idx="965">
                  <c:v>160</c:v>
                </c:pt>
                <c:pt idx="966">
                  <c:v>164</c:v>
                </c:pt>
                <c:pt idx="967">
                  <c:v>160</c:v>
                </c:pt>
                <c:pt idx="968">
                  <c:v>168</c:v>
                </c:pt>
                <c:pt idx="969">
                  <c:v>192</c:v>
                </c:pt>
                <c:pt idx="970">
                  <c:v>220</c:v>
                </c:pt>
                <c:pt idx="971">
                  <c:v>224</c:v>
                </c:pt>
                <c:pt idx="972">
                  <c:v>220</c:v>
                </c:pt>
                <c:pt idx="973">
                  <c:v>192</c:v>
                </c:pt>
                <c:pt idx="974">
                  <c:v>212</c:v>
                </c:pt>
                <c:pt idx="975">
                  <c:v>188</c:v>
                </c:pt>
                <c:pt idx="976">
                  <c:v>212</c:v>
                </c:pt>
                <c:pt idx="977">
                  <c:v>272</c:v>
                </c:pt>
                <c:pt idx="978">
                  <c:v>204</c:v>
                </c:pt>
                <c:pt idx="979">
                  <c:v>296</c:v>
                </c:pt>
                <c:pt idx="980">
                  <c:v>304</c:v>
                </c:pt>
                <c:pt idx="981">
                  <c:v>368</c:v>
                </c:pt>
                <c:pt idx="982">
                  <c:v>276</c:v>
                </c:pt>
                <c:pt idx="983">
                  <c:v>324</c:v>
                </c:pt>
                <c:pt idx="984">
                  <c:v>384</c:v>
                </c:pt>
                <c:pt idx="985">
                  <c:v>336</c:v>
                </c:pt>
                <c:pt idx="986">
                  <c:v>356</c:v>
                </c:pt>
                <c:pt idx="987">
                  <c:v>292</c:v>
                </c:pt>
                <c:pt idx="988">
                  <c:v>264</c:v>
                </c:pt>
                <c:pt idx="989">
                  <c:v>300</c:v>
                </c:pt>
                <c:pt idx="990">
                  <c:v>272</c:v>
                </c:pt>
                <c:pt idx="991">
                  <c:v>248</c:v>
                </c:pt>
                <c:pt idx="992">
                  <c:v>224</c:v>
                </c:pt>
                <c:pt idx="993">
                  <c:v>216</c:v>
                </c:pt>
                <c:pt idx="994">
                  <c:v>208</c:v>
                </c:pt>
                <c:pt idx="995">
                  <c:v>156</c:v>
                </c:pt>
                <c:pt idx="996">
                  <c:v>216</c:v>
                </c:pt>
                <c:pt idx="997">
                  <c:v>220</c:v>
                </c:pt>
                <c:pt idx="998">
                  <c:v>232</c:v>
                </c:pt>
                <c:pt idx="999">
                  <c:v>216</c:v>
                </c:pt>
                <c:pt idx="1000">
                  <c:v>224</c:v>
                </c:pt>
                <c:pt idx="1001">
                  <c:v>260</c:v>
                </c:pt>
                <c:pt idx="1002">
                  <c:v>252</c:v>
                </c:pt>
                <c:pt idx="1003">
                  <c:v>268</c:v>
                </c:pt>
                <c:pt idx="1004">
                  <c:v>292</c:v>
                </c:pt>
                <c:pt idx="1005">
                  <c:v>292</c:v>
                </c:pt>
                <c:pt idx="1006">
                  <c:v>308</c:v>
                </c:pt>
                <c:pt idx="1007">
                  <c:v>340</c:v>
                </c:pt>
                <c:pt idx="1008">
                  <c:v>312</c:v>
                </c:pt>
                <c:pt idx="1009">
                  <c:v>360</c:v>
                </c:pt>
                <c:pt idx="1010">
                  <c:v>432</c:v>
                </c:pt>
                <c:pt idx="1011">
                  <c:v>404</c:v>
                </c:pt>
                <c:pt idx="1012">
                  <c:v>412</c:v>
                </c:pt>
                <c:pt idx="1013">
                  <c:v>440</c:v>
                </c:pt>
                <c:pt idx="1014">
                  <c:v>344</c:v>
                </c:pt>
                <c:pt idx="1015">
                  <c:v>340</c:v>
                </c:pt>
                <c:pt idx="1016">
                  <c:v>336</c:v>
                </c:pt>
                <c:pt idx="1017">
                  <c:v>308</c:v>
                </c:pt>
                <c:pt idx="1018">
                  <c:v>300</c:v>
                </c:pt>
                <c:pt idx="1019">
                  <c:v>208</c:v>
                </c:pt>
                <c:pt idx="1020">
                  <c:v>176</c:v>
                </c:pt>
                <c:pt idx="1021">
                  <c:v>200</c:v>
                </c:pt>
                <c:pt idx="1022">
                  <c:v>196</c:v>
                </c:pt>
                <c:pt idx="1023">
                  <c:v>176</c:v>
                </c:pt>
                <c:pt idx="1024">
                  <c:v>172</c:v>
                </c:pt>
                <c:pt idx="1025">
                  <c:v>188</c:v>
                </c:pt>
                <c:pt idx="1026">
                  <c:v>112</c:v>
                </c:pt>
                <c:pt idx="1027">
                  <c:v>112</c:v>
                </c:pt>
                <c:pt idx="1028">
                  <c:v>116</c:v>
                </c:pt>
                <c:pt idx="1029">
                  <c:v>140</c:v>
                </c:pt>
                <c:pt idx="1030">
                  <c:v>176</c:v>
                </c:pt>
                <c:pt idx="1031">
                  <c:v>100</c:v>
                </c:pt>
                <c:pt idx="1032">
                  <c:v>116</c:v>
                </c:pt>
                <c:pt idx="1033">
                  <c:v>132</c:v>
                </c:pt>
                <c:pt idx="1034">
                  <c:v>132</c:v>
                </c:pt>
                <c:pt idx="1035">
                  <c:v>140</c:v>
                </c:pt>
                <c:pt idx="1036">
                  <c:v>100</c:v>
                </c:pt>
                <c:pt idx="1037">
                  <c:v>152</c:v>
                </c:pt>
                <c:pt idx="1038">
                  <c:v>144</c:v>
                </c:pt>
                <c:pt idx="1039">
                  <c:v>124</c:v>
                </c:pt>
                <c:pt idx="1040">
                  <c:v>136</c:v>
                </c:pt>
                <c:pt idx="1041">
                  <c:v>132</c:v>
                </c:pt>
                <c:pt idx="1042">
                  <c:v>144</c:v>
                </c:pt>
                <c:pt idx="1043">
                  <c:v>140</c:v>
                </c:pt>
                <c:pt idx="1044">
                  <c:v>144</c:v>
                </c:pt>
                <c:pt idx="1045">
                  <c:v>144</c:v>
                </c:pt>
                <c:pt idx="1046">
                  <c:v>172</c:v>
                </c:pt>
                <c:pt idx="1047">
                  <c:v>148</c:v>
                </c:pt>
                <c:pt idx="1048">
                  <c:v>128</c:v>
                </c:pt>
                <c:pt idx="1049">
                  <c:v>112</c:v>
                </c:pt>
                <c:pt idx="1050">
                  <c:v>128</c:v>
                </c:pt>
                <c:pt idx="1051">
                  <c:v>156</c:v>
                </c:pt>
                <c:pt idx="1052">
                  <c:v>128</c:v>
                </c:pt>
                <c:pt idx="1053">
                  <c:v>140</c:v>
                </c:pt>
                <c:pt idx="1054">
                  <c:v>136</c:v>
                </c:pt>
                <c:pt idx="1055">
                  <c:v>204</c:v>
                </c:pt>
                <c:pt idx="1056">
                  <c:v>152</c:v>
                </c:pt>
                <c:pt idx="1057">
                  <c:v>148</c:v>
                </c:pt>
                <c:pt idx="1058">
                  <c:v>152</c:v>
                </c:pt>
                <c:pt idx="1059">
                  <c:v>180</c:v>
                </c:pt>
                <c:pt idx="1060">
                  <c:v>132</c:v>
                </c:pt>
                <c:pt idx="1061">
                  <c:v>148</c:v>
                </c:pt>
                <c:pt idx="1062">
                  <c:v>140</c:v>
                </c:pt>
                <c:pt idx="1063">
                  <c:v>152</c:v>
                </c:pt>
                <c:pt idx="1064">
                  <c:v>200</c:v>
                </c:pt>
                <c:pt idx="1065">
                  <c:v>228</c:v>
                </c:pt>
                <c:pt idx="1066">
                  <c:v>188</c:v>
                </c:pt>
                <c:pt idx="1067">
                  <c:v>164</c:v>
                </c:pt>
                <c:pt idx="1068">
                  <c:v>180</c:v>
                </c:pt>
                <c:pt idx="1069">
                  <c:v>148</c:v>
                </c:pt>
                <c:pt idx="1070">
                  <c:v>160</c:v>
                </c:pt>
                <c:pt idx="1071">
                  <c:v>156</c:v>
                </c:pt>
                <c:pt idx="1072">
                  <c:v>140</c:v>
                </c:pt>
                <c:pt idx="1073">
                  <c:v>120</c:v>
                </c:pt>
                <c:pt idx="1074">
                  <c:v>172</c:v>
                </c:pt>
                <c:pt idx="1075">
                  <c:v>192</c:v>
                </c:pt>
                <c:pt idx="1076">
                  <c:v>96</c:v>
                </c:pt>
                <c:pt idx="1077">
                  <c:v>144</c:v>
                </c:pt>
                <c:pt idx="1078">
                  <c:v>124</c:v>
                </c:pt>
                <c:pt idx="1079">
                  <c:v>184</c:v>
                </c:pt>
                <c:pt idx="1080">
                  <c:v>180</c:v>
                </c:pt>
                <c:pt idx="1081">
                  <c:v>132</c:v>
                </c:pt>
                <c:pt idx="1082">
                  <c:v>232</c:v>
                </c:pt>
                <c:pt idx="1083">
                  <c:v>244</c:v>
                </c:pt>
                <c:pt idx="1084">
                  <c:v>184</c:v>
                </c:pt>
                <c:pt idx="1085">
                  <c:v>184</c:v>
                </c:pt>
                <c:pt idx="1086">
                  <c:v>272</c:v>
                </c:pt>
                <c:pt idx="1087">
                  <c:v>212</c:v>
                </c:pt>
                <c:pt idx="1088">
                  <c:v>228</c:v>
                </c:pt>
                <c:pt idx="1089">
                  <c:v>216</c:v>
                </c:pt>
                <c:pt idx="1090">
                  <c:v>188</c:v>
                </c:pt>
                <c:pt idx="1091">
                  <c:v>232</c:v>
                </c:pt>
                <c:pt idx="1092">
                  <c:v>240</c:v>
                </c:pt>
                <c:pt idx="1093">
                  <c:v>224</c:v>
                </c:pt>
                <c:pt idx="1094">
                  <c:v>232</c:v>
                </c:pt>
                <c:pt idx="1095">
                  <c:v>168</c:v>
                </c:pt>
                <c:pt idx="1096">
                  <c:v>204</c:v>
                </c:pt>
                <c:pt idx="1097">
                  <c:v>196</c:v>
                </c:pt>
                <c:pt idx="1098">
                  <c:v>200</c:v>
                </c:pt>
                <c:pt idx="1099">
                  <c:v>216</c:v>
                </c:pt>
                <c:pt idx="1100">
                  <c:v>152</c:v>
                </c:pt>
                <c:pt idx="1101">
                  <c:v>164</c:v>
                </c:pt>
                <c:pt idx="1102">
                  <c:v>224</c:v>
                </c:pt>
                <c:pt idx="1103">
                  <c:v>176</c:v>
                </c:pt>
                <c:pt idx="1104">
                  <c:v>148</c:v>
                </c:pt>
                <c:pt idx="1105">
                  <c:v>192</c:v>
                </c:pt>
                <c:pt idx="1106">
                  <c:v>136</c:v>
                </c:pt>
                <c:pt idx="1107">
                  <c:v>180</c:v>
                </c:pt>
                <c:pt idx="1108">
                  <c:v>196</c:v>
                </c:pt>
                <c:pt idx="1109">
                  <c:v>188</c:v>
                </c:pt>
                <c:pt idx="1110">
                  <c:v>204</c:v>
                </c:pt>
                <c:pt idx="1111">
                  <c:v>204</c:v>
                </c:pt>
                <c:pt idx="1112">
                  <c:v>232</c:v>
                </c:pt>
                <c:pt idx="1113">
                  <c:v>240</c:v>
                </c:pt>
                <c:pt idx="1114">
                  <c:v>224</c:v>
                </c:pt>
                <c:pt idx="1115">
                  <c:v>304</c:v>
                </c:pt>
                <c:pt idx="1116">
                  <c:v>272</c:v>
                </c:pt>
                <c:pt idx="1117">
                  <c:v>248</c:v>
                </c:pt>
                <c:pt idx="1118">
                  <c:v>312</c:v>
                </c:pt>
                <c:pt idx="1119">
                  <c:v>360</c:v>
                </c:pt>
                <c:pt idx="1120">
                  <c:v>320</c:v>
                </c:pt>
                <c:pt idx="1121">
                  <c:v>448</c:v>
                </c:pt>
                <c:pt idx="1122">
                  <c:v>388</c:v>
                </c:pt>
                <c:pt idx="1123">
                  <c:v>424</c:v>
                </c:pt>
                <c:pt idx="1124">
                  <c:v>448</c:v>
                </c:pt>
                <c:pt idx="1125">
                  <c:v>440</c:v>
                </c:pt>
                <c:pt idx="1126">
                  <c:v>500</c:v>
                </c:pt>
                <c:pt idx="1127">
                  <c:v>540</c:v>
                </c:pt>
                <c:pt idx="1128">
                  <c:v>592</c:v>
                </c:pt>
                <c:pt idx="1129">
                  <c:v>616</c:v>
                </c:pt>
                <c:pt idx="1130">
                  <c:v>720</c:v>
                </c:pt>
                <c:pt idx="1131">
                  <c:v>648</c:v>
                </c:pt>
                <c:pt idx="1132">
                  <c:v>776</c:v>
                </c:pt>
                <c:pt idx="1133">
                  <c:v>824</c:v>
                </c:pt>
                <c:pt idx="1134">
                  <c:v>1124</c:v>
                </c:pt>
                <c:pt idx="1135">
                  <c:v>1104</c:v>
                </c:pt>
                <c:pt idx="1136">
                  <c:v>1284</c:v>
                </c:pt>
                <c:pt idx="1137">
                  <c:v>1288</c:v>
                </c:pt>
                <c:pt idx="1138">
                  <c:v>1632</c:v>
                </c:pt>
                <c:pt idx="1139">
                  <c:v>1584</c:v>
                </c:pt>
                <c:pt idx="1140">
                  <c:v>1800</c:v>
                </c:pt>
                <c:pt idx="1141">
                  <c:v>1912</c:v>
                </c:pt>
                <c:pt idx="1142">
                  <c:v>2152</c:v>
                </c:pt>
                <c:pt idx="1143">
                  <c:v>2164</c:v>
                </c:pt>
                <c:pt idx="1144">
                  <c:v>2164</c:v>
                </c:pt>
                <c:pt idx="1145">
                  <c:v>2012</c:v>
                </c:pt>
                <c:pt idx="1146">
                  <c:v>1984</c:v>
                </c:pt>
                <c:pt idx="1147">
                  <c:v>2004</c:v>
                </c:pt>
                <c:pt idx="1148">
                  <c:v>1800</c:v>
                </c:pt>
                <c:pt idx="1149">
                  <c:v>1796</c:v>
                </c:pt>
                <c:pt idx="1150">
                  <c:v>1600</c:v>
                </c:pt>
                <c:pt idx="1151">
                  <c:v>1628</c:v>
                </c:pt>
                <c:pt idx="1152">
                  <c:v>1592</c:v>
                </c:pt>
                <c:pt idx="1153">
                  <c:v>1396</c:v>
                </c:pt>
                <c:pt idx="1154">
                  <c:v>1580</c:v>
                </c:pt>
                <c:pt idx="1155">
                  <c:v>1360</c:v>
                </c:pt>
                <c:pt idx="1156">
                  <c:v>1292</c:v>
                </c:pt>
                <c:pt idx="1157">
                  <c:v>1096</c:v>
                </c:pt>
                <c:pt idx="1158">
                  <c:v>1072</c:v>
                </c:pt>
                <c:pt idx="1159">
                  <c:v>868</c:v>
                </c:pt>
                <c:pt idx="1160">
                  <c:v>872</c:v>
                </c:pt>
                <c:pt idx="1161">
                  <c:v>660</c:v>
                </c:pt>
                <c:pt idx="1162">
                  <c:v>628</c:v>
                </c:pt>
                <c:pt idx="1163">
                  <c:v>736</c:v>
                </c:pt>
                <c:pt idx="1164">
                  <c:v>592</c:v>
                </c:pt>
                <c:pt idx="1165">
                  <c:v>624</c:v>
                </c:pt>
                <c:pt idx="1166">
                  <c:v>524</c:v>
                </c:pt>
                <c:pt idx="1167">
                  <c:v>472</c:v>
                </c:pt>
                <c:pt idx="1168">
                  <c:v>564</c:v>
                </c:pt>
                <c:pt idx="1169">
                  <c:v>488</c:v>
                </c:pt>
                <c:pt idx="1170">
                  <c:v>528</c:v>
                </c:pt>
                <c:pt idx="1171">
                  <c:v>592</c:v>
                </c:pt>
                <c:pt idx="1172">
                  <c:v>616</c:v>
                </c:pt>
                <c:pt idx="1173">
                  <c:v>600</c:v>
                </c:pt>
                <c:pt idx="1174">
                  <c:v>768</c:v>
                </c:pt>
                <c:pt idx="1175">
                  <c:v>732</c:v>
                </c:pt>
                <c:pt idx="1176">
                  <c:v>756</c:v>
                </c:pt>
                <c:pt idx="1177">
                  <c:v>816</c:v>
                </c:pt>
                <c:pt idx="1178">
                  <c:v>844</c:v>
                </c:pt>
                <c:pt idx="1179">
                  <c:v>860</c:v>
                </c:pt>
                <c:pt idx="1180">
                  <c:v>984</c:v>
                </c:pt>
                <c:pt idx="1181">
                  <c:v>912</c:v>
                </c:pt>
                <c:pt idx="1182">
                  <c:v>908</c:v>
                </c:pt>
                <c:pt idx="1183">
                  <c:v>784</c:v>
                </c:pt>
                <c:pt idx="1184">
                  <c:v>720</c:v>
                </c:pt>
                <c:pt idx="1185">
                  <c:v>848</c:v>
                </c:pt>
                <c:pt idx="1186">
                  <c:v>888</c:v>
                </c:pt>
                <c:pt idx="1187">
                  <c:v>936</c:v>
                </c:pt>
                <c:pt idx="1188">
                  <c:v>880</c:v>
                </c:pt>
                <c:pt idx="1189">
                  <c:v>1040</c:v>
                </c:pt>
                <c:pt idx="1190">
                  <c:v>956</c:v>
                </c:pt>
                <c:pt idx="1191">
                  <c:v>968</c:v>
                </c:pt>
                <c:pt idx="1192">
                  <c:v>1016</c:v>
                </c:pt>
                <c:pt idx="1193">
                  <c:v>1148</c:v>
                </c:pt>
                <c:pt idx="1194">
                  <c:v>1112</c:v>
                </c:pt>
                <c:pt idx="1195">
                  <c:v>1012</c:v>
                </c:pt>
                <c:pt idx="1196">
                  <c:v>840</c:v>
                </c:pt>
                <c:pt idx="1197">
                  <c:v>796</c:v>
                </c:pt>
                <c:pt idx="1198">
                  <c:v>772</c:v>
                </c:pt>
                <c:pt idx="1199">
                  <c:v>660</c:v>
                </c:pt>
                <c:pt idx="1200">
                  <c:v>604</c:v>
                </c:pt>
                <c:pt idx="1201">
                  <c:v>500</c:v>
                </c:pt>
                <c:pt idx="1202">
                  <c:v>580</c:v>
                </c:pt>
                <c:pt idx="1203">
                  <c:v>480</c:v>
                </c:pt>
                <c:pt idx="1204">
                  <c:v>444</c:v>
                </c:pt>
                <c:pt idx="1205">
                  <c:v>440</c:v>
                </c:pt>
                <c:pt idx="1206">
                  <c:v>400</c:v>
                </c:pt>
                <c:pt idx="1207">
                  <c:v>460</c:v>
                </c:pt>
                <c:pt idx="1208">
                  <c:v>412</c:v>
                </c:pt>
                <c:pt idx="1209">
                  <c:v>448</c:v>
                </c:pt>
                <c:pt idx="1210">
                  <c:v>460</c:v>
                </c:pt>
                <c:pt idx="1211">
                  <c:v>448</c:v>
                </c:pt>
                <c:pt idx="1212">
                  <c:v>532</c:v>
                </c:pt>
                <c:pt idx="1213">
                  <c:v>428</c:v>
                </c:pt>
                <c:pt idx="1214">
                  <c:v>532</c:v>
                </c:pt>
                <c:pt idx="1215">
                  <c:v>608</c:v>
                </c:pt>
                <c:pt idx="1216">
                  <c:v>576</c:v>
                </c:pt>
                <c:pt idx="1217">
                  <c:v>544</c:v>
                </c:pt>
                <c:pt idx="1218">
                  <c:v>760</c:v>
                </c:pt>
                <c:pt idx="1219">
                  <c:v>696</c:v>
                </c:pt>
                <c:pt idx="1220">
                  <c:v>792</c:v>
                </c:pt>
                <c:pt idx="1221">
                  <c:v>656</c:v>
                </c:pt>
                <c:pt idx="1222">
                  <c:v>644</c:v>
                </c:pt>
                <c:pt idx="1223">
                  <c:v>748</c:v>
                </c:pt>
                <c:pt idx="1224">
                  <c:v>528</c:v>
                </c:pt>
                <c:pt idx="1225">
                  <c:v>620</c:v>
                </c:pt>
                <c:pt idx="1226">
                  <c:v>444</c:v>
                </c:pt>
                <c:pt idx="1227">
                  <c:v>432</c:v>
                </c:pt>
                <c:pt idx="1228">
                  <c:v>364</c:v>
                </c:pt>
                <c:pt idx="1229">
                  <c:v>316</c:v>
                </c:pt>
                <c:pt idx="1230">
                  <c:v>272</c:v>
                </c:pt>
                <c:pt idx="1231">
                  <c:v>332</c:v>
                </c:pt>
                <c:pt idx="1232">
                  <c:v>252</c:v>
                </c:pt>
                <c:pt idx="1233">
                  <c:v>256</c:v>
                </c:pt>
                <c:pt idx="1234">
                  <c:v>248</c:v>
                </c:pt>
                <c:pt idx="1235">
                  <c:v>240</c:v>
                </c:pt>
                <c:pt idx="1236">
                  <c:v>220</c:v>
                </c:pt>
                <c:pt idx="1237">
                  <c:v>248</c:v>
                </c:pt>
                <c:pt idx="1238">
                  <c:v>240</c:v>
                </c:pt>
                <c:pt idx="1239">
                  <c:v>248</c:v>
                </c:pt>
                <c:pt idx="1240">
                  <c:v>152</c:v>
                </c:pt>
                <c:pt idx="1241">
                  <c:v>280</c:v>
                </c:pt>
                <c:pt idx="1242">
                  <c:v>244</c:v>
                </c:pt>
                <c:pt idx="1243">
                  <c:v>204</c:v>
                </c:pt>
                <c:pt idx="1244">
                  <c:v>192</c:v>
                </c:pt>
                <c:pt idx="1245">
                  <c:v>168</c:v>
                </c:pt>
                <c:pt idx="1246">
                  <c:v>164</c:v>
                </c:pt>
                <c:pt idx="1247">
                  <c:v>156</c:v>
                </c:pt>
                <c:pt idx="1248">
                  <c:v>148</c:v>
                </c:pt>
                <c:pt idx="1249">
                  <c:v>160</c:v>
                </c:pt>
                <c:pt idx="1250">
                  <c:v>140</c:v>
                </c:pt>
                <c:pt idx="1251">
                  <c:v>184</c:v>
                </c:pt>
                <c:pt idx="1252">
                  <c:v>176</c:v>
                </c:pt>
                <c:pt idx="1253">
                  <c:v>128</c:v>
                </c:pt>
                <c:pt idx="1254">
                  <c:v>160</c:v>
                </c:pt>
                <c:pt idx="1255">
                  <c:v>160</c:v>
                </c:pt>
                <c:pt idx="1256">
                  <c:v>132</c:v>
                </c:pt>
                <c:pt idx="1257">
                  <c:v>180</c:v>
                </c:pt>
                <c:pt idx="1258">
                  <c:v>112</c:v>
                </c:pt>
                <c:pt idx="1259">
                  <c:v>124</c:v>
                </c:pt>
                <c:pt idx="1260">
                  <c:v>132</c:v>
                </c:pt>
                <c:pt idx="1261">
                  <c:v>124</c:v>
                </c:pt>
                <c:pt idx="1262">
                  <c:v>180</c:v>
                </c:pt>
                <c:pt idx="1263">
                  <c:v>144</c:v>
                </c:pt>
                <c:pt idx="1264">
                  <c:v>96</c:v>
                </c:pt>
                <c:pt idx="1265">
                  <c:v>128</c:v>
                </c:pt>
                <c:pt idx="1266">
                  <c:v>160</c:v>
                </c:pt>
                <c:pt idx="1267">
                  <c:v>144</c:v>
                </c:pt>
                <c:pt idx="1268">
                  <c:v>172</c:v>
                </c:pt>
                <c:pt idx="1269">
                  <c:v>132</c:v>
                </c:pt>
                <c:pt idx="1270">
                  <c:v>132</c:v>
                </c:pt>
                <c:pt idx="1271">
                  <c:v>112</c:v>
                </c:pt>
                <c:pt idx="1272">
                  <c:v>156</c:v>
                </c:pt>
                <c:pt idx="1273">
                  <c:v>136</c:v>
                </c:pt>
                <c:pt idx="1274">
                  <c:v>148</c:v>
                </c:pt>
                <c:pt idx="1275">
                  <c:v>156</c:v>
                </c:pt>
                <c:pt idx="1276">
                  <c:v>164</c:v>
                </c:pt>
                <c:pt idx="1277">
                  <c:v>152</c:v>
                </c:pt>
                <c:pt idx="1278">
                  <c:v>180</c:v>
                </c:pt>
                <c:pt idx="1279">
                  <c:v>220</c:v>
                </c:pt>
                <c:pt idx="1280">
                  <c:v>196</c:v>
                </c:pt>
                <c:pt idx="1281">
                  <c:v>152</c:v>
                </c:pt>
                <c:pt idx="1282">
                  <c:v>184</c:v>
                </c:pt>
                <c:pt idx="1283">
                  <c:v>196</c:v>
                </c:pt>
                <c:pt idx="1284">
                  <c:v>216</c:v>
                </c:pt>
                <c:pt idx="1285">
                  <c:v>172</c:v>
                </c:pt>
                <c:pt idx="1286">
                  <c:v>208</c:v>
                </c:pt>
                <c:pt idx="1287">
                  <c:v>232</c:v>
                </c:pt>
                <c:pt idx="1288">
                  <c:v>192</c:v>
                </c:pt>
                <c:pt idx="1289">
                  <c:v>216</c:v>
                </c:pt>
                <c:pt idx="1290">
                  <c:v>232</c:v>
                </c:pt>
                <c:pt idx="1291">
                  <c:v>236</c:v>
                </c:pt>
                <c:pt idx="1292">
                  <c:v>244</c:v>
                </c:pt>
                <c:pt idx="1293">
                  <c:v>244</c:v>
                </c:pt>
                <c:pt idx="1294">
                  <c:v>192</c:v>
                </c:pt>
                <c:pt idx="1295">
                  <c:v>256</c:v>
                </c:pt>
                <c:pt idx="1296">
                  <c:v>224</c:v>
                </c:pt>
                <c:pt idx="1297">
                  <c:v>204</c:v>
                </c:pt>
                <c:pt idx="1298">
                  <c:v>232</c:v>
                </c:pt>
                <c:pt idx="1299">
                  <c:v>204</c:v>
                </c:pt>
                <c:pt idx="1300">
                  <c:v>272</c:v>
                </c:pt>
                <c:pt idx="1301">
                  <c:v>236</c:v>
                </c:pt>
                <c:pt idx="1302">
                  <c:v>272</c:v>
                </c:pt>
                <c:pt idx="1303">
                  <c:v>276</c:v>
                </c:pt>
                <c:pt idx="1304">
                  <c:v>268</c:v>
                </c:pt>
                <c:pt idx="1305">
                  <c:v>288</c:v>
                </c:pt>
                <c:pt idx="1306">
                  <c:v>328</c:v>
                </c:pt>
                <c:pt idx="1307">
                  <c:v>272</c:v>
                </c:pt>
                <c:pt idx="1308">
                  <c:v>260</c:v>
                </c:pt>
                <c:pt idx="1309">
                  <c:v>264</c:v>
                </c:pt>
                <c:pt idx="1310">
                  <c:v>264</c:v>
                </c:pt>
                <c:pt idx="1311">
                  <c:v>252</c:v>
                </c:pt>
                <c:pt idx="1312">
                  <c:v>268</c:v>
                </c:pt>
                <c:pt idx="1313">
                  <c:v>160</c:v>
                </c:pt>
                <c:pt idx="1314">
                  <c:v>208</c:v>
                </c:pt>
                <c:pt idx="1315">
                  <c:v>232</c:v>
                </c:pt>
                <c:pt idx="1316">
                  <c:v>188</c:v>
                </c:pt>
                <c:pt idx="1317">
                  <c:v>216</c:v>
                </c:pt>
                <c:pt idx="1318">
                  <c:v>152</c:v>
                </c:pt>
                <c:pt idx="1319">
                  <c:v>176</c:v>
                </c:pt>
                <c:pt idx="1320">
                  <c:v>172</c:v>
                </c:pt>
                <c:pt idx="1321">
                  <c:v>144</c:v>
                </c:pt>
                <c:pt idx="1322">
                  <c:v>168</c:v>
                </c:pt>
                <c:pt idx="1323">
                  <c:v>180</c:v>
                </c:pt>
                <c:pt idx="1324">
                  <c:v>136</c:v>
                </c:pt>
                <c:pt idx="1325">
                  <c:v>208</c:v>
                </c:pt>
                <c:pt idx="1326">
                  <c:v>188</c:v>
                </c:pt>
                <c:pt idx="1327">
                  <c:v>204</c:v>
                </c:pt>
                <c:pt idx="1328">
                  <c:v>196</c:v>
                </c:pt>
                <c:pt idx="1329">
                  <c:v>248</c:v>
                </c:pt>
                <c:pt idx="1330">
                  <c:v>232</c:v>
                </c:pt>
                <c:pt idx="1331">
                  <c:v>192</c:v>
                </c:pt>
                <c:pt idx="1332">
                  <c:v>212</c:v>
                </c:pt>
                <c:pt idx="1333">
                  <c:v>256</c:v>
                </c:pt>
                <c:pt idx="1334">
                  <c:v>212</c:v>
                </c:pt>
                <c:pt idx="1335">
                  <c:v>144</c:v>
                </c:pt>
                <c:pt idx="1336">
                  <c:v>168</c:v>
                </c:pt>
                <c:pt idx="1337">
                  <c:v>216</c:v>
                </c:pt>
                <c:pt idx="1338">
                  <c:v>212</c:v>
                </c:pt>
                <c:pt idx="1339">
                  <c:v>256</c:v>
                </c:pt>
                <c:pt idx="1340">
                  <c:v>220</c:v>
                </c:pt>
                <c:pt idx="1341">
                  <c:v>212</c:v>
                </c:pt>
                <c:pt idx="1342">
                  <c:v>224</c:v>
                </c:pt>
                <c:pt idx="1343">
                  <c:v>156</c:v>
                </c:pt>
                <c:pt idx="1344">
                  <c:v>196</c:v>
                </c:pt>
                <c:pt idx="1345">
                  <c:v>268</c:v>
                </c:pt>
                <c:pt idx="1346">
                  <c:v>244</c:v>
                </c:pt>
                <c:pt idx="1347">
                  <c:v>264</c:v>
                </c:pt>
                <c:pt idx="1348">
                  <c:v>276</c:v>
                </c:pt>
                <c:pt idx="1349">
                  <c:v>244</c:v>
                </c:pt>
                <c:pt idx="1350">
                  <c:v>228</c:v>
                </c:pt>
                <c:pt idx="1351">
                  <c:v>296</c:v>
                </c:pt>
                <c:pt idx="1352">
                  <c:v>284</c:v>
                </c:pt>
                <c:pt idx="1353">
                  <c:v>340</c:v>
                </c:pt>
                <c:pt idx="1354">
                  <c:v>284</c:v>
                </c:pt>
                <c:pt idx="1355">
                  <c:v>240</c:v>
                </c:pt>
                <c:pt idx="1356">
                  <c:v>292</c:v>
                </c:pt>
                <c:pt idx="1357">
                  <c:v>312</c:v>
                </c:pt>
                <c:pt idx="1358">
                  <c:v>312</c:v>
                </c:pt>
                <c:pt idx="1359">
                  <c:v>212</c:v>
                </c:pt>
                <c:pt idx="1360">
                  <c:v>272</c:v>
                </c:pt>
                <c:pt idx="1361">
                  <c:v>316</c:v>
                </c:pt>
                <c:pt idx="1362">
                  <c:v>300</c:v>
                </c:pt>
                <c:pt idx="1363">
                  <c:v>356</c:v>
                </c:pt>
                <c:pt idx="1364">
                  <c:v>228</c:v>
                </c:pt>
                <c:pt idx="1365">
                  <c:v>236</c:v>
                </c:pt>
                <c:pt idx="1366">
                  <c:v>336</c:v>
                </c:pt>
                <c:pt idx="1367">
                  <c:v>332</c:v>
                </c:pt>
                <c:pt idx="1368">
                  <c:v>248</c:v>
                </c:pt>
                <c:pt idx="1369">
                  <c:v>264</c:v>
                </c:pt>
                <c:pt idx="1370">
                  <c:v>292</c:v>
                </c:pt>
                <c:pt idx="1371">
                  <c:v>280</c:v>
                </c:pt>
                <c:pt idx="1372">
                  <c:v>276</c:v>
                </c:pt>
                <c:pt idx="1373">
                  <c:v>276</c:v>
                </c:pt>
                <c:pt idx="1374">
                  <c:v>264</c:v>
                </c:pt>
                <c:pt idx="1375">
                  <c:v>292</c:v>
                </c:pt>
                <c:pt idx="1376">
                  <c:v>276</c:v>
                </c:pt>
                <c:pt idx="1377">
                  <c:v>276</c:v>
                </c:pt>
                <c:pt idx="1378">
                  <c:v>248</c:v>
                </c:pt>
                <c:pt idx="1379">
                  <c:v>220</c:v>
                </c:pt>
                <c:pt idx="1380">
                  <c:v>200</c:v>
                </c:pt>
                <c:pt idx="1381">
                  <c:v>156</c:v>
                </c:pt>
                <c:pt idx="1382">
                  <c:v>176</c:v>
                </c:pt>
                <c:pt idx="1383">
                  <c:v>204</c:v>
                </c:pt>
                <c:pt idx="1384">
                  <c:v>204</c:v>
                </c:pt>
                <c:pt idx="1385">
                  <c:v>140</c:v>
                </c:pt>
                <c:pt idx="1386">
                  <c:v>160</c:v>
                </c:pt>
                <c:pt idx="1387">
                  <c:v>180</c:v>
                </c:pt>
                <c:pt idx="1388">
                  <c:v>164</c:v>
                </c:pt>
                <c:pt idx="1389">
                  <c:v>148</c:v>
                </c:pt>
                <c:pt idx="1390">
                  <c:v>124</c:v>
                </c:pt>
                <c:pt idx="1391">
                  <c:v>180</c:v>
                </c:pt>
                <c:pt idx="1392">
                  <c:v>148</c:v>
                </c:pt>
                <c:pt idx="1393">
                  <c:v>136</c:v>
                </c:pt>
                <c:pt idx="1394">
                  <c:v>184</c:v>
                </c:pt>
                <c:pt idx="1395">
                  <c:v>136</c:v>
                </c:pt>
                <c:pt idx="1396">
                  <c:v>140</c:v>
                </c:pt>
                <c:pt idx="1397">
                  <c:v>196</c:v>
                </c:pt>
                <c:pt idx="1398">
                  <c:v>168</c:v>
                </c:pt>
                <c:pt idx="1399">
                  <c:v>132</c:v>
                </c:pt>
                <c:pt idx="1400">
                  <c:v>164</c:v>
                </c:pt>
                <c:pt idx="1401">
                  <c:v>176</c:v>
                </c:pt>
                <c:pt idx="1402">
                  <c:v>180</c:v>
                </c:pt>
                <c:pt idx="1403">
                  <c:v>168</c:v>
                </c:pt>
                <c:pt idx="1404">
                  <c:v>140</c:v>
                </c:pt>
                <c:pt idx="1405">
                  <c:v>192</c:v>
                </c:pt>
                <c:pt idx="1406">
                  <c:v>196</c:v>
                </c:pt>
                <c:pt idx="1407">
                  <c:v>128</c:v>
                </c:pt>
                <c:pt idx="1408">
                  <c:v>136</c:v>
                </c:pt>
                <c:pt idx="1409">
                  <c:v>132</c:v>
                </c:pt>
                <c:pt idx="1410">
                  <c:v>120</c:v>
                </c:pt>
                <c:pt idx="1411">
                  <c:v>148</c:v>
                </c:pt>
                <c:pt idx="1412">
                  <c:v>120</c:v>
                </c:pt>
                <c:pt idx="1413">
                  <c:v>156</c:v>
                </c:pt>
                <c:pt idx="1414">
                  <c:v>112</c:v>
                </c:pt>
                <c:pt idx="1415">
                  <c:v>136</c:v>
                </c:pt>
                <c:pt idx="1416">
                  <c:v>124</c:v>
                </c:pt>
                <c:pt idx="1417">
                  <c:v>116</c:v>
                </c:pt>
                <c:pt idx="1418">
                  <c:v>132</c:v>
                </c:pt>
                <c:pt idx="1419">
                  <c:v>100</c:v>
                </c:pt>
                <c:pt idx="1420">
                  <c:v>128</c:v>
                </c:pt>
                <c:pt idx="1421">
                  <c:v>144</c:v>
                </c:pt>
                <c:pt idx="1422">
                  <c:v>112</c:v>
                </c:pt>
                <c:pt idx="1423">
                  <c:v>104</c:v>
                </c:pt>
                <c:pt idx="1424">
                  <c:v>144</c:v>
                </c:pt>
                <c:pt idx="1425">
                  <c:v>144</c:v>
                </c:pt>
                <c:pt idx="1426">
                  <c:v>124</c:v>
                </c:pt>
                <c:pt idx="1427">
                  <c:v>124</c:v>
                </c:pt>
                <c:pt idx="1428">
                  <c:v>112</c:v>
                </c:pt>
                <c:pt idx="1429">
                  <c:v>120</c:v>
                </c:pt>
                <c:pt idx="1430">
                  <c:v>148</c:v>
                </c:pt>
                <c:pt idx="1431">
                  <c:v>120</c:v>
                </c:pt>
                <c:pt idx="1432">
                  <c:v>148</c:v>
                </c:pt>
                <c:pt idx="1433">
                  <c:v>112</c:v>
                </c:pt>
                <c:pt idx="1434">
                  <c:v>132</c:v>
                </c:pt>
                <c:pt idx="1435">
                  <c:v>156</c:v>
                </c:pt>
                <c:pt idx="1436">
                  <c:v>192</c:v>
                </c:pt>
                <c:pt idx="1437">
                  <c:v>168</c:v>
                </c:pt>
                <c:pt idx="1438">
                  <c:v>164</c:v>
                </c:pt>
                <c:pt idx="1439">
                  <c:v>132</c:v>
                </c:pt>
                <c:pt idx="1440">
                  <c:v>160</c:v>
                </c:pt>
                <c:pt idx="1441">
                  <c:v>144</c:v>
                </c:pt>
                <c:pt idx="1442">
                  <c:v>168</c:v>
                </c:pt>
                <c:pt idx="1443">
                  <c:v>140</c:v>
                </c:pt>
                <c:pt idx="1444">
                  <c:v>132</c:v>
                </c:pt>
                <c:pt idx="1445">
                  <c:v>132</c:v>
                </c:pt>
                <c:pt idx="1446">
                  <c:v>128</c:v>
                </c:pt>
                <c:pt idx="1447">
                  <c:v>148</c:v>
                </c:pt>
                <c:pt idx="1448">
                  <c:v>128</c:v>
                </c:pt>
                <c:pt idx="1449">
                  <c:v>144</c:v>
                </c:pt>
                <c:pt idx="1450">
                  <c:v>168</c:v>
                </c:pt>
                <c:pt idx="1451">
                  <c:v>140</c:v>
                </c:pt>
                <c:pt idx="1452">
                  <c:v>128</c:v>
                </c:pt>
                <c:pt idx="1453">
                  <c:v>128</c:v>
                </c:pt>
                <c:pt idx="1454">
                  <c:v>116</c:v>
                </c:pt>
                <c:pt idx="1455">
                  <c:v>180</c:v>
                </c:pt>
                <c:pt idx="1456">
                  <c:v>180</c:v>
                </c:pt>
                <c:pt idx="1457">
                  <c:v>124</c:v>
                </c:pt>
                <c:pt idx="1458">
                  <c:v>180</c:v>
                </c:pt>
                <c:pt idx="1459">
                  <c:v>160</c:v>
                </c:pt>
                <c:pt idx="1460">
                  <c:v>144</c:v>
                </c:pt>
                <c:pt idx="1461">
                  <c:v>136</c:v>
                </c:pt>
                <c:pt idx="1462">
                  <c:v>176</c:v>
                </c:pt>
                <c:pt idx="1463">
                  <c:v>132</c:v>
                </c:pt>
                <c:pt idx="1464">
                  <c:v>140</c:v>
                </c:pt>
                <c:pt idx="1465">
                  <c:v>84</c:v>
                </c:pt>
                <c:pt idx="1466">
                  <c:v>152</c:v>
                </c:pt>
                <c:pt idx="1467">
                  <c:v>116</c:v>
                </c:pt>
                <c:pt idx="1468">
                  <c:v>192</c:v>
                </c:pt>
                <c:pt idx="1469">
                  <c:v>160</c:v>
                </c:pt>
                <c:pt idx="1470">
                  <c:v>132</c:v>
                </c:pt>
                <c:pt idx="1471">
                  <c:v>108</c:v>
                </c:pt>
                <c:pt idx="1472">
                  <c:v>100</c:v>
                </c:pt>
                <c:pt idx="1473">
                  <c:v>108</c:v>
                </c:pt>
                <c:pt idx="1474">
                  <c:v>144</c:v>
                </c:pt>
                <c:pt idx="1475">
                  <c:v>136</c:v>
                </c:pt>
                <c:pt idx="1476">
                  <c:v>124</c:v>
                </c:pt>
                <c:pt idx="1477">
                  <c:v>164</c:v>
                </c:pt>
                <c:pt idx="1478">
                  <c:v>120</c:v>
                </c:pt>
                <c:pt idx="1479">
                  <c:v>104</c:v>
                </c:pt>
                <c:pt idx="1480">
                  <c:v>88</c:v>
                </c:pt>
                <c:pt idx="1481">
                  <c:v>108</c:v>
                </c:pt>
                <c:pt idx="1482">
                  <c:v>140</c:v>
                </c:pt>
                <c:pt idx="1483">
                  <c:v>104</c:v>
                </c:pt>
                <c:pt idx="1484">
                  <c:v>112</c:v>
                </c:pt>
                <c:pt idx="1485">
                  <c:v>100</c:v>
                </c:pt>
                <c:pt idx="1486">
                  <c:v>152</c:v>
                </c:pt>
                <c:pt idx="1487">
                  <c:v>108</c:v>
                </c:pt>
                <c:pt idx="1488">
                  <c:v>120</c:v>
                </c:pt>
                <c:pt idx="1489">
                  <c:v>132</c:v>
                </c:pt>
                <c:pt idx="1490">
                  <c:v>160</c:v>
                </c:pt>
                <c:pt idx="1491">
                  <c:v>148</c:v>
                </c:pt>
                <c:pt idx="1492">
                  <c:v>188</c:v>
                </c:pt>
                <c:pt idx="1493">
                  <c:v>180</c:v>
                </c:pt>
                <c:pt idx="1494">
                  <c:v>148</c:v>
                </c:pt>
                <c:pt idx="1495">
                  <c:v>152</c:v>
                </c:pt>
                <c:pt idx="1496">
                  <c:v>144</c:v>
                </c:pt>
                <c:pt idx="1497">
                  <c:v>196</c:v>
                </c:pt>
                <c:pt idx="1498">
                  <c:v>232</c:v>
                </c:pt>
                <c:pt idx="1499">
                  <c:v>220</c:v>
                </c:pt>
                <c:pt idx="1500">
                  <c:v>232</c:v>
                </c:pt>
                <c:pt idx="1501">
                  <c:v>256</c:v>
                </c:pt>
                <c:pt idx="1502">
                  <c:v>280</c:v>
                </c:pt>
                <c:pt idx="1503">
                  <c:v>264</c:v>
                </c:pt>
                <c:pt idx="1504">
                  <c:v>300</c:v>
                </c:pt>
                <c:pt idx="1505">
                  <c:v>284</c:v>
                </c:pt>
                <c:pt idx="1506">
                  <c:v>340</c:v>
                </c:pt>
                <c:pt idx="1507">
                  <c:v>168</c:v>
                </c:pt>
                <c:pt idx="1508">
                  <c:v>304</c:v>
                </c:pt>
                <c:pt idx="1509">
                  <c:v>240</c:v>
                </c:pt>
                <c:pt idx="1510">
                  <c:v>268</c:v>
                </c:pt>
                <c:pt idx="1511">
                  <c:v>200</c:v>
                </c:pt>
                <c:pt idx="1512">
                  <c:v>240</c:v>
                </c:pt>
                <c:pt idx="1513">
                  <c:v>196</c:v>
                </c:pt>
                <c:pt idx="1514">
                  <c:v>160</c:v>
                </c:pt>
                <c:pt idx="1515">
                  <c:v>140</c:v>
                </c:pt>
                <c:pt idx="1516">
                  <c:v>156</c:v>
                </c:pt>
                <c:pt idx="1517">
                  <c:v>144</c:v>
                </c:pt>
                <c:pt idx="1518">
                  <c:v>156</c:v>
                </c:pt>
                <c:pt idx="1519">
                  <c:v>156</c:v>
                </c:pt>
                <c:pt idx="1520">
                  <c:v>152</c:v>
                </c:pt>
                <c:pt idx="1521">
                  <c:v>140</c:v>
                </c:pt>
                <c:pt idx="1522">
                  <c:v>128</c:v>
                </c:pt>
                <c:pt idx="1523">
                  <c:v>140</c:v>
                </c:pt>
                <c:pt idx="1524">
                  <c:v>156</c:v>
                </c:pt>
                <c:pt idx="1525">
                  <c:v>160</c:v>
                </c:pt>
                <c:pt idx="1526">
                  <c:v>136</c:v>
                </c:pt>
                <c:pt idx="1527">
                  <c:v>140</c:v>
                </c:pt>
                <c:pt idx="1528">
                  <c:v>148</c:v>
                </c:pt>
                <c:pt idx="1529">
                  <c:v>132</c:v>
                </c:pt>
                <c:pt idx="1530">
                  <c:v>140</c:v>
                </c:pt>
                <c:pt idx="1531">
                  <c:v>184</c:v>
                </c:pt>
                <c:pt idx="1532">
                  <c:v>188</c:v>
                </c:pt>
                <c:pt idx="1533">
                  <c:v>216</c:v>
                </c:pt>
                <c:pt idx="1534">
                  <c:v>244</c:v>
                </c:pt>
                <c:pt idx="1535">
                  <c:v>272</c:v>
                </c:pt>
                <c:pt idx="1536">
                  <c:v>228</c:v>
                </c:pt>
                <c:pt idx="1537">
                  <c:v>260</c:v>
                </c:pt>
                <c:pt idx="1538">
                  <c:v>264</c:v>
                </c:pt>
                <c:pt idx="1539">
                  <c:v>300</c:v>
                </c:pt>
                <c:pt idx="1540">
                  <c:v>400</c:v>
                </c:pt>
                <c:pt idx="1541">
                  <c:v>332</c:v>
                </c:pt>
                <c:pt idx="1542">
                  <c:v>292</c:v>
                </c:pt>
                <c:pt idx="1543">
                  <c:v>272</c:v>
                </c:pt>
                <c:pt idx="1544">
                  <c:v>372</c:v>
                </c:pt>
                <c:pt idx="1545">
                  <c:v>328</c:v>
                </c:pt>
                <c:pt idx="1546">
                  <c:v>348</c:v>
                </c:pt>
                <c:pt idx="1547">
                  <c:v>320</c:v>
                </c:pt>
                <c:pt idx="1548">
                  <c:v>288</c:v>
                </c:pt>
                <c:pt idx="1549">
                  <c:v>304</c:v>
                </c:pt>
                <c:pt idx="1550">
                  <c:v>288</c:v>
                </c:pt>
                <c:pt idx="1551">
                  <c:v>324</c:v>
                </c:pt>
                <c:pt idx="1552">
                  <c:v>392</c:v>
                </c:pt>
                <c:pt idx="1553">
                  <c:v>284</c:v>
                </c:pt>
                <c:pt idx="1554">
                  <c:v>324</c:v>
                </c:pt>
                <c:pt idx="1555">
                  <c:v>268</c:v>
                </c:pt>
                <c:pt idx="1556">
                  <c:v>272</c:v>
                </c:pt>
                <c:pt idx="1557">
                  <c:v>236</c:v>
                </c:pt>
                <c:pt idx="1558">
                  <c:v>268</c:v>
                </c:pt>
                <c:pt idx="1559">
                  <c:v>236</c:v>
                </c:pt>
                <c:pt idx="1560">
                  <c:v>200</c:v>
                </c:pt>
                <c:pt idx="1561">
                  <c:v>172</c:v>
                </c:pt>
                <c:pt idx="1562">
                  <c:v>260</c:v>
                </c:pt>
                <c:pt idx="1563">
                  <c:v>212</c:v>
                </c:pt>
                <c:pt idx="1564">
                  <c:v>220</c:v>
                </c:pt>
                <c:pt idx="1565">
                  <c:v>204</c:v>
                </c:pt>
                <c:pt idx="1566">
                  <c:v>224</c:v>
                </c:pt>
                <c:pt idx="1567">
                  <c:v>152</c:v>
                </c:pt>
                <c:pt idx="1568">
                  <c:v>228</c:v>
                </c:pt>
                <c:pt idx="1569">
                  <c:v>224</c:v>
                </c:pt>
                <c:pt idx="1570">
                  <c:v>240</c:v>
                </c:pt>
                <c:pt idx="1571">
                  <c:v>212</c:v>
                </c:pt>
                <c:pt idx="1572">
                  <c:v>192</c:v>
                </c:pt>
                <c:pt idx="1573">
                  <c:v>204</c:v>
                </c:pt>
                <c:pt idx="1574">
                  <c:v>192</c:v>
                </c:pt>
                <c:pt idx="1575">
                  <c:v>172</c:v>
                </c:pt>
                <c:pt idx="1576">
                  <c:v>164</c:v>
                </c:pt>
                <c:pt idx="1577">
                  <c:v>156</c:v>
                </c:pt>
                <c:pt idx="1578">
                  <c:v>140</c:v>
                </c:pt>
                <c:pt idx="1579">
                  <c:v>132</c:v>
                </c:pt>
                <c:pt idx="1580">
                  <c:v>112</c:v>
                </c:pt>
                <c:pt idx="1581">
                  <c:v>132</c:v>
                </c:pt>
                <c:pt idx="1582">
                  <c:v>132</c:v>
                </c:pt>
                <c:pt idx="1583">
                  <c:v>100</c:v>
                </c:pt>
                <c:pt idx="1584">
                  <c:v>120</c:v>
                </c:pt>
                <c:pt idx="1585">
                  <c:v>80</c:v>
                </c:pt>
                <c:pt idx="1586">
                  <c:v>100</c:v>
                </c:pt>
                <c:pt idx="1587">
                  <c:v>80</c:v>
                </c:pt>
                <c:pt idx="1588">
                  <c:v>92</c:v>
                </c:pt>
                <c:pt idx="1589">
                  <c:v>76</c:v>
                </c:pt>
                <c:pt idx="1590">
                  <c:v>80</c:v>
                </c:pt>
                <c:pt idx="1591">
                  <c:v>56</c:v>
                </c:pt>
                <c:pt idx="1592">
                  <c:v>128</c:v>
                </c:pt>
                <c:pt idx="1593">
                  <c:v>116</c:v>
                </c:pt>
                <c:pt idx="1594">
                  <c:v>128</c:v>
                </c:pt>
                <c:pt idx="1595">
                  <c:v>72</c:v>
                </c:pt>
                <c:pt idx="1596">
                  <c:v>104</c:v>
                </c:pt>
                <c:pt idx="1597">
                  <c:v>112</c:v>
                </c:pt>
                <c:pt idx="1598">
                  <c:v>92</c:v>
                </c:pt>
                <c:pt idx="1599">
                  <c:v>104</c:v>
                </c:pt>
                <c:pt idx="1600">
                  <c:v>92</c:v>
                </c:pt>
                <c:pt idx="1601">
                  <c:v>88</c:v>
                </c:pt>
                <c:pt idx="1602">
                  <c:v>88</c:v>
                </c:pt>
                <c:pt idx="1603">
                  <c:v>96</c:v>
                </c:pt>
                <c:pt idx="1604">
                  <c:v>108</c:v>
                </c:pt>
                <c:pt idx="1605">
                  <c:v>100</c:v>
                </c:pt>
                <c:pt idx="1606">
                  <c:v>100</c:v>
                </c:pt>
                <c:pt idx="1607">
                  <c:v>128</c:v>
                </c:pt>
                <c:pt idx="1608">
                  <c:v>80</c:v>
                </c:pt>
                <c:pt idx="1609">
                  <c:v>152</c:v>
                </c:pt>
                <c:pt idx="1610">
                  <c:v>68</c:v>
                </c:pt>
                <c:pt idx="1611">
                  <c:v>92</c:v>
                </c:pt>
                <c:pt idx="1612">
                  <c:v>112</c:v>
                </c:pt>
                <c:pt idx="1613">
                  <c:v>104</c:v>
                </c:pt>
                <c:pt idx="1614">
                  <c:v>148</c:v>
                </c:pt>
                <c:pt idx="1615">
                  <c:v>124</c:v>
                </c:pt>
                <c:pt idx="1616">
                  <c:v>100</c:v>
                </c:pt>
                <c:pt idx="1617">
                  <c:v>104</c:v>
                </c:pt>
                <c:pt idx="1618">
                  <c:v>100</c:v>
                </c:pt>
                <c:pt idx="1619">
                  <c:v>144</c:v>
                </c:pt>
                <c:pt idx="1620">
                  <c:v>120</c:v>
                </c:pt>
                <c:pt idx="1621">
                  <c:v>132</c:v>
                </c:pt>
                <c:pt idx="1622">
                  <c:v>148</c:v>
                </c:pt>
                <c:pt idx="1623">
                  <c:v>108</c:v>
                </c:pt>
                <c:pt idx="1624">
                  <c:v>160</c:v>
                </c:pt>
                <c:pt idx="1625">
                  <c:v>124</c:v>
                </c:pt>
                <c:pt idx="1626">
                  <c:v>92</c:v>
                </c:pt>
                <c:pt idx="1627">
                  <c:v>100</c:v>
                </c:pt>
                <c:pt idx="1628">
                  <c:v>156</c:v>
                </c:pt>
                <c:pt idx="1629">
                  <c:v>120</c:v>
                </c:pt>
                <c:pt idx="1630">
                  <c:v>104</c:v>
                </c:pt>
                <c:pt idx="1631">
                  <c:v>104</c:v>
                </c:pt>
                <c:pt idx="1632">
                  <c:v>100</c:v>
                </c:pt>
                <c:pt idx="1633">
                  <c:v>132</c:v>
                </c:pt>
                <c:pt idx="1634">
                  <c:v>108</c:v>
                </c:pt>
                <c:pt idx="1635">
                  <c:v>88</c:v>
                </c:pt>
                <c:pt idx="1636">
                  <c:v>132</c:v>
                </c:pt>
                <c:pt idx="1637">
                  <c:v>80</c:v>
                </c:pt>
                <c:pt idx="1638">
                  <c:v>104</c:v>
                </c:pt>
                <c:pt idx="1639">
                  <c:v>100</c:v>
                </c:pt>
                <c:pt idx="1640">
                  <c:v>104</c:v>
                </c:pt>
                <c:pt idx="1641">
                  <c:v>80</c:v>
                </c:pt>
                <c:pt idx="1642">
                  <c:v>88</c:v>
                </c:pt>
                <c:pt idx="1643">
                  <c:v>100</c:v>
                </c:pt>
                <c:pt idx="1644">
                  <c:v>84</c:v>
                </c:pt>
                <c:pt idx="1645">
                  <c:v>124</c:v>
                </c:pt>
                <c:pt idx="1646">
                  <c:v>92</c:v>
                </c:pt>
                <c:pt idx="1647">
                  <c:v>108</c:v>
                </c:pt>
                <c:pt idx="1648">
                  <c:v>108</c:v>
                </c:pt>
                <c:pt idx="1649">
                  <c:v>76</c:v>
                </c:pt>
                <c:pt idx="1650">
                  <c:v>72</c:v>
                </c:pt>
                <c:pt idx="1651">
                  <c:v>104</c:v>
                </c:pt>
                <c:pt idx="1652">
                  <c:v>160</c:v>
                </c:pt>
                <c:pt idx="1653">
                  <c:v>92</c:v>
                </c:pt>
                <c:pt idx="1654">
                  <c:v>72</c:v>
                </c:pt>
                <c:pt idx="1655">
                  <c:v>104</c:v>
                </c:pt>
                <c:pt idx="1656">
                  <c:v>112</c:v>
                </c:pt>
                <c:pt idx="1657">
                  <c:v>128</c:v>
                </c:pt>
                <c:pt idx="1658">
                  <c:v>84</c:v>
                </c:pt>
                <c:pt idx="1659">
                  <c:v>76</c:v>
                </c:pt>
                <c:pt idx="1660">
                  <c:v>100</c:v>
                </c:pt>
                <c:pt idx="1661">
                  <c:v>80</c:v>
                </c:pt>
                <c:pt idx="1662">
                  <c:v>88</c:v>
                </c:pt>
                <c:pt idx="1663">
                  <c:v>112</c:v>
                </c:pt>
                <c:pt idx="1664">
                  <c:v>88</c:v>
                </c:pt>
                <c:pt idx="1665">
                  <c:v>108</c:v>
                </c:pt>
                <c:pt idx="1666">
                  <c:v>64</c:v>
                </c:pt>
                <c:pt idx="1667">
                  <c:v>136</c:v>
                </c:pt>
                <c:pt idx="1668">
                  <c:v>116</c:v>
                </c:pt>
                <c:pt idx="1669">
                  <c:v>116</c:v>
                </c:pt>
                <c:pt idx="1670">
                  <c:v>124</c:v>
                </c:pt>
                <c:pt idx="1671">
                  <c:v>80</c:v>
                </c:pt>
                <c:pt idx="1672">
                  <c:v>144</c:v>
                </c:pt>
                <c:pt idx="1673">
                  <c:v>84</c:v>
                </c:pt>
                <c:pt idx="1674">
                  <c:v>104</c:v>
                </c:pt>
                <c:pt idx="1675">
                  <c:v>96</c:v>
                </c:pt>
                <c:pt idx="1676">
                  <c:v>116</c:v>
                </c:pt>
                <c:pt idx="1677">
                  <c:v>100</c:v>
                </c:pt>
                <c:pt idx="1678">
                  <c:v>88</c:v>
                </c:pt>
                <c:pt idx="1679">
                  <c:v>100</c:v>
                </c:pt>
                <c:pt idx="1680">
                  <c:v>96</c:v>
                </c:pt>
                <c:pt idx="1681">
                  <c:v>96</c:v>
                </c:pt>
                <c:pt idx="1682">
                  <c:v>76</c:v>
                </c:pt>
                <c:pt idx="1683">
                  <c:v>64</c:v>
                </c:pt>
                <c:pt idx="1684">
                  <c:v>92</c:v>
                </c:pt>
                <c:pt idx="1685">
                  <c:v>116</c:v>
                </c:pt>
                <c:pt idx="1686">
                  <c:v>96</c:v>
                </c:pt>
                <c:pt idx="1687">
                  <c:v>72</c:v>
                </c:pt>
                <c:pt idx="1688">
                  <c:v>80</c:v>
                </c:pt>
                <c:pt idx="1689">
                  <c:v>116</c:v>
                </c:pt>
                <c:pt idx="1690">
                  <c:v>104</c:v>
                </c:pt>
                <c:pt idx="1691">
                  <c:v>68</c:v>
                </c:pt>
                <c:pt idx="1692">
                  <c:v>84</c:v>
                </c:pt>
                <c:pt idx="1693">
                  <c:v>120</c:v>
                </c:pt>
                <c:pt idx="1694">
                  <c:v>100</c:v>
                </c:pt>
                <c:pt idx="1695">
                  <c:v>84</c:v>
                </c:pt>
                <c:pt idx="1696">
                  <c:v>84</c:v>
                </c:pt>
                <c:pt idx="1697">
                  <c:v>84</c:v>
                </c:pt>
                <c:pt idx="1698">
                  <c:v>104</c:v>
                </c:pt>
                <c:pt idx="1699">
                  <c:v>92</c:v>
                </c:pt>
                <c:pt idx="1700">
                  <c:v>112</c:v>
                </c:pt>
                <c:pt idx="1701">
                  <c:v>104</c:v>
                </c:pt>
                <c:pt idx="1702">
                  <c:v>104</c:v>
                </c:pt>
                <c:pt idx="1703">
                  <c:v>152</c:v>
                </c:pt>
                <c:pt idx="1704">
                  <c:v>124</c:v>
                </c:pt>
                <c:pt idx="1705">
                  <c:v>152</c:v>
                </c:pt>
                <c:pt idx="1706">
                  <c:v>148</c:v>
                </c:pt>
                <c:pt idx="1707">
                  <c:v>160</c:v>
                </c:pt>
                <c:pt idx="1708">
                  <c:v>108</c:v>
                </c:pt>
                <c:pt idx="1709">
                  <c:v>132</c:v>
                </c:pt>
                <c:pt idx="1710">
                  <c:v>132</c:v>
                </c:pt>
                <c:pt idx="1711">
                  <c:v>152</c:v>
                </c:pt>
                <c:pt idx="1712">
                  <c:v>160</c:v>
                </c:pt>
                <c:pt idx="1713">
                  <c:v>136</c:v>
                </c:pt>
                <c:pt idx="1714">
                  <c:v>148</c:v>
                </c:pt>
                <c:pt idx="1715">
                  <c:v>96</c:v>
                </c:pt>
                <c:pt idx="1716">
                  <c:v>128</c:v>
                </c:pt>
                <c:pt idx="1717">
                  <c:v>128</c:v>
                </c:pt>
                <c:pt idx="1718">
                  <c:v>164</c:v>
                </c:pt>
                <c:pt idx="1719">
                  <c:v>132</c:v>
                </c:pt>
                <c:pt idx="1720">
                  <c:v>92</c:v>
                </c:pt>
                <c:pt idx="1721">
                  <c:v>120</c:v>
                </c:pt>
                <c:pt idx="1722">
                  <c:v>112</c:v>
                </c:pt>
                <c:pt idx="1723">
                  <c:v>100</c:v>
                </c:pt>
                <c:pt idx="1724">
                  <c:v>72</c:v>
                </c:pt>
                <c:pt idx="1725">
                  <c:v>96</c:v>
                </c:pt>
                <c:pt idx="1726">
                  <c:v>96</c:v>
                </c:pt>
                <c:pt idx="1727">
                  <c:v>108</c:v>
                </c:pt>
                <c:pt idx="1728">
                  <c:v>92</c:v>
                </c:pt>
                <c:pt idx="1729">
                  <c:v>76</c:v>
                </c:pt>
                <c:pt idx="1730">
                  <c:v>64</c:v>
                </c:pt>
                <c:pt idx="1731">
                  <c:v>104</c:v>
                </c:pt>
                <c:pt idx="1732">
                  <c:v>124</c:v>
                </c:pt>
                <c:pt idx="1733">
                  <c:v>80</c:v>
                </c:pt>
                <c:pt idx="1734">
                  <c:v>128</c:v>
                </c:pt>
                <c:pt idx="1735">
                  <c:v>100</c:v>
                </c:pt>
                <c:pt idx="1736">
                  <c:v>140</c:v>
                </c:pt>
                <c:pt idx="1737">
                  <c:v>104</c:v>
                </c:pt>
                <c:pt idx="1738">
                  <c:v>60</c:v>
                </c:pt>
                <c:pt idx="1739">
                  <c:v>60</c:v>
                </c:pt>
                <c:pt idx="1740">
                  <c:v>92</c:v>
                </c:pt>
                <c:pt idx="1741">
                  <c:v>128</c:v>
                </c:pt>
                <c:pt idx="1742">
                  <c:v>92</c:v>
                </c:pt>
                <c:pt idx="1743">
                  <c:v>92</c:v>
                </c:pt>
                <c:pt idx="1744">
                  <c:v>96</c:v>
                </c:pt>
                <c:pt idx="1745">
                  <c:v>104</c:v>
                </c:pt>
                <c:pt idx="1746">
                  <c:v>112</c:v>
                </c:pt>
                <c:pt idx="1747">
                  <c:v>108</c:v>
                </c:pt>
                <c:pt idx="1748">
                  <c:v>116</c:v>
                </c:pt>
                <c:pt idx="1749">
                  <c:v>96</c:v>
                </c:pt>
                <c:pt idx="1750">
                  <c:v>72</c:v>
                </c:pt>
                <c:pt idx="1751">
                  <c:v>112</c:v>
                </c:pt>
                <c:pt idx="1752">
                  <c:v>108</c:v>
                </c:pt>
                <c:pt idx="1753">
                  <c:v>88</c:v>
                </c:pt>
                <c:pt idx="1754">
                  <c:v>92</c:v>
                </c:pt>
                <c:pt idx="1755">
                  <c:v>120</c:v>
                </c:pt>
                <c:pt idx="1756">
                  <c:v>72</c:v>
                </c:pt>
                <c:pt idx="1757">
                  <c:v>96</c:v>
                </c:pt>
                <c:pt idx="1758">
                  <c:v>96</c:v>
                </c:pt>
                <c:pt idx="1759">
                  <c:v>104</c:v>
                </c:pt>
                <c:pt idx="1760">
                  <c:v>112</c:v>
                </c:pt>
                <c:pt idx="1761">
                  <c:v>88</c:v>
                </c:pt>
                <c:pt idx="1762">
                  <c:v>116</c:v>
                </c:pt>
                <c:pt idx="1763">
                  <c:v>120</c:v>
                </c:pt>
                <c:pt idx="1764">
                  <c:v>120</c:v>
                </c:pt>
                <c:pt idx="1765">
                  <c:v>72</c:v>
                </c:pt>
                <c:pt idx="1766">
                  <c:v>96</c:v>
                </c:pt>
                <c:pt idx="1767">
                  <c:v>88</c:v>
                </c:pt>
                <c:pt idx="1768">
                  <c:v>112</c:v>
                </c:pt>
                <c:pt idx="1769">
                  <c:v>92</c:v>
                </c:pt>
                <c:pt idx="1770">
                  <c:v>100</c:v>
                </c:pt>
                <c:pt idx="1771">
                  <c:v>100</c:v>
                </c:pt>
                <c:pt idx="1772">
                  <c:v>64</c:v>
                </c:pt>
                <c:pt idx="1773">
                  <c:v>80</c:v>
                </c:pt>
                <c:pt idx="1774">
                  <c:v>76</c:v>
                </c:pt>
                <c:pt idx="1775">
                  <c:v>84</c:v>
                </c:pt>
                <c:pt idx="1776">
                  <c:v>76</c:v>
                </c:pt>
                <c:pt idx="1777">
                  <c:v>96</c:v>
                </c:pt>
                <c:pt idx="1778">
                  <c:v>132</c:v>
                </c:pt>
                <c:pt idx="1779">
                  <c:v>84</c:v>
                </c:pt>
                <c:pt idx="1780">
                  <c:v>96</c:v>
                </c:pt>
                <c:pt idx="1781">
                  <c:v>116</c:v>
                </c:pt>
                <c:pt idx="1782">
                  <c:v>108</c:v>
                </c:pt>
                <c:pt idx="1783">
                  <c:v>88</c:v>
                </c:pt>
                <c:pt idx="1784">
                  <c:v>76</c:v>
                </c:pt>
                <c:pt idx="1785">
                  <c:v>88</c:v>
                </c:pt>
                <c:pt idx="1786">
                  <c:v>76</c:v>
                </c:pt>
                <c:pt idx="1787">
                  <c:v>92</c:v>
                </c:pt>
                <c:pt idx="1788">
                  <c:v>92</c:v>
                </c:pt>
                <c:pt idx="1789">
                  <c:v>68</c:v>
                </c:pt>
                <c:pt idx="1790">
                  <c:v>116</c:v>
                </c:pt>
                <c:pt idx="1791">
                  <c:v>124</c:v>
                </c:pt>
                <c:pt idx="1792">
                  <c:v>132</c:v>
                </c:pt>
                <c:pt idx="1793">
                  <c:v>100</c:v>
                </c:pt>
                <c:pt idx="1794">
                  <c:v>148</c:v>
                </c:pt>
                <c:pt idx="1795">
                  <c:v>116</c:v>
                </c:pt>
                <c:pt idx="1796">
                  <c:v>96</c:v>
                </c:pt>
                <c:pt idx="1797">
                  <c:v>112</c:v>
                </c:pt>
                <c:pt idx="1798">
                  <c:v>136</c:v>
                </c:pt>
                <c:pt idx="1799">
                  <c:v>120</c:v>
                </c:pt>
                <c:pt idx="1800">
                  <c:v>120</c:v>
                </c:pt>
                <c:pt idx="1801">
                  <c:v>120</c:v>
                </c:pt>
                <c:pt idx="1802">
                  <c:v>136</c:v>
                </c:pt>
                <c:pt idx="1803">
                  <c:v>176</c:v>
                </c:pt>
                <c:pt idx="1804">
                  <c:v>148</c:v>
                </c:pt>
                <c:pt idx="1805">
                  <c:v>172</c:v>
                </c:pt>
                <c:pt idx="1806">
                  <c:v>144</c:v>
                </c:pt>
                <c:pt idx="1807">
                  <c:v>152</c:v>
                </c:pt>
                <c:pt idx="1808">
                  <c:v>188</c:v>
                </c:pt>
                <c:pt idx="1809">
                  <c:v>128</c:v>
                </c:pt>
                <c:pt idx="1810">
                  <c:v>136</c:v>
                </c:pt>
                <c:pt idx="1811">
                  <c:v>148</c:v>
                </c:pt>
                <c:pt idx="1812">
                  <c:v>156</c:v>
                </c:pt>
                <c:pt idx="1813">
                  <c:v>116</c:v>
                </c:pt>
                <c:pt idx="1814">
                  <c:v>132</c:v>
                </c:pt>
                <c:pt idx="1815">
                  <c:v>148</c:v>
                </c:pt>
                <c:pt idx="1816">
                  <c:v>164</c:v>
                </c:pt>
                <c:pt idx="1817">
                  <c:v>136</c:v>
                </c:pt>
                <c:pt idx="1818">
                  <c:v>108</c:v>
                </c:pt>
                <c:pt idx="1819">
                  <c:v>132</c:v>
                </c:pt>
                <c:pt idx="1820">
                  <c:v>88</c:v>
                </c:pt>
                <c:pt idx="1821">
                  <c:v>112</c:v>
                </c:pt>
                <c:pt idx="1822">
                  <c:v>104</c:v>
                </c:pt>
                <c:pt idx="1823">
                  <c:v>124</c:v>
                </c:pt>
                <c:pt idx="1824">
                  <c:v>136</c:v>
                </c:pt>
                <c:pt idx="1825">
                  <c:v>112</c:v>
                </c:pt>
                <c:pt idx="1826">
                  <c:v>100</c:v>
                </c:pt>
                <c:pt idx="1827">
                  <c:v>160</c:v>
                </c:pt>
                <c:pt idx="1828">
                  <c:v>144</c:v>
                </c:pt>
                <c:pt idx="1829">
                  <c:v>152</c:v>
                </c:pt>
                <c:pt idx="1830">
                  <c:v>100</c:v>
                </c:pt>
                <c:pt idx="1831">
                  <c:v>76</c:v>
                </c:pt>
                <c:pt idx="1832">
                  <c:v>128</c:v>
                </c:pt>
                <c:pt idx="1833">
                  <c:v>84</c:v>
                </c:pt>
                <c:pt idx="1834">
                  <c:v>88</c:v>
                </c:pt>
                <c:pt idx="1835">
                  <c:v>116</c:v>
                </c:pt>
                <c:pt idx="1836">
                  <c:v>124</c:v>
                </c:pt>
                <c:pt idx="1837">
                  <c:v>116</c:v>
                </c:pt>
                <c:pt idx="1838">
                  <c:v>84</c:v>
                </c:pt>
                <c:pt idx="1839">
                  <c:v>116</c:v>
                </c:pt>
                <c:pt idx="1840">
                  <c:v>132</c:v>
                </c:pt>
                <c:pt idx="1841">
                  <c:v>156</c:v>
                </c:pt>
                <c:pt idx="1842">
                  <c:v>124</c:v>
                </c:pt>
                <c:pt idx="1843">
                  <c:v>112</c:v>
                </c:pt>
                <c:pt idx="1844">
                  <c:v>160</c:v>
                </c:pt>
                <c:pt idx="1845">
                  <c:v>88</c:v>
                </c:pt>
                <c:pt idx="1846">
                  <c:v>156</c:v>
                </c:pt>
                <c:pt idx="1847">
                  <c:v>168</c:v>
                </c:pt>
                <c:pt idx="1848">
                  <c:v>116</c:v>
                </c:pt>
                <c:pt idx="1849">
                  <c:v>124</c:v>
                </c:pt>
                <c:pt idx="1850">
                  <c:v>152</c:v>
                </c:pt>
                <c:pt idx="1851">
                  <c:v>136</c:v>
                </c:pt>
                <c:pt idx="1852">
                  <c:v>116</c:v>
                </c:pt>
                <c:pt idx="1853">
                  <c:v>160</c:v>
                </c:pt>
                <c:pt idx="1854">
                  <c:v>72</c:v>
                </c:pt>
                <c:pt idx="1855">
                  <c:v>100</c:v>
                </c:pt>
                <c:pt idx="1856">
                  <c:v>108</c:v>
                </c:pt>
                <c:pt idx="1857">
                  <c:v>96</c:v>
                </c:pt>
                <c:pt idx="1858">
                  <c:v>76</c:v>
                </c:pt>
                <c:pt idx="1859">
                  <c:v>136</c:v>
                </c:pt>
                <c:pt idx="1860">
                  <c:v>84</c:v>
                </c:pt>
                <c:pt idx="1861">
                  <c:v>104</c:v>
                </c:pt>
                <c:pt idx="1862">
                  <c:v>104</c:v>
                </c:pt>
                <c:pt idx="1863">
                  <c:v>124</c:v>
                </c:pt>
                <c:pt idx="1864">
                  <c:v>92</c:v>
                </c:pt>
                <c:pt idx="1865">
                  <c:v>104</c:v>
                </c:pt>
                <c:pt idx="1866">
                  <c:v>92</c:v>
                </c:pt>
                <c:pt idx="1867">
                  <c:v>64</c:v>
                </c:pt>
                <c:pt idx="1868">
                  <c:v>96</c:v>
                </c:pt>
                <c:pt idx="1869">
                  <c:v>84</c:v>
                </c:pt>
                <c:pt idx="1870">
                  <c:v>80</c:v>
                </c:pt>
                <c:pt idx="1871">
                  <c:v>152</c:v>
                </c:pt>
                <c:pt idx="1872">
                  <c:v>100</c:v>
                </c:pt>
                <c:pt idx="1873">
                  <c:v>100</c:v>
                </c:pt>
                <c:pt idx="1874">
                  <c:v>124</c:v>
                </c:pt>
                <c:pt idx="1875">
                  <c:v>124</c:v>
                </c:pt>
                <c:pt idx="1876">
                  <c:v>96</c:v>
                </c:pt>
                <c:pt idx="1877">
                  <c:v>100</c:v>
                </c:pt>
                <c:pt idx="1878">
                  <c:v>112</c:v>
                </c:pt>
                <c:pt idx="1879">
                  <c:v>120</c:v>
                </c:pt>
                <c:pt idx="1880">
                  <c:v>164</c:v>
                </c:pt>
                <c:pt idx="1881">
                  <c:v>108</c:v>
                </c:pt>
                <c:pt idx="1882">
                  <c:v>92</c:v>
                </c:pt>
                <c:pt idx="1883">
                  <c:v>164</c:v>
                </c:pt>
                <c:pt idx="1884">
                  <c:v>112</c:v>
                </c:pt>
                <c:pt idx="1885">
                  <c:v>172</c:v>
                </c:pt>
                <c:pt idx="1886">
                  <c:v>176</c:v>
                </c:pt>
                <c:pt idx="1887">
                  <c:v>128</c:v>
                </c:pt>
                <c:pt idx="1888">
                  <c:v>132</c:v>
                </c:pt>
                <c:pt idx="1889">
                  <c:v>140</c:v>
                </c:pt>
                <c:pt idx="1890">
                  <c:v>104</c:v>
                </c:pt>
                <c:pt idx="1891">
                  <c:v>132</c:v>
                </c:pt>
                <c:pt idx="1892">
                  <c:v>116</c:v>
                </c:pt>
                <c:pt idx="1893">
                  <c:v>140</c:v>
                </c:pt>
                <c:pt idx="1894">
                  <c:v>164</c:v>
                </c:pt>
                <c:pt idx="1895">
                  <c:v>112</c:v>
                </c:pt>
                <c:pt idx="1896">
                  <c:v>128</c:v>
                </c:pt>
                <c:pt idx="1897">
                  <c:v>160</c:v>
                </c:pt>
                <c:pt idx="1898">
                  <c:v>100</c:v>
                </c:pt>
                <c:pt idx="1899">
                  <c:v>100</c:v>
                </c:pt>
                <c:pt idx="1900">
                  <c:v>160</c:v>
                </c:pt>
                <c:pt idx="1901">
                  <c:v>160</c:v>
                </c:pt>
                <c:pt idx="1902">
                  <c:v>140</c:v>
                </c:pt>
                <c:pt idx="1903">
                  <c:v>112</c:v>
                </c:pt>
                <c:pt idx="1904">
                  <c:v>148</c:v>
                </c:pt>
                <c:pt idx="1905">
                  <c:v>196</c:v>
                </c:pt>
                <c:pt idx="1906">
                  <c:v>180</c:v>
                </c:pt>
                <c:pt idx="1907">
                  <c:v>132</c:v>
                </c:pt>
                <c:pt idx="1908">
                  <c:v>164</c:v>
                </c:pt>
                <c:pt idx="1909">
                  <c:v>180</c:v>
                </c:pt>
                <c:pt idx="1910">
                  <c:v>208</c:v>
                </c:pt>
                <c:pt idx="1911">
                  <c:v>172</c:v>
                </c:pt>
                <c:pt idx="1912">
                  <c:v>180</c:v>
                </c:pt>
                <c:pt idx="1913">
                  <c:v>132</c:v>
                </c:pt>
                <c:pt idx="1914">
                  <c:v>156</c:v>
                </c:pt>
                <c:pt idx="1915">
                  <c:v>152</c:v>
                </c:pt>
                <c:pt idx="1916">
                  <c:v>160</c:v>
                </c:pt>
                <c:pt idx="1917">
                  <c:v>184</c:v>
                </c:pt>
                <c:pt idx="1918">
                  <c:v>84</c:v>
                </c:pt>
                <c:pt idx="1919">
                  <c:v>164</c:v>
                </c:pt>
                <c:pt idx="1920">
                  <c:v>136</c:v>
                </c:pt>
                <c:pt idx="1921">
                  <c:v>96</c:v>
                </c:pt>
                <c:pt idx="1922">
                  <c:v>120</c:v>
                </c:pt>
                <c:pt idx="1923">
                  <c:v>112</c:v>
                </c:pt>
                <c:pt idx="1924">
                  <c:v>112</c:v>
                </c:pt>
                <c:pt idx="1925">
                  <c:v>84</c:v>
                </c:pt>
                <c:pt idx="1926">
                  <c:v>116</c:v>
                </c:pt>
                <c:pt idx="1927">
                  <c:v>76</c:v>
                </c:pt>
                <c:pt idx="1928">
                  <c:v>88</c:v>
                </c:pt>
                <c:pt idx="1929">
                  <c:v>80</c:v>
                </c:pt>
                <c:pt idx="1930">
                  <c:v>120</c:v>
                </c:pt>
                <c:pt idx="1931">
                  <c:v>112</c:v>
                </c:pt>
                <c:pt idx="1932">
                  <c:v>64</c:v>
                </c:pt>
                <c:pt idx="1933">
                  <c:v>116</c:v>
                </c:pt>
                <c:pt idx="1934">
                  <c:v>96</c:v>
                </c:pt>
                <c:pt idx="1935">
                  <c:v>104</c:v>
                </c:pt>
                <c:pt idx="1936">
                  <c:v>88</c:v>
                </c:pt>
                <c:pt idx="1937">
                  <c:v>80</c:v>
                </c:pt>
                <c:pt idx="1938">
                  <c:v>100</c:v>
                </c:pt>
                <c:pt idx="1939">
                  <c:v>76</c:v>
                </c:pt>
                <c:pt idx="1940">
                  <c:v>68</c:v>
                </c:pt>
                <c:pt idx="1941">
                  <c:v>84</c:v>
                </c:pt>
                <c:pt idx="1942">
                  <c:v>112</c:v>
                </c:pt>
                <c:pt idx="1943">
                  <c:v>64</c:v>
                </c:pt>
                <c:pt idx="1944">
                  <c:v>76</c:v>
                </c:pt>
                <c:pt idx="1945">
                  <c:v>68</c:v>
                </c:pt>
                <c:pt idx="1946">
                  <c:v>104</c:v>
                </c:pt>
                <c:pt idx="1947">
                  <c:v>64</c:v>
                </c:pt>
                <c:pt idx="1948">
                  <c:v>80</c:v>
                </c:pt>
                <c:pt idx="1949">
                  <c:v>72</c:v>
                </c:pt>
                <c:pt idx="1950">
                  <c:v>68</c:v>
                </c:pt>
                <c:pt idx="1951">
                  <c:v>80</c:v>
                </c:pt>
                <c:pt idx="1952">
                  <c:v>120</c:v>
                </c:pt>
                <c:pt idx="1953">
                  <c:v>72</c:v>
                </c:pt>
                <c:pt idx="1954">
                  <c:v>92</c:v>
                </c:pt>
                <c:pt idx="1955">
                  <c:v>76</c:v>
                </c:pt>
                <c:pt idx="1956">
                  <c:v>88</c:v>
                </c:pt>
                <c:pt idx="1957">
                  <c:v>80</c:v>
                </c:pt>
                <c:pt idx="1958">
                  <c:v>112</c:v>
                </c:pt>
                <c:pt idx="1959">
                  <c:v>124</c:v>
                </c:pt>
                <c:pt idx="1960">
                  <c:v>100</c:v>
                </c:pt>
                <c:pt idx="1961">
                  <c:v>128</c:v>
                </c:pt>
                <c:pt idx="1962">
                  <c:v>80</c:v>
                </c:pt>
                <c:pt idx="1963">
                  <c:v>100</c:v>
                </c:pt>
                <c:pt idx="1964">
                  <c:v>132</c:v>
                </c:pt>
                <c:pt idx="1965">
                  <c:v>112</c:v>
                </c:pt>
                <c:pt idx="1966">
                  <c:v>96</c:v>
                </c:pt>
                <c:pt idx="1967">
                  <c:v>108</c:v>
                </c:pt>
                <c:pt idx="1968">
                  <c:v>104</c:v>
                </c:pt>
                <c:pt idx="1969">
                  <c:v>104</c:v>
                </c:pt>
                <c:pt idx="1970">
                  <c:v>124</c:v>
                </c:pt>
                <c:pt idx="1971">
                  <c:v>128</c:v>
                </c:pt>
                <c:pt idx="1972">
                  <c:v>112</c:v>
                </c:pt>
                <c:pt idx="1973">
                  <c:v>100</c:v>
                </c:pt>
                <c:pt idx="1974">
                  <c:v>124</c:v>
                </c:pt>
                <c:pt idx="1975">
                  <c:v>144</c:v>
                </c:pt>
                <c:pt idx="1976">
                  <c:v>92</c:v>
                </c:pt>
                <c:pt idx="1977">
                  <c:v>164</c:v>
                </c:pt>
                <c:pt idx="1978">
                  <c:v>160</c:v>
                </c:pt>
                <c:pt idx="1979">
                  <c:v>124</c:v>
                </c:pt>
                <c:pt idx="1980">
                  <c:v>116</c:v>
                </c:pt>
                <c:pt idx="1981">
                  <c:v>128</c:v>
                </c:pt>
                <c:pt idx="1982">
                  <c:v>128</c:v>
                </c:pt>
                <c:pt idx="1983">
                  <c:v>112</c:v>
                </c:pt>
                <c:pt idx="1984">
                  <c:v>84</c:v>
                </c:pt>
                <c:pt idx="1985">
                  <c:v>136</c:v>
                </c:pt>
                <c:pt idx="1986">
                  <c:v>156</c:v>
                </c:pt>
                <c:pt idx="1987">
                  <c:v>112</c:v>
                </c:pt>
                <c:pt idx="1988">
                  <c:v>120</c:v>
                </c:pt>
                <c:pt idx="1989">
                  <c:v>144</c:v>
                </c:pt>
                <c:pt idx="1990">
                  <c:v>144</c:v>
                </c:pt>
                <c:pt idx="1991">
                  <c:v>112</c:v>
                </c:pt>
                <c:pt idx="1992">
                  <c:v>152</c:v>
                </c:pt>
                <c:pt idx="1993">
                  <c:v>180</c:v>
                </c:pt>
                <c:pt idx="1994">
                  <c:v>164</c:v>
                </c:pt>
                <c:pt idx="1995">
                  <c:v>140</c:v>
                </c:pt>
                <c:pt idx="1996">
                  <c:v>144</c:v>
                </c:pt>
                <c:pt idx="1997">
                  <c:v>112</c:v>
                </c:pt>
                <c:pt idx="1998">
                  <c:v>132</c:v>
                </c:pt>
                <c:pt idx="1999">
                  <c:v>160</c:v>
                </c:pt>
                <c:pt idx="2000">
                  <c:v>104</c:v>
                </c:pt>
                <c:pt idx="2001">
                  <c:v>120</c:v>
                </c:pt>
                <c:pt idx="2002">
                  <c:v>108</c:v>
                </c:pt>
                <c:pt idx="2003">
                  <c:v>104</c:v>
                </c:pt>
                <c:pt idx="2004">
                  <c:v>116</c:v>
                </c:pt>
                <c:pt idx="2005">
                  <c:v>116</c:v>
                </c:pt>
                <c:pt idx="2006">
                  <c:v>68</c:v>
                </c:pt>
                <c:pt idx="2007">
                  <c:v>112</c:v>
                </c:pt>
                <c:pt idx="2008">
                  <c:v>76</c:v>
                </c:pt>
                <c:pt idx="2009">
                  <c:v>80</c:v>
                </c:pt>
                <c:pt idx="2010">
                  <c:v>84</c:v>
                </c:pt>
                <c:pt idx="2011">
                  <c:v>60</c:v>
                </c:pt>
                <c:pt idx="2012">
                  <c:v>84</c:v>
                </c:pt>
                <c:pt idx="2013">
                  <c:v>68</c:v>
                </c:pt>
                <c:pt idx="2014">
                  <c:v>96</c:v>
                </c:pt>
                <c:pt idx="2015">
                  <c:v>88</c:v>
                </c:pt>
                <c:pt idx="2016">
                  <c:v>72</c:v>
                </c:pt>
                <c:pt idx="2017">
                  <c:v>56</c:v>
                </c:pt>
                <c:pt idx="2018">
                  <c:v>92</c:v>
                </c:pt>
                <c:pt idx="2019">
                  <c:v>84</c:v>
                </c:pt>
                <c:pt idx="2020">
                  <c:v>104</c:v>
                </c:pt>
                <c:pt idx="2021">
                  <c:v>80</c:v>
                </c:pt>
                <c:pt idx="2022">
                  <c:v>72</c:v>
                </c:pt>
                <c:pt idx="2023">
                  <c:v>52</c:v>
                </c:pt>
                <c:pt idx="2024">
                  <c:v>88</c:v>
                </c:pt>
                <c:pt idx="2025">
                  <c:v>60</c:v>
                </c:pt>
                <c:pt idx="2026">
                  <c:v>68</c:v>
                </c:pt>
                <c:pt idx="2027">
                  <c:v>48</c:v>
                </c:pt>
                <c:pt idx="2028">
                  <c:v>104</c:v>
                </c:pt>
                <c:pt idx="2029">
                  <c:v>44</c:v>
                </c:pt>
                <c:pt idx="2030">
                  <c:v>72</c:v>
                </c:pt>
                <c:pt idx="2031">
                  <c:v>76</c:v>
                </c:pt>
                <c:pt idx="2032">
                  <c:v>64</c:v>
                </c:pt>
                <c:pt idx="2033">
                  <c:v>92</c:v>
                </c:pt>
                <c:pt idx="2034">
                  <c:v>104</c:v>
                </c:pt>
                <c:pt idx="2035">
                  <c:v>84</c:v>
                </c:pt>
                <c:pt idx="2036">
                  <c:v>68</c:v>
                </c:pt>
                <c:pt idx="2037">
                  <c:v>84</c:v>
                </c:pt>
                <c:pt idx="2038">
                  <c:v>76</c:v>
                </c:pt>
                <c:pt idx="2039">
                  <c:v>108</c:v>
                </c:pt>
                <c:pt idx="2040">
                  <c:v>52</c:v>
                </c:pt>
                <c:pt idx="2041">
                  <c:v>68</c:v>
                </c:pt>
                <c:pt idx="2042">
                  <c:v>36</c:v>
                </c:pt>
                <c:pt idx="2043">
                  <c:v>80</c:v>
                </c:pt>
                <c:pt idx="2044">
                  <c:v>88</c:v>
                </c:pt>
                <c:pt idx="2045">
                  <c:v>64</c:v>
                </c:pt>
                <c:pt idx="2046">
                  <c:v>76</c:v>
                </c:pt>
                <c:pt idx="2047">
                  <c:v>104</c:v>
                </c:pt>
                <c:pt idx="2048">
                  <c:v>64</c:v>
                </c:pt>
                <c:pt idx="2049">
                  <c:v>56</c:v>
                </c:pt>
                <c:pt idx="2050">
                  <c:v>96</c:v>
                </c:pt>
                <c:pt idx="2051">
                  <c:v>64</c:v>
                </c:pt>
                <c:pt idx="2052">
                  <c:v>88</c:v>
                </c:pt>
                <c:pt idx="2053">
                  <c:v>100</c:v>
                </c:pt>
                <c:pt idx="2054">
                  <c:v>92</c:v>
                </c:pt>
                <c:pt idx="2055">
                  <c:v>68</c:v>
                </c:pt>
                <c:pt idx="2056">
                  <c:v>60</c:v>
                </c:pt>
                <c:pt idx="2057">
                  <c:v>72</c:v>
                </c:pt>
                <c:pt idx="2058">
                  <c:v>76</c:v>
                </c:pt>
                <c:pt idx="2059">
                  <c:v>80</c:v>
                </c:pt>
                <c:pt idx="2060">
                  <c:v>88</c:v>
                </c:pt>
                <c:pt idx="2061">
                  <c:v>60</c:v>
                </c:pt>
                <c:pt idx="2062">
                  <c:v>108</c:v>
                </c:pt>
                <c:pt idx="2063">
                  <c:v>68</c:v>
                </c:pt>
                <c:pt idx="2064">
                  <c:v>72</c:v>
                </c:pt>
                <c:pt idx="2065">
                  <c:v>88</c:v>
                </c:pt>
                <c:pt idx="2066">
                  <c:v>84</c:v>
                </c:pt>
                <c:pt idx="2067">
                  <c:v>108</c:v>
                </c:pt>
                <c:pt idx="2068">
                  <c:v>92</c:v>
                </c:pt>
                <c:pt idx="2069">
                  <c:v>96</c:v>
                </c:pt>
                <c:pt idx="2070">
                  <c:v>84</c:v>
                </c:pt>
                <c:pt idx="2071">
                  <c:v>44</c:v>
                </c:pt>
                <c:pt idx="2072">
                  <c:v>112</c:v>
                </c:pt>
                <c:pt idx="2073">
                  <c:v>84</c:v>
                </c:pt>
                <c:pt idx="2074">
                  <c:v>44</c:v>
                </c:pt>
                <c:pt idx="2075">
                  <c:v>64</c:v>
                </c:pt>
                <c:pt idx="2076">
                  <c:v>92</c:v>
                </c:pt>
                <c:pt idx="2077">
                  <c:v>80</c:v>
                </c:pt>
                <c:pt idx="2078">
                  <c:v>84</c:v>
                </c:pt>
                <c:pt idx="2079">
                  <c:v>56</c:v>
                </c:pt>
                <c:pt idx="2080">
                  <c:v>52</c:v>
                </c:pt>
                <c:pt idx="2081">
                  <c:v>92</c:v>
                </c:pt>
                <c:pt idx="2082">
                  <c:v>68</c:v>
                </c:pt>
                <c:pt idx="2083">
                  <c:v>76</c:v>
                </c:pt>
                <c:pt idx="2084">
                  <c:v>92</c:v>
                </c:pt>
                <c:pt idx="2085">
                  <c:v>76</c:v>
                </c:pt>
                <c:pt idx="2086">
                  <c:v>92</c:v>
                </c:pt>
                <c:pt idx="2087">
                  <c:v>52</c:v>
                </c:pt>
                <c:pt idx="2088">
                  <c:v>108</c:v>
                </c:pt>
                <c:pt idx="2089">
                  <c:v>68</c:v>
                </c:pt>
                <c:pt idx="2090">
                  <c:v>76</c:v>
                </c:pt>
                <c:pt idx="2091">
                  <c:v>92</c:v>
                </c:pt>
                <c:pt idx="2092">
                  <c:v>64</c:v>
                </c:pt>
                <c:pt idx="2093">
                  <c:v>88</c:v>
                </c:pt>
                <c:pt idx="2094">
                  <c:v>96</c:v>
                </c:pt>
                <c:pt idx="2095">
                  <c:v>80</c:v>
                </c:pt>
                <c:pt idx="2096">
                  <c:v>72</c:v>
                </c:pt>
                <c:pt idx="2097">
                  <c:v>80</c:v>
                </c:pt>
                <c:pt idx="2098">
                  <c:v>92</c:v>
                </c:pt>
                <c:pt idx="2099">
                  <c:v>68</c:v>
                </c:pt>
                <c:pt idx="2100">
                  <c:v>72</c:v>
                </c:pt>
                <c:pt idx="2101">
                  <c:v>48</c:v>
                </c:pt>
                <c:pt idx="2102">
                  <c:v>88</c:v>
                </c:pt>
                <c:pt idx="2103">
                  <c:v>72</c:v>
                </c:pt>
                <c:pt idx="2104">
                  <c:v>56</c:v>
                </c:pt>
                <c:pt idx="2105">
                  <c:v>32</c:v>
                </c:pt>
                <c:pt idx="2106">
                  <c:v>76</c:v>
                </c:pt>
                <c:pt idx="2107">
                  <c:v>40</c:v>
                </c:pt>
                <c:pt idx="2108">
                  <c:v>64</c:v>
                </c:pt>
                <c:pt idx="2109">
                  <c:v>100</c:v>
                </c:pt>
                <c:pt idx="2110">
                  <c:v>76</c:v>
                </c:pt>
                <c:pt idx="2111">
                  <c:v>68</c:v>
                </c:pt>
                <c:pt idx="2112">
                  <c:v>44</c:v>
                </c:pt>
                <c:pt idx="2113">
                  <c:v>72</c:v>
                </c:pt>
                <c:pt idx="2114">
                  <c:v>56</c:v>
                </c:pt>
                <c:pt idx="2115">
                  <c:v>80</c:v>
                </c:pt>
                <c:pt idx="2116">
                  <c:v>60</c:v>
                </c:pt>
                <c:pt idx="2117">
                  <c:v>60</c:v>
                </c:pt>
                <c:pt idx="2118">
                  <c:v>72</c:v>
                </c:pt>
                <c:pt idx="2119">
                  <c:v>40</c:v>
                </c:pt>
                <c:pt idx="2120">
                  <c:v>64</c:v>
                </c:pt>
                <c:pt idx="2121">
                  <c:v>60</c:v>
                </c:pt>
                <c:pt idx="2122">
                  <c:v>56</c:v>
                </c:pt>
                <c:pt idx="2123">
                  <c:v>76</c:v>
                </c:pt>
                <c:pt idx="2124">
                  <c:v>64</c:v>
                </c:pt>
                <c:pt idx="2125">
                  <c:v>64</c:v>
                </c:pt>
                <c:pt idx="2126">
                  <c:v>80</c:v>
                </c:pt>
                <c:pt idx="2127">
                  <c:v>76</c:v>
                </c:pt>
                <c:pt idx="2128">
                  <c:v>60</c:v>
                </c:pt>
                <c:pt idx="2129">
                  <c:v>60</c:v>
                </c:pt>
                <c:pt idx="2130">
                  <c:v>52</c:v>
                </c:pt>
                <c:pt idx="2131">
                  <c:v>96</c:v>
                </c:pt>
                <c:pt idx="2132">
                  <c:v>44</c:v>
                </c:pt>
                <c:pt idx="2133">
                  <c:v>100</c:v>
                </c:pt>
                <c:pt idx="2134">
                  <c:v>48</c:v>
                </c:pt>
                <c:pt idx="2135">
                  <c:v>60</c:v>
                </c:pt>
                <c:pt idx="2136">
                  <c:v>88</c:v>
                </c:pt>
                <c:pt idx="2137">
                  <c:v>60</c:v>
                </c:pt>
                <c:pt idx="2138">
                  <c:v>52</c:v>
                </c:pt>
                <c:pt idx="2139">
                  <c:v>60</c:v>
                </c:pt>
                <c:pt idx="2140">
                  <c:v>56</c:v>
                </c:pt>
                <c:pt idx="2141">
                  <c:v>68</c:v>
                </c:pt>
                <c:pt idx="2142">
                  <c:v>72</c:v>
                </c:pt>
                <c:pt idx="2143">
                  <c:v>96</c:v>
                </c:pt>
                <c:pt idx="2144">
                  <c:v>116</c:v>
                </c:pt>
                <c:pt idx="2145">
                  <c:v>56</c:v>
                </c:pt>
                <c:pt idx="2146">
                  <c:v>92</c:v>
                </c:pt>
                <c:pt idx="2147">
                  <c:v>52</c:v>
                </c:pt>
                <c:pt idx="2148">
                  <c:v>48</c:v>
                </c:pt>
                <c:pt idx="2149">
                  <c:v>52</c:v>
                </c:pt>
                <c:pt idx="2150">
                  <c:v>84</c:v>
                </c:pt>
                <c:pt idx="2151">
                  <c:v>120</c:v>
                </c:pt>
                <c:pt idx="2152">
                  <c:v>44</c:v>
                </c:pt>
                <c:pt idx="2153">
                  <c:v>56</c:v>
                </c:pt>
                <c:pt idx="2154">
                  <c:v>84</c:v>
                </c:pt>
                <c:pt idx="2155">
                  <c:v>64</c:v>
                </c:pt>
                <c:pt idx="2156">
                  <c:v>44</c:v>
                </c:pt>
                <c:pt idx="2157">
                  <c:v>84</c:v>
                </c:pt>
                <c:pt idx="2158">
                  <c:v>80</c:v>
                </c:pt>
                <c:pt idx="2159">
                  <c:v>60</c:v>
                </c:pt>
                <c:pt idx="2160">
                  <c:v>48</c:v>
                </c:pt>
                <c:pt idx="2161">
                  <c:v>64</c:v>
                </c:pt>
                <c:pt idx="2162">
                  <c:v>48</c:v>
                </c:pt>
                <c:pt idx="2163">
                  <c:v>64</c:v>
                </c:pt>
                <c:pt idx="2164">
                  <c:v>92</c:v>
                </c:pt>
                <c:pt idx="2165">
                  <c:v>76</c:v>
                </c:pt>
                <c:pt idx="2166">
                  <c:v>52</c:v>
                </c:pt>
                <c:pt idx="2167">
                  <c:v>84</c:v>
                </c:pt>
                <c:pt idx="2168">
                  <c:v>88</c:v>
                </c:pt>
                <c:pt idx="2169">
                  <c:v>92</c:v>
                </c:pt>
                <c:pt idx="2170">
                  <c:v>88</c:v>
                </c:pt>
                <c:pt idx="2171">
                  <c:v>92</c:v>
                </c:pt>
                <c:pt idx="2172">
                  <c:v>80</c:v>
                </c:pt>
                <c:pt idx="2173">
                  <c:v>72</c:v>
                </c:pt>
                <c:pt idx="2174">
                  <c:v>64</c:v>
                </c:pt>
                <c:pt idx="2175">
                  <c:v>84</c:v>
                </c:pt>
                <c:pt idx="2176">
                  <c:v>60</c:v>
                </c:pt>
                <c:pt idx="2177">
                  <c:v>112</c:v>
                </c:pt>
                <c:pt idx="2178">
                  <c:v>84</c:v>
                </c:pt>
                <c:pt idx="2179">
                  <c:v>72</c:v>
                </c:pt>
                <c:pt idx="2180">
                  <c:v>68</c:v>
                </c:pt>
                <c:pt idx="2181">
                  <c:v>100</c:v>
                </c:pt>
                <c:pt idx="2182">
                  <c:v>80</c:v>
                </c:pt>
                <c:pt idx="2183">
                  <c:v>104</c:v>
                </c:pt>
                <c:pt idx="2184">
                  <c:v>88</c:v>
                </c:pt>
                <c:pt idx="2185">
                  <c:v>52</c:v>
                </c:pt>
                <c:pt idx="2186">
                  <c:v>76</c:v>
                </c:pt>
                <c:pt idx="2187">
                  <c:v>60</c:v>
                </c:pt>
                <c:pt idx="2188">
                  <c:v>68</c:v>
                </c:pt>
                <c:pt idx="2189">
                  <c:v>56</c:v>
                </c:pt>
                <c:pt idx="2190">
                  <c:v>80</c:v>
                </c:pt>
                <c:pt idx="2191">
                  <c:v>72</c:v>
                </c:pt>
                <c:pt idx="2192">
                  <c:v>84</c:v>
                </c:pt>
                <c:pt idx="2193">
                  <c:v>88</c:v>
                </c:pt>
                <c:pt idx="2194">
                  <c:v>80</c:v>
                </c:pt>
                <c:pt idx="2195">
                  <c:v>92</c:v>
                </c:pt>
                <c:pt idx="2196">
                  <c:v>76</c:v>
                </c:pt>
                <c:pt idx="2197">
                  <c:v>92</c:v>
                </c:pt>
                <c:pt idx="2198">
                  <c:v>76</c:v>
                </c:pt>
                <c:pt idx="2199">
                  <c:v>88</c:v>
                </c:pt>
                <c:pt idx="2200">
                  <c:v>96</c:v>
                </c:pt>
                <c:pt idx="2201">
                  <c:v>92</c:v>
                </c:pt>
                <c:pt idx="2202">
                  <c:v>112</c:v>
                </c:pt>
                <c:pt idx="2203">
                  <c:v>80</c:v>
                </c:pt>
                <c:pt idx="2204">
                  <c:v>56</c:v>
                </c:pt>
                <c:pt idx="2205">
                  <c:v>64</c:v>
                </c:pt>
                <c:pt idx="2206">
                  <c:v>88</c:v>
                </c:pt>
                <c:pt idx="2207">
                  <c:v>68</c:v>
                </c:pt>
                <c:pt idx="2208">
                  <c:v>56</c:v>
                </c:pt>
                <c:pt idx="2209">
                  <c:v>60</c:v>
                </c:pt>
                <c:pt idx="2210">
                  <c:v>80</c:v>
                </c:pt>
                <c:pt idx="2211">
                  <c:v>96</c:v>
                </c:pt>
                <c:pt idx="2212">
                  <c:v>64</c:v>
                </c:pt>
                <c:pt idx="2213">
                  <c:v>60</c:v>
                </c:pt>
                <c:pt idx="2214">
                  <c:v>72</c:v>
                </c:pt>
                <c:pt idx="2215">
                  <c:v>72</c:v>
                </c:pt>
                <c:pt idx="2216">
                  <c:v>84</c:v>
                </c:pt>
                <c:pt idx="2217">
                  <c:v>84</c:v>
                </c:pt>
                <c:pt idx="2218">
                  <c:v>92</c:v>
                </c:pt>
                <c:pt idx="2219">
                  <c:v>76</c:v>
                </c:pt>
                <c:pt idx="2220">
                  <c:v>76</c:v>
                </c:pt>
                <c:pt idx="2221">
                  <c:v>76</c:v>
                </c:pt>
                <c:pt idx="2222">
                  <c:v>40</c:v>
                </c:pt>
                <c:pt idx="2223">
                  <c:v>64</c:v>
                </c:pt>
                <c:pt idx="2224">
                  <c:v>76</c:v>
                </c:pt>
                <c:pt idx="2225">
                  <c:v>64</c:v>
                </c:pt>
                <c:pt idx="2226">
                  <c:v>112</c:v>
                </c:pt>
                <c:pt idx="2227">
                  <c:v>76</c:v>
                </c:pt>
                <c:pt idx="2228">
                  <c:v>104</c:v>
                </c:pt>
                <c:pt idx="2229">
                  <c:v>76</c:v>
                </c:pt>
                <c:pt idx="2230">
                  <c:v>96</c:v>
                </c:pt>
                <c:pt idx="2231">
                  <c:v>72</c:v>
                </c:pt>
                <c:pt idx="2232">
                  <c:v>72</c:v>
                </c:pt>
                <c:pt idx="2233">
                  <c:v>76</c:v>
                </c:pt>
                <c:pt idx="2234">
                  <c:v>64</c:v>
                </c:pt>
                <c:pt idx="2235">
                  <c:v>84</c:v>
                </c:pt>
                <c:pt idx="2236">
                  <c:v>84</c:v>
                </c:pt>
                <c:pt idx="2237">
                  <c:v>96</c:v>
                </c:pt>
                <c:pt idx="2238">
                  <c:v>76</c:v>
                </c:pt>
                <c:pt idx="2239">
                  <c:v>60</c:v>
                </c:pt>
                <c:pt idx="2240">
                  <c:v>112</c:v>
                </c:pt>
                <c:pt idx="2241">
                  <c:v>64</c:v>
                </c:pt>
                <c:pt idx="2242">
                  <c:v>92</c:v>
                </c:pt>
                <c:pt idx="2243">
                  <c:v>100</c:v>
                </c:pt>
                <c:pt idx="2244">
                  <c:v>68</c:v>
                </c:pt>
                <c:pt idx="2245">
                  <c:v>76</c:v>
                </c:pt>
                <c:pt idx="2246">
                  <c:v>48</c:v>
                </c:pt>
                <c:pt idx="2247">
                  <c:v>92</c:v>
                </c:pt>
                <c:pt idx="2248">
                  <c:v>72</c:v>
                </c:pt>
                <c:pt idx="2249">
                  <c:v>76</c:v>
                </c:pt>
                <c:pt idx="2250">
                  <c:v>68</c:v>
                </c:pt>
                <c:pt idx="2251">
                  <c:v>40</c:v>
                </c:pt>
                <c:pt idx="2252">
                  <c:v>92</c:v>
                </c:pt>
                <c:pt idx="2253">
                  <c:v>80</c:v>
                </c:pt>
                <c:pt idx="2254">
                  <c:v>108</c:v>
                </c:pt>
                <c:pt idx="2255">
                  <c:v>68</c:v>
                </c:pt>
                <c:pt idx="2256">
                  <c:v>52</c:v>
                </c:pt>
                <c:pt idx="2257">
                  <c:v>64</c:v>
                </c:pt>
                <c:pt idx="2258">
                  <c:v>72</c:v>
                </c:pt>
                <c:pt idx="2259">
                  <c:v>48</c:v>
                </c:pt>
                <c:pt idx="2260">
                  <c:v>100</c:v>
                </c:pt>
                <c:pt idx="2261">
                  <c:v>104</c:v>
                </c:pt>
                <c:pt idx="2262">
                  <c:v>72</c:v>
                </c:pt>
                <c:pt idx="2263">
                  <c:v>64</c:v>
                </c:pt>
                <c:pt idx="2264">
                  <c:v>80</c:v>
                </c:pt>
                <c:pt idx="2265">
                  <c:v>64</c:v>
                </c:pt>
                <c:pt idx="2266">
                  <c:v>72</c:v>
                </c:pt>
                <c:pt idx="2267">
                  <c:v>60</c:v>
                </c:pt>
                <c:pt idx="2268">
                  <c:v>48</c:v>
                </c:pt>
                <c:pt idx="2269">
                  <c:v>68</c:v>
                </c:pt>
                <c:pt idx="2270">
                  <c:v>84</c:v>
                </c:pt>
                <c:pt idx="2271">
                  <c:v>64</c:v>
                </c:pt>
                <c:pt idx="2272">
                  <c:v>84</c:v>
                </c:pt>
                <c:pt idx="2273">
                  <c:v>68</c:v>
                </c:pt>
                <c:pt idx="2274">
                  <c:v>60</c:v>
                </c:pt>
                <c:pt idx="2275">
                  <c:v>64</c:v>
                </c:pt>
                <c:pt idx="2276">
                  <c:v>80</c:v>
                </c:pt>
                <c:pt idx="2277">
                  <c:v>84</c:v>
                </c:pt>
                <c:pt idx="2278">
                  <c:v>84</c:v>
                </c:pt>
                <c:pt idx="2279">
                  <c:v>68</c:v>
                </c:pt>
                <c:pt idx="2280">
                  <c:v>112</c:v>
                </c:pt>
                <c:pt idx="2281">
                  <c:v>92</c:v>
                </c:pt>
                <c:pt idx="2282">
                  <c:v>60</c:v>
                </c:pt>
                <c:pt idx="2283">
                  <c:v>64</c:v>
                </c:pt>
                <c:pt idx="2284">
                  <c:v>76</c:v>
                </c:pt>
                <c:pt idx="2285">
                  <c:v>80</c:v>
                </c:pt>
                <c:pt idx="2286">
                  <c:v>80</c:v>
                </c:pt>
                <c:pt idx="2287">
                  <c:v>80</c:v>
                </c:pt>
                <c:pt idx="2288">
                  <c:v>68</c:v>
                </c:pt>
                <c:pt idx="2289">
                  <c:v>80</c:v>
                </c:pt>
                <c:pt idx="2290">
                  <c:v>84</c:v>
                </c:pt>
                <c:pt idx="2291">
                  <c:v>84</c:v>
                </c:pt>
                <c:pt idx="2292">
                  <c:v>76</c:v>
                </c:pt>
                <c:pt idx="2293">
                  <c:v>64</c:v>
                </c:pt>
                <c:pt idx="2294">
                  <c:v>76</c:v>
                </c:pt>
                <c:pt idx="2295">
                  <c:v>60</c:v>
                </c:pt>
                <c:pt idx="2296">
                  <c:v>76</c:v>
                </c:pt>
                <c:pt idx="2297">
                  <c:v>96</c:v>
                </c:pt>
                <c:pt idx="2298">
                  <c:v>88</c:v>
                </c:pt>
                <c:pt idx="2299">
                  <c:v>68</c:v>
                </c:pt>
                <c:pt idx="2300">
                  <c:v>76</c:v>
                </c:pt>
                <c:pt idx="2301">
                  <c:v>72</c:v>
                </c:pt>
                <c:pt idx="2302">
                  <c:v>76</c:v>
                </c:pt>
                <c:pt idx="2303">
                  <c:v>76</c:v>
                </c:pt>
                <c:pt idx="2304">
                  <c:v>92</c:v>
                </c:pt>
                <c:pt idx="2305">
                  <c:v>68</c:v>
                </c:pt>
                <c:pt idx="2306">
                  <c:v>80</c:v>
                </c:pt>
                <c:pt idx="2307">
                  <c:v>84</c:v>
                </c:pt>
                <c:pt idx="2308">
                  <c:v>72</c:v>
                </c:pt>
                <c:pt idx="2309">
                  <c:v>64</c:v>
                </c:pt>
                <c:pt idx="2310">
                  <c:v>56</c:v>
                </c:pt>
                <c:pt idx="2311">
                  <c:v>60</c:v>
                </c:pt>
                <c:pt idx="2312">
                  <c:v>72</c:v>
                </c:pt>
                <c:pt idx="2313">
                  <c:v>84</c:v>
                </c:pt>
                <c:pt idx="2314">
                  <c:v>76</c:v>
                </c:pt>
                <c:pt idx="2315">
                  <c:v>68</c:v>
                </c:pt>
                <c:pt idx="2316">
                  <c:v>88</c:v>
                </c:pt>
                <c:pt idx="2317">
                  <c:v>80</c:v>
                </c:pt>
                <c:pt idx="2318">
                  <c:v>80</c:v>
                </c:pt>
                <c:pt idx="2319">
                  <c:v>76</c:v>
                </c:pt>
                <c:pt idx="2320">
                  <c:v>64</c:v>
                </c:pt>
                <c:pt idx="2321">
                  <c:v>60</c:v>
                </c:pt>
                <c:pt idx="2322">
                  <c:v>72</c:v>
                </c:pt>
                <c:pt idx="2323">
                  <c:v>44</c:v>
                </c:pt>
                <c:pt idx="2324">
                  <c:v>72</c:v>
                </c:pt>
                <c:pt idx="2325">
                  <c:v>88</c:v>
                </c:pt>
                <c:pt idx="2326">
                  <c:v>76</c:v>
                </c:pt>
                <c:pt idx="2327">
                  <c:v>64</c:v>
                </c:pt>
                <c:pt idx="2328">
                  <c:v>44</c:v>
                </c:pt>
                <c:pt idx="2329">
                  <c:v>68</c:v>
                </c:pt>
                <c:pt idx="2330">
                  <c:v>104</c:v>
                </c:pt>
                <c:pt idx="2331">
                  <c:v>80</c:v>
                </c:pt>
                <c:pt idx="2332">
                  <c:v>92</c:v>
                </c:pt>
                <c:pt idx="2333">
                  <c:v>104</c:v>
                </c:pt>
                <c:pt idx="2334">
                  <c:v>92</c:v>
                </c:pt>
                <c:pt idx="2335">
                  <c:v>72</c:v>
                </c:pt>
                <c:pt idx="2336">
                  <c:v>60</c:v>
                </c:pt>
                <c:pt idx="2337">
                  <c:v>100</c:v>
                </c:pt>
                <c:pt idx="2338">
                  <c:v>100</c:v>
                </c:pt>
                <c:pt idx="2339">
                  <c:v>72</c:v>
                </c:pt>
                <c:pt idx="2340">
                  <c:v>80</c:v>
                </c:pt>
                <c:pt idx="2341">
                  <c:v>84</c:v>
                </c:pt>
                <c:pt idx="2342">
                  <c:v>64</c:v>
                </c:pt>
                <c:pt idx="2343">
                  <c:v>104</c:v>
                </c:pt>
                <c:pt idx="2344">
                  <c:v>80</c:v>
                </c:pt>
                <c:pt idx="2345">
                  <c:v>80</c:v>
                </c:pt>
                <c:pt idx="2346">
                  <c:v>124</c:v>
                </c:pt>
                <c:pt idx="2347">
                  <c:v>88</c:v>
                </c:pt>
                <c:pt idx="2348">
                  <c:v>92</c:v>
                </c:pt>
                <c:pt idx="2349">
                  <c:v>76</c:v>
                </c:pt>
                <c:pt idx="2350">
                  <c:v>52</c:v>
                </c:pt>
                <c:pt idx="2351">
                  <c:v>112</c:v>
                </c:pt>
                <c:pt idx="2352">
                  <c:v>88</c:v>
                </c:pt>
                <c:pt idx="2353">
                  <c:v>100</c:v>
                </c:pt>
                <c:pt idx="2354">
                  <c:v>108</c:v>
                </c:pt>
                <c:pt idx="2355">
                  <c:v>88</c:v>
                </c:pt>
                <c:pt idx="2356">
                  <c:v>92</c:v>
                </c:pt>
                <c:pt idx="2357">
                  <c:v>76</c:v>
                </c:pt>
                <c:pt idx="2358">
                  <c:v>56</c:v>
                </c:pt>
                <c:pt idx="2359">
                  <c:v>72</c:v>
                </c:pt>
                <c:pt idx="2360">
                  <c:v>112</c:v>
                </c:pt>
                <c:pt idx="2361">
                  <c:v>68</c:v>
                </c:pt>
                <c:pt idx="2362">
                  <c:v>84</c:v>
                </c:pt>
                <c:pt idx="2363">
                  <c:v>96</c:v>
                </c:pt>
                <c:pt idx="2364">
                  <c:v>76</c:v>
                </c:pt>
                <c:pt idx="2365">
                  <c:v>88</c:v>
                </c:pt>
                <c:pt idx="2366">
                  <c:v>80</c:v>
                </c:pt>
                <c:pt idx="2367">
                  <c:v>108</c:v>
                </c:pt>
                <c:pt idx="2368">
                  <c:v>92</c:v>
                </c:pt>
                <c:pt idx="2369">
                  <c:v>68</c:v>
                </c:pt>
                <c:pt idx="2370">
                  <c:v>64</c:v>
                </c:pt>
                <c:pt idx="2371">
                  <c:v>92</c:v>
                </c:pt>
                <c:pt idx="2372">
                  <c:v>104</c:v>
                </c:pt>
                <c:pt idx="2373">
                  <c:v>92</c:v>
                </c:pt>
                <c:pt idx="2374">
                  <c:v>96</c:v>
                </c:pt>
                <c:pt idx="2375">
                  <c:v>76</c:v>
                </c:pt>
                <c:pt idx="2376">
                  <c:v>48</c:v>
                </c:pt>
                <c:pt idx="2377">
                  <c:v>60</c:v>
                </c:pt>
                <c:pt idx="2378">
                  <c:v>40</c:v>
                </c:pt>
                <c:pt idx="2379">
                  <c:v>52</c:v>
                </c:pt>
                <c:pt idx="2380">
                  <c:v>76</c:v>
                </c:pt>
                <c:pt idx="2381">
                  <c:v>44</c:v>
                </c:pt>
                <c:pt idx="2382">
                  <c:v>52</c:v>
                </c:pt>
                <c:pt idx="2383">
                  <c:v>60</c:v>
                </c:pt>
                <c:pt idx="2384">
                  <c:v>44</c:v>
                </c:pt>
                <c:pt idx="2385">
                  <c:v>44</c:v>
                </c:pt>
                <c:pt idx="2386">
                  <c:v>76</c:v>
                </c:pt>
                <c:pt idx="2387">
                  <c:v>48</c:v>
                </c:pt>
                <c:pt idx="2388">
                  <c:v>52</c:v>
                </c:pt>
                <c:pt idx="2389">
                  <c:v>56</c:v>
                </c:pt>
                <c:pt idx="2390">
                  <c:v>60</c:v>
                </c:pt>
                <c:pt idx="2391">
                  <c:v>96</c:v>
                </c:pt>
                <c:pt idx="2392">
                  <c:v>64</c:v>
                </c:pt>
                <c:pt idx="2393">
                  <c:v>84</c:v>
                </c:pt>
                <c:pt idx="2394">
                  <c:v>48</c:v>
                </c:pt>
                <c:pt idx="2395">
                  <c:v>52</c:v>
                </c:pt>
                <c:pt idx="2396">
                  <c:v>52</c:v>
                </c:pt>
                <c:pt idx="2397">
                  <c:v>48</c:v>
                </c:pt>
                <c:pt idx="2398">
                  <c:v>44</c:v>
                </c:pt>
                <c:pt idx="2399">
                  <c:v>72</c:v>
                </c:pt>
                <c:pt idx="2400">
                  <c:v>68</c:v>
                </c:pt>
                <c:pt idx="2401">
                  <c:v>68</c:v>
                </c:pt>
                <c:pt idx="2402">
                  <c:v>44</c:v>
                </c:pt>
                <c:pt idx="2403">
                  <c:v>56</c:v>
                </c:pt>
                <c:pt idx="2404">
                  <c:v>56</c:v>
                </c:pt>
                <c:pt idx="2405">
                  <c:v>80</c:v>
                </c:pt>
                <c:pt idx="2406">
                  <c:v>44</c:v>
                </c:pt>
                <c:pt idx="2407">
                  <c:v>96</c:v>
                </c:pt>
                <c:pt idx="2408">
                  <c:v>60</c:v>
                </c:pt>
                <c:pt idx="2409">
                  <c:v>76</c:v>
                </c:pt>
                <c:pt idx="2410">
                  <c:v>64</c:v>
                </c:pt>
                <c:pt idx="2411">
                  <c:v>72</c:v>
                </c:pt>
                <c:pt idx="2412">
                  <c:v>80</c:v>
                </c:pt>
                <c:pt idx="2413">
                  <c:v>60</c:v>
                </c:pt>
                <c:pt idx="2414">
                  <c:v>68</c:v>
                </c:pt>
                <c:pt idx="2415">
                  <c:v>96</c:v>
                </c:pt>
                <c:pt idx="2416">
                  <c:v>120</c:v>
                </c:pt>
                <c:pt idx="2417">
                  <c:v>56</c:v>
                </c:pt>
                <c:pt idx="2418">
                  <c:v>80</c:v>
                </c:pt>
                <c:pt idx="2419">
                  <c:v>44</c:v>
                </c:pt>
                <c:pt idx="2420">
                  <c:v>60</c:v>
                </c:pt>
                <c:pt idx="2421">
                  <c:v>56</c:v>
                </c:pt>
                <c:pt idx="2422">
                  <c:v>104</c:v>
                </c:pt>
                <c:pt idx="2423">
                  <c:v>88</c:v>
                </c:pt>
                <c:pt idx="2424">
                  <c:v>68</c:v>
                </c:pt>
                <c:pt idx="2425">
                  <c:v>92</c:v>
                </c:pt>
                <c:pt idx="2426">
                  <c:v>84</c:v>
                </c:pt>
                <c:pt idx="2427">
                  <c:v>128</c:v>
                </c:pt>
                <c:pt idx="2428">
                  <c:v>92</c:v>
                </c:pt>
                <c:pt idx="2429">
                  <c:v>92</c:v>
                </c:pt>
                <c:pt idx="2430">
                  <c:v>76</c:v>
                </c:pt>
                <c:pt idx="2431">
                  <c:v>120</c:v>
                </c:pt>
                <c:pt idx="2432">
                  <c:v>100</c:v>
                </c:pt>
                <c:pt idx="2433">
                  <c:v>96</c:v>
                </c:pt>
                <c:pt idx="2434">
                  <c:v>124</c:v>
                </c:pt>
                <c:pt idx="2435">
                  <c:v>132</c:v>
                </c:pt>
                <c:pt idx="2436">
                  <c:v>152</c:v>
                </c:pt>
                <c:pt idx="2437">
                  <c:v>176</c:v>
                </c:pt>
                <c:pt idx="2438">
                  <c:v>200</c:v>
                </c:pt>
                <c:pt idx="2439">
                  <c:v>244</c:v>
                </c:pt>
                <c:pt idx="2440">
                  <c:v>184</c:v>
                </c:pt>
                <c:pt idx="2441">
                  <c:v>192</c:v>
                </c:pt>
                <c:pt idx="2442">
                  <c:v>276</c:v>
                </c:pt>
                <c:pt idx="2443">
                  <c:v>196</c:v>
                </c:pt>
                <c:pt idx="2444">
                  <c:v>196</c:v>
                </c:pt>
                <c:pt idx="2445">
                  <c:v>236</c:v>
                </c:pt>
                <c:pt idx="2446">
                  <c:v>212</c:v>
                </c:pt>
                <c:pt idx="2447">
                  <c:v>240</c:v>
                </c:pt>
                <c:pt idx="2448">
                  <c:v>224</c:v>
                </c:pt>
                <c:pt idx="2449">
                  <c:v>240</c:v>
                </c:pt>
                <c:pt idx="2450">
                  <c:v>216</c:v>
                </c:pt>
                <c:pt idx="2451">
                  <c:v>256</c:v>
                </c:pt>
                <c:pt idx="2452">
                  <c:v>140</c:v>
                </c:pt>
                <c:pt idx="2453">
                  <c:v>176</c:v>
                </c:pt>
                <c:pt idx="2454">
                  <c:v>164</c:v>
                </c:pt>
                <c:pt idx="2455">
                  <c:v>240</c:v>
                </c:pt>
                <c:pt idx="2456">
                  <c:v>184</c:v>
                </c:pt>
                <c:pt idx="2457">
                  <c:v>160</c:v>
                </c:pt>
                <c:pt idx="2458">
                  <c:v>232</c:v>
                </c:pt>
                <c:pt idx="2459">
                  <c:v>232</c:v>
                </c:pt>
                <c:pt idx="2460">
                  <c:v>204</c:v>
                </c:pt>
                <c:pt idx="2461">
                  <c:v>196</c:v>
                </c:pt>
                <c:pt idx="2462">
                  <c:v>172</c:v>
                </c:pt>
                <c:pt idx="2463">
                  <c:v>268</c:v>
                </c:pt>
                <c:pt idx="2464">
                  <c:v>200</c:v>
                </c:pt>
                <c:pt idx="2465">
                  <c:v>212</c:v>
                </c:pt>
                <c:pt idx="2466">
                  <c:v>220</c:v>
                </c:pt>
                <c:pt idx="2467">
                  <c:v>268</c:v>
                </c:pt>
                <c:pt idx="2468">
                  <c:v>220</c:v>
                </c:pt>
                <c:pt idx="2469">
                  <c:v>244</c:v>
                </c:pt>
                <c:pt idx="2470">
                  <c:v>204</c:v>
                </c:pt>
                <c:pt idx="2471">
                  <c:v>252</c:v>
                </c:pt>
                <c:pt idx="2472">
                  <c:v>172</c:v>
                </c:pt>
                <c:pt idx="2473">
                  <c:v>176</c:v>
                </c:pt>
                <c:pt idx="2474">
                  <c:v>200</c:v>
                </c:pt>
                <c:pt idx="2475">
                  <c:v>136</c:v>
                </c:pt>
                <c:pt idx="2476">
                  <c:v>196</c:v>
                </c:pt>
                <c:pt idx="2477">
                  <c:v>164</c:v>
                </c:pt>
                <c:pt idx="2478">
                  <c:v>144</c:v>
                </c:pt>
                <c:pt idx="2479">
                  <c:v>152</c:v>
                </c:pt>
                <c:pt idx="2480">
                  <c:v>176</c:v>
                </c:pt>
                <c:pt idx="2481">
                  <c:v>124</c:v>
                </c:pt>
                <c:pt idx="2482">
                  <c:v>76</c:v>
                </c:pt>
                <c:pt idx="2483">
                  <c:v>100</c:v>
                </c:pt>
                <c:pt idx="2484">
                  <c:v>92</c:v>
                </c:pt>
                <c:pt idx="2485">
                  <c:v>112</c:v>
                </c:pt>
                <c:pt idx="2486">
                  <c:v>96</c:v>
                </c:pt>
                <c:pt idx="2487">
                  <c:v>88</c:v>
                </c:pt>
                <c:pt idx="2488">
                  <c:v>68</c:v>
                </c:pt>
                <c:pt idx="2489">
                  <c:v>80</c:v>
                </c:pt>
                <c:pt idx="2490">
                  <c:v>80</c:v>
                </c:pt>
                <c:pt idx="2491">
                  <c:v>88</c:v>
                </c:pt>
                <c:pt idx="2492">
                  <c:v>112</c:v>
                </c:pt>
                <c:pt idx="2493">
                  <c:v>108</c:v>
                </c:pt>
                <c:pt idx="2494">
                  <c:v>80</c:v>
                </c:pt>
                <c:pt idx="2495">
                  <c:v>104</c:v>
                </c:pt>
                <c:pt idx="2496">
                  <c:v>68</c:v>
                </c:pt>
                <c:pt idx="2497">
                  <c:v>60</c:v>
                </c:pt>
                <c:pt idx="2498">
                  <c:v>120</c:v>
                </c:pt>
                <c:pt idx="2499">
                  <c:v>104</c:v>
                </c:pt>
                <c:pt idx="2500">
                  <c:v>92</c:v>
                </c:pt>
                <c:pt idx="2501">
                  <c:v>104</c:v>
                </c:pt>
                <c:pt idx="2502">
                  <c:v>76</c:v>
                </c:pt>
                <c:pt idx="2503">
                  <c:v>80</c:v>
                </c:pt>
                <c:pt idx="2504">
                  <c:v>68</c:v>
                </c:pt>
                <c:pt idx="2505">
                  <c:v>108</c:v>
                </c:pt>
                <c:pt idx="2506">
                  <c:v>88</c:v>
                </c:pt>
                <c:pt idx="2507">
                  <c:v>80</c:v>
                </c:pt>
                <c:pt idx="2508">
                  <c:v>84</c:v>
                </c:pt>
                <c:pt idx="2509">
                  <c:v>88</c:v>
                </c:pt>
                <c:pt idx="2510">
                  <c:v>64</c:v>
                </c:pt>
                <c:pt idx="2511">
                  <c:v>80</c:v>
                </c:pt>
                <c:pt idx="2512">
                  <c:v>76</c:v>
                </c:pt>
                <c:pt idx="2513">
                  <c:v>76</c:v>
                </c:pt>
                <c:pt idx="2514">
                  <c:v>68</c:v>
                </c:pt>
                <c:pt idx="2515">
                  <c:v>100</c:v>
                </c:pt>
                <c:pt idx="2516">
                  <c:v>76</c:v>
                </c:pt>
                <c:pt idx="2517">
                  <c:v>100</c:v>
                </c:pt>
                <c:pt idx="2518">
                  <c:v>96</c:v>
                </c:pt>
                <c:pt idx="2519">
                  <c:v>76</c:v>
                </c:pt>
                <c:pt idx="2520">
                  <c:v>76</c:v>
                </c:pt>
                <c:pt idx="2521">
                  <c:v>112</c:v>
                </c:pt>
                <c:pt idx="2522">
                  <c:v>88</c:v>
                </c:pt>
                <c:pt idx="2523">
                  <c:v>132</c:v>
                </c:pt>
                <c:pt idx="2524">
                  <c:v>140</c:v>
                </c:pt>
                <c:pt idx="2525">
                  <c:v>100</c:v>
                </c:pt>
                <c:pt idx="2526">
                  <c:v>104</c:v>
                </c:pt>
                <c:pt idx="2527">
                  <c:v>96</c:v>
                </c:pt>
                <c:pt idx="2528">
                  <c:v>84</c:v>
                </c:pt>
                <c:pt idx="2529">
                  <c:v>116</c:v>
                </c:pt>
                <c:pt idx="2530">
                  <c:v>96</c:v>
                </c:pt>
                <c:pt idx="2531">
                  <c:v>104</c:v>
                </c:pt>
                <c:pt idx="2532">
                  <c:v>100</c:v>
                </c:pt>
                <c:pt idx="2533">
                  <c:v>100</c:v>
                </c:pt>
                <c:pt idx="2534">
                  <c:v>108</c:v>
                </c:pt>
                <c:pt idx="2535">
                  <c:v>112</c:v>
                </c:pt>
                <c:pt idx="2536">
                  <c:v>108</c:v>
                </c:pt>
                <c:pt idx="2537">
                  <c:v>84</c:v>
                </c:pt>
                <c:pt idx="2538">
                  <c:v>76</c:v>
                </c:pt>
                <c:pt idx="2539">
                  <c:v>84</c:v>
                </c:pt>
                <c:pt idx="2540">
                  <c:v>100</c:v>
                </c:pt>
                <c:pt idx="2541">
                  <c:v>100</c:v>
                </c:pt>
                <c:pt idx="2542">
                  <c:v>72</c:v>
                </c:pt>
                <c:pt idx="2543">
                  <c:v>76</c:v>
                </c:pt>
                <c:pt idx="2544">
                  <c:v>64</c:v>
                </c:pt>
                <c:pt idx="2545">
                  <c:v>68</c:v>
                </c:pt>
                <c:pt idx="2546">
                  <c:v>92</c:v>
                </c:pt>
                <c:pt idx="2547">
                  <c:v>88</c:v>
                </c:pt>
                <c:pt idx="2548">
                  <c:v>92</c:v>
                </c:pt>
                <c:pt idx="2549">
                  <c:v>44</c:v>
                </c:pt>
                <c:pt idx="2550">
                  <c:v>72</c:v>
                </c:pt>
                <c:pt idx="2551">
                  <c:v>76</c:v>
                </c:pt>
                <c:pt idx="2552">
                  <c:v>60</c:v>
                </c:pt>
                <c:pt idx="2553">
                  <c:v>56</c:v>
                </c:pt>
                <c:pt idx="2554">
                  <c:v>68</c:v>
                </c:pt>
                <c:pt idx="2555">
                  <c:v>72</c:v>
                </c:pt>
                <c:pt idx="2556">
                  <c:v>92</c:v>
                </c:pt>
                <c:pt idx="2557">
                  <c:v>88</c:v>
                </c:pt>
                <c:pt idx="2558">
                  <c:v>56</c:v>
                </c:pt>
                <c:pt idx="2559">
                  <c:v>64</c:v>
                </c:pt>
                <c:pt idx="2560">
                  <c:v>68</c:v>
                </c:pt>
                <c:pt idx="2561">
                  <c:v>32</c:v>
                </c:pt>
                <c:pt idx="2562">
                  <c:v>100</c:v>
                </c:pt>
                <c:pt idx="2563">
                  <c:v>72</c:v>
                </c:pt>
                <c:pt idx="2564">
                  <c:v>76</c:v>
                </c:pt>
                <c:pt idx="2565">
                  <c:v>84</c:v>
                </c:pt>
                <c:pt idx="2566">
                  <c:v>56</c:v>
                </c:pt>
                <c:pt idx="2567">
                  <c:v>116</c:v>
                </c:pt>
                <c:pt idx="2568">
                  <c:v>100</c:v>
                </c:pt>
                <c:pt idx="2569">
                  <c:v>76</c:v>
                </c:pt>
                <c:pt idx="2570">
                  <c:v>104</c:v>
                </c:pt>
                <c:pt idx="2571">
                  <c:v>88</c:v>
                </c:pt>
                <c:pt idx="2572">
                  <c:v>88</c:v>
                </c:pt>
                <c:pt idx="2573">
                  <c:v>84</c:v>
                </c:pt>
                <c:pt idx="2574">
                  <c:v>84</c:v>
                </c:pt>
                <c:pt idx="2575">
                  <c:v>108</c:v>
                </c:pt>
                <c:pt idx="2576">
                  <c:v>92</c:v>
                </c:pt>
                <c:pt idx="2577">
                  <c:v>104</c:v>
                </c:pt>
                <c:pt idx="2578">
                  <c:v>92</c:v>
                </c:pt>
                <c:pt idx="2579">
                  <c:v>108</c:v>
                </c:pt>
                <c:pt idx="2580">
                  <c:v>100</c:v>
                </c:pt>
                <c:pt idx="2581">
                  <c:v>96</c:v>
                </c:pt>
                <c:pt idx="2582">
                  <c:v>76</c:v>
                </c:pt>
                <c:pt idx="2583">
                  <c:v>108</c:v>
                </c:pt>
                <c:pt idx="2584">
                  <c:v>104</c:v>
                </c:pt>
                <c:pt idx="2585">
                  <c:v>128</c:v>
                </c:pt>
                <c:pt idx="2586">
                  <c:v>112</c:v>
                </c:pt>
                <c:pt idx="2587">
                  <c:v>140</c:v>
                </c:pt>
                <c:pt idx="2588">
                  <c:v>116</c:v>
                </c:pt>
                <c:pt idx="2589">
                  <c:v>120</c:v>
                </c:pt>
                <c:pt idx="2590">
                  <c:v>112</c:v>
                </c:pt>
                <c:pt idx="2591">
                  <c:v>116</c:v>
                </c:pt>
                <c:pt idx="2592">
                  <c:v>96</c:v>
                </c:pt>
                <c:pt idx="2593">
                  <c:v>132</c:v>
                </c:pt>
                <c:pt idx="2594">
                  <c:v>84</c:v>
                </c:pt>
                <c:pt idx="2595">
                  <c:v>104</c:v>
                </c:pt>
                <c:pt idx="2596">
                  <c:v>68</c:v>
                </c:pt>
                <c:pt idx="2597">
                  <c:v>112</c:v>
                </c:pt>
                <c:pt idx="2598">
                  <c:v>96</c:v>
                </c:pt>
                <c:pt idx="2599">
                  <c:v>100</c:v>
                </c:pt>
                <c:pt idx="2600">
                  <c:v>60</c:v>
                </c:pt>
                <c:pt idx="2601">
                  <c:v>88</c:v>
                </c:pt>
                <c:pt idx="2602">
                  <c:v>60</c:v>
                </c:pt>
                <c:pt idx="2603">
                  <c:v>48</c:v>
                </c:pt>
                <c:pt idx="2604">
                  <c:v>88</c:v>
                </c:pt>
                <c:pt idx="2605">
                  <c:v>80</c:v>
                </c:pt>
                <c:pt idx="2606">
                  <c:v>100</c:v>
                </c:pt>
                <c:pt idx="2607">
                  <c:v>68</c:v>
                </c:pt>
                <c:pt idx="2608">
                  <c:v>64</c:v>
                </c:pt>
                <c:pt idx="2609">
                  <c:v>48</c:v>
                </c:pt>
                <c:pt idx="2610">
                  <c:v>44</c:v>
                </c:pt>
                <c:pt idx="2611">
                  <c:v>52</c:v>
                </c:pt>
                <c:pt idx="2612">
                  <c:v>76</c:v>
                </c:pt>
                <c:pt idx="2613">
                  <c:v>28</c:v>
                </c:pt>
                <c:pt idx="2614">
                  <c:v>64</c:v>
                </c:pt>
                <c:pt idx="2615">
                  <c:v>64</c:v>
                </c:pt>
                <c:pt idx="2616">
                  <c:v>76</c:v>
                </c:pt>
                <c:pt idx="2617">
                  <c:v>48</c:v>
                </c:pt>
                <c:pt idx="2618">
                  <c:v>48</c:v>
                </c:pt>
                <c:pt idx="2619">
                  <c:v>60</c:v>
                </c:pt>
                <c:pt idx="2620">
                  <c:v>52</c:v>
                </c:pt>
                <c:pt idx="2621">
                  <c:v>84</c:v>
                </c:pt>
                <c:pt idx="2622">
                  <c:v>92</c:v>
                </c:pt>
                <c:pt idx="2623">
                  <c:v>72</c:v>
                </c:pt>
                <c:pt idx="2624">
                  <c:v>60</c:v>
                </c:pt>
                <c:pt idx="2625">
                  <c:v>84</c:v>
                </c:pt>
                <c:pt idx="2626">
                  <c:v>72</c:v>
                </c:pt>
                <c:pt idx="2627">
                  <c:v>80</c:v>
                </c:pt>
                <c:pt idx="2628">
                  <c:v>52</c:v>
                </c:pt>
                <c:pt idx="2629">
                  <c:v>64</c:v>
                </c:pt>
                <c:pt idx="2630">
                  <c:v>56</c:v>
                </c:pt>
                <c:pt idx="2631">
                  <c:v>56</c:v>
                </c:pt>
                <c:pt idx="2632">
                  <c:v>68</c:v>
                </c:pt>
                <c:pt idx="2633">
                  <c:v>40</c:v>
                </c:pt>
                <c:pt idx="2634">
                  <c:v>36</c:v>
                </c:pt>
                <c:pt idx="2635">
                  <c:v>40</c:v>
                </c:pt>
                <c:pt idx="2636">
                  <c:v>68</c:v>
                </c:pt>
                <c:pt idx="2637">
                  <c:v>84</c:v>
                </c:pt>
                <c:pt idx="2638">
                  <c:v>60</c:v>
                </c:pt>
                <c:pt idx="2639">
                  <c:v>56</c:v>
                </c:pt>
                <c:pt idx="2640">
                  <c:v>64</c:v>
                </c:pt>
                <c:pt idx="2641">
                  <c:v>72</c:v>
                </c:pt>
                <c:pt idx="2642">
                  <c:v>88</c:v>
                </c:pt>
                <c:pt idx="2643">
                  <c:v>56</c:v>
                </c:pt>
                <c:pt idx="2644">
                  <c:v>76</c:v>
                </c:pt>
                <c:pt idx="2645">
                  <c:v>84</c:v>
                </c:pt>
                <c:pt idx="2646">
                  <c:v>48</c:v>
                </c:pt>
                <c:pt idx="2647">
                  <c:v>96</c:v>
                </c:pt>
                <c:pt idx="2648">
                  <c:v>92</c:v>
                </c:pt>
                <c:pt idx="2649">
                  <c:v>100</c:v>
                </c:pt>
                <c:pt idx="2650">
                  <c:v>84</c:v>
                </c:pt>
                <c:pt idx="2651">
                  <c:v>144</c:v>
                </c:pt>
                <c:pt idx="2652">
                  <c:v>96</c:v>
                </c:pt>
                <c:pt idx="2653">
                  <c:v>80</c:v>
                </c:pt>
                <c:pt idx="2654">
                  <c:v>84</c:v>
                </c:pt>
                <c:pt idx="2655">
                  <c:v>104</c:v>
                </c:pt>
                <c:pt idx="2656">
                  <c:v>136</c:v>
                </c:pt>
                <c:pt idx="2657">
                  <c:v>144</c:v>
                </c:pt>
                <c:pt idx="2658">
                  <c:v>128</c:v>
                </c:pt>
                <c:pt idx="2659">
                  <c:v>124</c:v>
                </c:pt>
                <c:pt idx="2660">
                  <c:v>84</c:v>
                </c:pt>
                <c:pt idx="2661">
                  <c:v>128</c:v>
                </c:pt>
                <c:pt idx="2662">
                  <c:v>128</c:v>
                </c:pt>
                <c:pt idx="2663">
                  <c:v>132</c:v>
                </c:pt>
                <c:pt idx="2664">
                  <c:v>124</c:v>
                </c:pt>
                <c:pt idx="2665">
                  <c:v>92</c:v>
                </c:pt>
                <c:pt idx="2666">
                  <c:v>84</c:v>
                </c:pt>
                <c:pt idx="2667">
                  <c:v>100</c:v>
                </c:pt>
                <c:pt idx="2668">
                  <c:v>96</c:v>
                </c:pt>
                <c:pt idx="2669">
                  <c:v>104</c:v>
                </c:pt>
                <c:pt idx="2670">
                  <c:v>96</c:v>
                </c:pt>
                <c:pt idx="2671">
                  <c:v>56</c:v>
                </c:pt>
                <c:pt idx="2672">
                  <c:v>112</c:v>
                </c:pt>
                <c:pt idx="2673">
                  <c:v>60</c:v>
                </c:pt>
                <c:pt idx="2674">
                  <c:v>68</c:v>
                </c:pt>
                <c:pt idx="2675">
                  <c:v>52</c:v>
                </c:pt>
                <c:pt idx="2676">
                  <c:v>64</c:v>
                </c:pt>
                <c:pt idx="2677">
                  <c:v>48</c:v>
                </c:pt>
                <c:pt idx="2678">
                  <c:v>76</c:v>
                </c:pt>
                <c:pt idx="2679">
                  <c:v>72</c:v>
                </c:pt>
                <c:pt idx="2680">
                  <c:v>60</c:v>
                </c:pt>
                <c:pt idx="2681">
                  <c:v>72</c:v>
                </c:pt>
                <c:pt idx="2682">
                  <c:v>84</c:v>
                </c:pt>
                <c:pt idx="2683">
                  <c:v>80</c:v>
                </c:pt>
                <c:pt idx="2684">
                  <c:v>44</c:v>
                </c:pt>
                <c:pt idx="2685">
                  <c:v>44</c:v>
                </c:pt>
                <c:pt idx="2686">
                  <c:v>64</c:v>
                </c:pt>
                <c:pt idx="2687">
                  <c:v>64</c:v>
                </c:pt>
                <c:pt idx="2688">
                  <c:v>60</c:v>
                </c:pt>
                <c:pt idx="2689">
                  <c:v>100</c:v>
                </c:pt>
                <c:pt idx="2690">
                  <c:v>92</c:v>
                </c:pt>
                <c:pt idx="2691">
                  <c:v>64</c:v>
                </c:pt>
                <c:pt idx="2692">
                  <c:v>56</c:v>
                </c:pt>
                <c:pt idx="2693">
                  <c:v>84</c:v>
                </c:pt>
                <c:pt idx="2694">
                  <c:v>52</c:v>
                </c:pt>
                <c:pt idx="2695">
                  <c:v>52</c:v>
                </c:pt>
                <c:pt idx="2696">
                  <c:v>64</c:v>
                </c:pt>
                <c:pt idx="2697">
                  <c:v>76</c:v>
                </c:pt>
                <c:pt idx="2698">
                  <c:v>72</c:v>
                </c:pt>
                <c:pt idx="2699">
                  <c:v>76</c:v>
                </c:pt>
                <c:pt idx="2700">
                  <c:v>80</c:v>
                </c:pt>
                <c:pt idx="2701">
                  <c:v>60</c:v>
                </c:pt>
                <c:pt idx="2702">
                  <c:v>48</c:v>
                </c:pt>
                <c:pt idx="2703">
                  <c:v>56</c:v>
                </c:pt>
                <c:pt idx="2704">
                  <c:v>72</c:v>
                </c:pt>
                <c:pt idx="2705">
                  <c:v>64</c:v>
                </c:pt>
                <c:pt idx="2706">
                  <c:v>96</c:v>
                </c:pt>
                <c:pt idx="2707">
                  <c:v>92</c:v>
                </c:pt>
                <c:pt idx="2708">
                  <c:v>56</c:v>
                </c:pt>
                <c:pt idx="2709">
                  <c:v>60</c:v>
                </c:pt>
                <c:pt idx="2710">
                  <c:v>80</c:v>
                </c:pt>
                <c:pt idx="2711">
                  <c:v>84</c:v>
                </c:pt>
                <c:pt idx="2712">
                  <c:v>80</c:v>
                </c:pt>
                <c:pt idx="2713">
                  <c:v>108</c:v>
                </c:pt>
                <c:pt idx="2714">
                  <c:v>60</c:v>
                </c:pt>
                <c:pt idx="2715">
                  <c:v>80</c:v>
                </c:pt>
                <c:pt idx="2716">
                  <c:v>84</c:v>
                </c:pt>
                <c:pt idx="2717">
                  <c:v>84</c:v>
                </c:pt>
                <c:pt idx="2718">
                  <c:v>88</c:v>
                </c:pt>
                <c:pt idx="2719">
                  <c:v>56</c:v>
                </c:pt>
                <c:pt idx="2720">
                  <c:v>76</c:v>
                </c:pt>
                <c:pt idx="2721">
                  <c:v>40</c:v>
                </c:pt>
                <c:pt idx="2722">
                  <c:v>64</c:v>
                </c:pt>
                <c:pt idx="2723">
                  <c:v>80</c:v>
                </c:pt>
                <c:pt idx="2724">
                  <c:v>68</c:v>
                </c:pt>
                <c:pt idx="2725">
                  <c:v>64</c:v>
                </c:pt>
                <c:pt idx="2726">
                  <c:v>76</c:v>
                </c:pt>
                <c:pt idx="2727">
                  <c:v>56</c:v>
                </c:pt>
                <c:pt idx="2728">
                  <c:v>52</c:v>
                </c:pt>
                <c:pt idx="2729">
                  <c:v>88</c:v>
                </c:pt>
                <c:pt idx="2730">
                  <c:v>80</c:v>
                </c:pt>
                <c:pt idx="2731">
                  <c:v>88</c:v>
                </c:pt>
                <c:pt idx="2732">
                  <c:v>88</c:v>
                </c:pt>
                <c:pt idx="2733">
                  <c:v>100</c:v>
                </c:pt>
                <c:pt idx="2734">
                  <c:v>100</c:v>
                </c:pt>
                <c:pt idx="2735">
                  <c:v>100</c:v>
                </c:pt>
                <c:pt idx="2736">
                  <c:v>76</c:v>
                </c:pt>
                <c:pt idx="2737">
                  <c:v>96</c:v>
                </c:pt>
                <c:pt idx="2738">
                  <c:v>104</c:v>
                </c:pt>
                <c:pt idx="2739">
                  <c:v>72</c:v>
                </c:pt>
                <c:pt idx="2740">
                  <c:v>72</c:v>
                </c:pt>
                <c:pt idx="2741">
                  <c:v>68</c:v>
                </c:pt>
                <c:pt idx="2742">
                  <c:v>76</c:v>
                </c:pt>
                <c:pt idx="2743">
                  <c:v>52</c:v>
                </c:pt>
                <c:pt idx="2744">
                  <c:v>72</c:v>
                </c:pt>
                <c:pt idx="2745">
                  <c:v>112</c:v>
                </c:pt>
                <c:pt idx="2746">
                  <c:v>88</c:v>
                </c:pt>
                <c:pt idx="2747">
                  <c:v>56</c:v>
                </c:pt>
                <c:pt idx="2748">
                  <c:v>84</c:v>
                </c:pt>
                <c:pt idx="2749">
                  <c:v>88</c:v>
                </c:pt>
                <c:pt idx="2750">
                  <c:v>36</c:v>
                </c:pt>
                <c:pt idx="2751">
                  <c:v>76</c:v>
                </c:pt>
                <c:pt idx="2752">
                  <c:v>124</c:v>
                </c:pt>
                <c:pt idx="2753">
                  <c:v>68</c:v>
                </c:pt>
                <c:pt idx="2754">
                  <c:v>48</c:v>
                </c:pt>
                <c:pt idx="2755">
                  <c:v>72</c:v>
                </c:pt>
                <c:pt idx="2756">
                  <c:v>64</c:v>
                </c:pt>
                <c:pt idx="2757">
                  <c:v>48</c:v>
                </c:pt>
                <c:pt idx="2758">
                  <c:v>40</c:v>
                </c:pt>
                <c:pt idx="2759">
                  <c:v>64</c:v>
                </c:pt>
                <c:pt idx="2760">
                  <c:v>64</c:v>
                </c:pt>
                <c:pt idx="2761">
                  <c:v>60</c:v>
                </c:pt>
                <c:pt idx="2762">
                  <c:v>80</c:v>
                </c:pt>
                <c:pt idx="2763">
                  <c:v>52</c:v>
                </c:pt>
                <c:pt idx="2764">
                  <c:v>64</c:v>
                </c:pt>
                <c:pt idx="2765">
                  <c:v>60</c:v>
                </c:pt>
                <c:pt idx="2766">
                  <c:v>60</c:v>
                </c:pt>
                <c:pt idx="2767">
                  <c:v>56</c:v>
                </c:pt>
                <c:pt idx="2768">
                  <c:v>72</c:v>
                </c:pt>
                <c:pt idx="2769">
                  <c:v>76</c:v>
                </c:pt>
                <c:pt idx="2770">
                  <c:v>68</c:v>
                </c:pt>
                <c:pt idx="2771">
                  <c:v>48</c:v>
                </c:pt>
                <c:pt idx="2772">
                  <c:v>32</c:v>
                </c:pt>
                <c:pt idx="2773">
                  <c:v>52</c:v>
                </c:pt>
                <c:pt idx="2774">
                  <c:v>52</c:v>
                </c:pt>
                <c:pt idx="2775">
                  <c:v>84</c:v>
                </c:pt>
                <c:pt idx="2776">
                  <c:v>68</c:v>
                </c:pt>
                <c:pt idx="2777">
                  <c:v>48</c:v>
                </c:pt>
                <c:pt idx="2778">
                  <c:v>92</c:v>
                </c:pt>
                <c:pt idx="2779">
                  <c:v>72</c:v>
                </c:pt>
                <c:pt idx="2780">
                  <c:v>72</c:v>
                </c:pt>
                <c:pt idx="2781">
                  <c:v>40</c:v>
                </c:pt>
                <c:pt idx="2782">
                  <c:v>36</c:v>
                </c:pt>
                <c:pt idx="2783">
                  <c:v>76</c:v>
                </c:pt>
                <c:pt idx="2784">
                  <c:v>84</c:v>
                </c:pt>
                <c:pt idx="2785">
                  <c:v>116</c:v>
                </c:pt>
                <c:pt idx="2786">
                  <c:v>92</c:v>
                </c:pt>
                <c:pt idx="2787">
                  <c:v>72</c:v>
                </c:pt>
                <c:pt idx="2788">
                  <c:v>64</c:v>
                </c:pt>
                <c:pt idx="2789">
                  <c:v>72</c:v>
                </c:pt>
                <c:pt idx="2790">
                  <c:v>80</c:v>
                </c:pt>
                <c:pt idx="2791">
                  <c:v>84</c:v>
                </c:pt>
                <c:pt idx="2792">
                  <c:v>64</c:v>
                </c:pt>
                <c:pt idx="2793">
                  <c:v>60</c:v>
                </c:pt>
                <c:pt idx="2794">
                  <c:v>60</c:v>
                </c:pt>
                <c:pt idx="2795">
                  <c:v>80</c:v>
                </c:pt>
                <c:pt idx="2796">
                  <c:v>64</c:v>
                </c:pt>
                <c:pt idx="2797">
                  <c:v>64</c:v>
                </c:pt>
                <c:pt idx="2798">
                  <c:v>80</c:v>
                </c:pt>
                <c:pt idx="2799">
                  <c:v>56</c:v>
                </c:pt>
                <c:pt idx="2800">
                  <c:v>36</c:v>
                </c:pt>
                <c:pt idx="2801">
                  <c:v>84</c:v>
                </c:pt>
                <c:pt idx="2802">
                  <c:v>60</c:v>
                </c:pt>
                <c:pt idx="2803">
                  <c:v>56</c:v>
                </c:pt>
                <c:pt idx="2804">
                  <c:v>40</c:v>
                </c:pt>
                <c:pt idx="2805">
                  <c:v>60</c:v>
                </c:pt>
                <c:pt idx="2806">
                  <c:v>80</c:v>
                </c:pt>
                <c:pt idx="2807">
                  <c:v>64</c:v>
                </c:pt>
                <c:pt idx="2808">
                  <c:v>48</c:v>
                </c:pt>
                <c:pt idx="2809">
                  <c:v>36</c:v>
                </c:pt>
                <c:pt idx="2810">
                  <c:v>64</c:v>
                </c:pt>
                <c:pt idx="2811">
                  <c:v>60</c:v>
                </c:pt>
                <c:pt idx="2812">
                  <c:v>56</c:v>
                </c:pt>
                <c:pt idx="2813">
                  <c:v>80</c:v>
                </c:pt>
                <c:pt idx="2814">
                  <c:v>52</c:v>
                </c:pt>
                <c:pt idx="2815">
                  <c:v>60</c:v>
                </c:pt>
                <c:pt idx="2816">
                  <c:v>32</c:v>
                </c:pt>
                <c:pt idx="2817">
                  <c:v>112</c:v>
                </c:pt>
                <c:pt idx="2818">
                  <c:v>72</c:v>
                </c:pt>
                <c:pt idx="2819">
                  <c:v>68</c:v>
                </c:pt>
                <c:pt idx="2820">
                  <c:v>76</c:v>
                </c:pt>
                <c:pt idx="2821">
                  <c:v>56</c:v>
                </c:pt>
                <c:pt idx="2822">
                  <c:v>64</c:v>
                </c:pt>
                <c:pt idx="2823">
                  <c:v>64</c:v>
                </c:pt>
                <c:pt idx="2824">
                  <c:v>96</c:v>
                </c:pt>
                <c:pt idx="2825">
                  <c:v>96</c:v>
                </c:pt>
                <c:pt idx="2826">
                  <c:v>84</c:v>
                </c:pt>
                <c:pt idx="2827">
                  <c:v>92</c:v>
                </c:pt>
                <c:pt idx="2828">
                  <c:v>36</c:v>
                </c:pt>
                <c:pt idx="2829">
                  <c:v>64</c:v>
                </c:pt>
                <c:pt idx="2830">
                  <c:v>52</c:v>
                </c:pt>
                <c:pt idx="2831">
                  <c:v>76</c:v>
                </c:pt>
                <c:pt idx="2832">
                  <c:v>76</c:v>
                </c:pt>
                <c:pt idx="2833">
                  <c:v>84</c:v>
                </c:pt>
                <c:pt idx="2834">
                  <c:v>76</c:v>
                </c:pt>
                <c:pt idx="2835">
                  <c:v>80</c:v>
                </c:pt>
                <c:pt idx="2836">
                  <c:v>80</c:v>
                </c:pt>
                <c:pt idx="2837">
                  <c:v>56</c:v>
                </c:pt>
                <c:pt idx="2838">
                  <c:v>64</c:v>
                </c:pt>
                <c:pt idx="2839">
                  <c:v>104</c:v>
                </c:pt>
                <c:pt idx="2840">
                  <c:v>92</c:v>
                </c:pt>
                <c:pt idx="2841">
                  <c:v>72</c:v>
                </c:pt>
                <c:pt idx="2842">
                  <c:v>96</c:v>
                </c:pt>
                <c:pt idx="2843">
                  <c:v>76</c:v>
                </c:pt>
                <c:pt idx="2844">
                  <c:v>88</c:v>
                </c:pt>
                <c:pt idx="2845">
                  <c:v>72</c:v>
                </c:pt>
                <c:pt idx="2846">
                  <c:v>68</c:v>
                </c:pt>
                <c:pt idx="2847">
                  <c:v>76</c:v>
                </c:pt>
                <c:pt idx="2848">
                  <c:v>80</c:v>
                </c:pt>
                <c:pt idx="2849">
                  <c:v>72</c:v>
                </c:pt>
                <c:pt idx="2850">
                  <c:v>100</c:v>
                </c:pt>
                <c:pt idx="2851">
                  <c:v>120</c:v>
                </c:pt>
                <c:pt idx="2852">
                  <c:v>72</c:v>
                </c:pt>
                <c:pt idx="2853">
                  <c:v>88</c:v>
                </c:pt>
                <c:pt idx="2854">
                  <c:v>92</c:v>
                </c:pt>
                <c:pt idx="2855">
                  <c:v>80</c:v>
                </c:pt>
                <c:pt idx="2856">
                  <c:v>64</c:v>
                </c:pt>
                <c:pt idx="2857">
                  <c:v>92</c:v>
                </c:pt>
                <c:pt idx="2858">
                  <c:v>96</c:v>
                </c:pt>
                <c:pt idx="2859">
                  <c:v>52</c:v>
                </c:pt>
                <c:pt idx="2860">
                  <c:v>140</c:v>
                </c:pt>
                <c:pt idx="2861">
                  <c:v>112</c:v>
                </c:pt>
                <c:pt idx="2862">
                  <c:v>92</c:v>
                </c:pt>
                <c:pt idx="2863">
                  <c:v>72</c:v>
                </c:pt>
                <c:pt idx="2864">
                  <c:v>120</c:v>
                </c:pt>
                <c:pt idx="2865">
                  <c:v>56</c:v>
                </c:pt>
                <c:pt idx="2866">
                  <c:v>80</c:v>
                </c:pt>
                <c:pt idx="2867">
                  <c:v>56</c:v>
                </c:pt>
                <c:pt idx="2868">
                  <c:v>64</c:v>
                </c:pt>
                <c:pt idx="2869">
                  <c:v>104</c:v>
                </c:pt>
                <c:pt idx="2870">
                  <c:v>88</c:v>
                </c:pt>
                <c:pt idx="2871">
                  <c:v>56</c:v>
                </c:pt>
                <c:pt idx="2872">
                  <c:v>60</c:v>
                </c:pt>
                <c:pt idx="2873">
                  <c:v>92</c:v>
                </c:pt>
                <c:pt idx="2874">
                  <c:v>104</c:v>
                </c:pt>
                <c:pt idx="2875">
                  <c:v>64</c:v>
                </c:pt>
                <c:pt idx="2876">
                  <c:v>100</c:v>
                </c:pt>
                <c:pt idx="2877">
                  <c:v>80</c:v>
                </c:pt>
                <c:pt idx="2878">
                  <c:v>80</c:v>
                </c:pt>
                <c:pt idx="2879">
                  <c:v>60</c:v>
                </c:pt>
                <c:pt idx="2880">
                  <c:v>112</c:v>
                </c:pt>
                <c:pt idx="2881">
                  <c:v>80</c:v>
                </c:pt>
                <c:pt idx="2882">
                  <c:v>84</c:v>
                </c:pt>
                <c:pt idx="2883">
                  <c:v>112</c:v>
                </c:pt>
                <c:pt idx="2884">
                  <c:v>84</c:v>
                </c:pt>
                <c:pt idx="2885">
                  <c:v>76</c:v>
                </c:pt>
                <c:pt idx="2886">
                  <c:v>72</c:v>
                </c:pt>
                <c:pt idx="2887">
                  <c:v>96</c:v>
                </c:pt>
                <c:pt idx="2888">
                  <c:v>64</c:v>
                </c:pt>
                <c:pt idx="2889">
                  <c:v>84</c:v>
                </c:pt>
                <c:pt idx="2890">
                  <c:v>68</c:v>
                </c:pt>
                <c:pt idx="2891">
                  <c:v>40</c:v>
                </c:pt>
                <c:pt idx="2892">
                  <c:v>44</c:v>
                </c:pt>
                <c:pt idx="2893">
                  <c:v>88</c:v>
                </c:pt>
                <c:pt idx="2894">
                  <c:v>60</c:v>
                </c:pt>
                <c:pt idx="2895">
                  <c:v>56</c:v>
                </c:pt>
                <c:pt idx="2896">
                  <c:v>68</c:v>
                </c:pt>
                <c:pt idx="2897">
                  <c:v>52</c:v>
                </c:pt>
                <c:pt idx="2898">
                  <c:v>68</c:v>
                </c:pt>
                <c:pt idx="2899">
                  <c:v>64</c:v>
                </c:pt>
                <c:pt idx="2900">
                  <c:v>96</c:v>
                </c:pt>
                <c:pt idx="2901">
                  <c:v>76</c:v>
                </c:pt>
                <c:pt idx="2902">
                  <c:v>60</c:v>
                </c:pt>
                <c:pt idx="2903">
                  <c:v>72</c:v>
                </c:pt>
                <c:pt idx="2904">
                  <c:v>72</c:v>
                </c:pt>
                <c:pt idx="2905">
                  <c:v>76</c:v>
                </c:pt>
                <c:pt idx="2906">
                  <c:v>64</c:v>
                </c:pt>
                <c:pt idx="2907">
                  <c:v>60</c:v>
                </c:pt>
                <c:pt idx="2908">
                  <c:v>56</c:v>
                </c:pt>
                <c:pt idx="2909">
                  <c:v>68</c:v>
                </c:pt>
                <c:pt idx="2910">
                  <c:v>88</c:v>
                </c:pt>
                <c:pt idx="2911">
                  <c:v>80</c:v>
                </c:pt>
                <c:pt idx="2912">
                  <c:v>52</c:v>
                </c:pt>
                <c:pt idx="2913">
                  <c:v>76</c:v>
                </c:pt>
                <c:pt idx="2914">
                  <c:v>88</c:v>
                </c:pt>
                <c:pt idx="2915">
                  <c:v>64</c:v>
                </c:pt>
                <c:pt idx="2916">
                  <c:v>88</c:v>
                </c:pt>
                <c:pt idx="2917">
                  <c:v>68</c:v>
                </c:pt>
                <c:pt idx="2918">
                  <c:v>76</c:v>
                </c:pt>
                <c:pt idx="2919">
                  <c:v>44</c:v>
                </c:pt>
                <c:pt idx="2920">
                  <c:v>48</c:v>
                </c:pt>
                <c:pt idx="2921">
                  <c:v>64</c:v>
                </c:pt>
                <c:pt idx="2922">
                  <c:v>104</c:v>
                </c:pt>
                <c:pt idx="2923">
                  <c:v>72</c:v>
                </c:pt>
                <c:pt idx="2924">
                  <c:v>64</c:v>
                </c:pt>
                <c:pt idx="2925">
                  <c:v>48</c:v>
                </c:pt>
                <c:pt idx="2926">
                  <c:v>80</c:v>
                </c:pt>
                <c:pt idx="2927">
                  <c:v>72</c:v>
                </c:pt>
                <c:pt idx="2928">
                  <c:v>52</c:v>
                </c:pt>
                <c:pt idx="2929">
                  <c:v>52</c:v>
                </c:pt>
                <c:pt idx="2930">
                  <c:v>44</c:v>
                </c:pt>
                <c:pt idx="2931">
                  <c:v>52</c:v>
                </c:pt>
                <c:pt idx="2932">
                  <c:v>52</c:v>
                </c:pt>
                <c:pt idx="2933">
                  <c:v>52</c:v>
                </c:pt>
                <c:pt idx="2934">
                  <c:v>48</c:v>
                </c:pt>
                <c:pt idx="2935">
                  <c:v>48</c:v>
                </c:pt>
                <c:pt idx="2936">
                  <c:v>76</c:v>
                </c:pt>
                <c:pt idx="2937">
                  <c:v>56</c:v>
                </c:pt>
                <c:pt idx="2938">
                  <c:v>80</c:v>
                </c:pt>
                <c:pt idx="2939">
                  <c:v>84</c:v>
                </c:pt>
                <c:pt idx="2940">
                  <c:v>60</c:v>
                </c:pt>
                <c:pt idx="2941">
                  <c:v>92</c:v>
                </c:pt>
                <c:pt idx="2942">
                  <c:v>64</c:v>
                </c:pt>
                <c:pt idx="2943">
                  <c:v>84</c:v>
                </c:pt>
                <c:pt idx="2944">
                  <c:v>76</c:v>
                </c:pt>
                <c:pt idx="2945">
                  <c:v>88</c:v>
                </c:pt>
                <c:pt idx="2946">
                  <c:v>84</c:v>
                </c:pt>
                <c:pt idx="2947">
                  <c:v>48</c:v>
                </c:pt>
                <c:pt idx="2948">
                  <c:v>76</c:v>
                </c:pt>
                <c:pt idx="2949">
                  <c:v>84</c:v>
                </c:pt>
                <c:pt idx="2950">
                  <c:v>80</c:v>
                </c:pt>
                <c:pt idx="2951">
                  <c:v>96</c:v>
                </c:pt>
                <c:pt idx="2952">
                  <c:v>60</c:v>
                </c:pt>
                <c:pt idx="2953">
                  <c:v>60</c:v>
                </c:pt>
                <c:pt idx="2954">
                  <c:v>100</c:v>
                </c:pt>
                <c:pt idx="2955">
                  <c:v>40</c:v>
                </c:pt>
                <c:pt idx="2956">
                  <c:v>60</c:v>
                </c:pt>
                <c:pt idx="2957">
                  <c:v>64</c:v>
                </c:pt>
                <c:pt idx="2958">
                  <c:v>60</c:v>
                </c:pt>
                <c:pt idx="2959">
                  <c:v>48</c:v>
                </c:pt>
                <c:pt idx="2960">
                  <c:v>60</c:v>
                </c:pt>
                <c:pt idx="2961">
                  <c:v>32</c:v>
                </c:pt>
                <c:pt idx="2962">
                  <c:v>68</c:v>
                </c:pt>
                <c:pt idx="2963">
                  <c:v>40</c:v>
                </c:pt>
                <c:pt idx="2964">
                  <c:v>52</c:v>
                </c:pt>
                <c:pt idx="2965">
                  <c:v>36</c:v>
                </c:pt>
                <c:pt idx="2966">
                  <c:v>44</c:v>
                </c:pt>
                <c:pt idx="2967">
                  <c:v>72</c:v>
                </c:pt>
                <c:pt idx="2968">
                  <c:v>56</c:v>
                </c:pt>
                <c:pt idx="2969">
                  <c:v>88</c:v>
                </c:pt>
                <c:pt idx="2970">
                  <c:v>68</c:v>
                </c:pt>
                <c:pt idx="2971">
                  <c:v>60</c:v>
                </c:pt>
                <c:pt idx="2972">
                  <c:v>100</c:v>
                </c:pt>
                <c:pt idx="2973">
                  <c:v>68</c:v>
                </c:pt>
                <c:pt idx="2974">
                  <c:v>40</c:v>
                </c:pt>
                <c:pt idx="2975">
                  <c:v>48</c:v>
                </c:pt>
                <c:pt idx="2976">
                  <c:v>80</c:v>
                </c:pt>
                <c:pt idx="2977">
                  <c:v>60</c:v>
                </c:pt>
                <c:pt idx="2978">
                  <c:v>64</c:v>
                </c:pt>
                <c:pt idx="2979">
                  <c:v>60</c:v>
                </c:pt>
                <c:pt idx="2980">
                  <c:v>56</c:v>
                </c:pt>
                <c:pt idx="2981">
                  <c:v>44</c:v>
                </c:pt>
                <c:pt idx="2982">
                  <c:v>44</c:v>
                </c:pt>
                <c:pt idx="2983">
                  <c:v>36</c:v>
                </c:pt>
                <c:pt idx="2984">
                  <c:v>76</c:v>
                </c:pt>
                <c:pt idx="2985">
                  <c:v>56</c:v>
                </c:pt>
                <c:pt idx="2986">
                  <c:v>60</c:v>
                </c:pt>
                <c:pt idx="2987">
                  <c:v>92</c:v>
                </c:pt>
                <c:pt idx="2988">
                  <c:v>48</c:v>
                </c:pt>
                <c:pt idx="2989">
                  <c:v>64</c:v>
                </c:pt>
                <c:pt idx="2990">
                  <c:v>68</c:v>
                </c:pt>
                <c:pt idx="2991">
                  <c:v>80</c:v>
                </c:pt>
                <c:pt idx="2992">
                  <c:v>52</c:v>
                </c:pt>
                <c:pt idx="2993">
                  <c:v>56</c:v>
                </c:pt>
                <c:pt idx="2994">
                  <c:v>56</c:v>
                </c:pt>
                <c:pt idx="2995">
                  <c:v>60</c:v>
                </c:pt>
                <c:pt idx="2996">
                  <c:v>80</c:v>
                </c:pt>
                <c:pt idx="2997">
                  <c:v>60</c:v>
                </c:pt>
                <c:pt idx="2998">
                  <c:v>60</c:v>
                </c:pt>
                <c:pt idx="2999">
                  <c:v>40</c:v>
                </c:pt>
                <c:pt idx="3000">
                  <c:v>64</c:v>
                </c:pt>
                <c:pt idx="3001">
                  <c:v>88</c:v>
                </c:pt>
                <c:pt idx="3002">
                  <c:v>72</c:v>
                </c:pt>
                <c:pt idx="3003">
                  <c:v>80</c:v>
                </c:pt>
                <c:pt idx="3004">
                  <c:v>84</c:v>
                </c:pt>
                <c:pt idx="3005">
                  <c:v>48</c:v>
                </c:pt>
                <c:pt idx="3006">
                  <c:v>52</c:v>
                </c:pt>
                <c:pt idx="3007">
                  <c:v>64</c:v>
                </c:pt>
                <c:pt idx="3008">
                  <c:v>44</c:v>
                </c:pt>
                <c:pt idx="3009">
                  <c:v>48</c:v>
                </c:pt>
                <c:pt idx="3010">
                  <c:v>48</c:v>
                </c:pt>
                <c:pt idx="3011">
                  <c:v>76</c:v>
                </c:pt>
                <c:pt idx="3012">
                  <c:v>104</c:v>
                </c:pt>
                <c:pt idx="3013">
                  <c:v>60</c:v>
                </c:pt>
                <c:pt idx="3014">
                  <c:v>48</c:v>
                </c:pt>
                <c:pt idx="3015">
                  <c:v>88</c:v>
                </c:pt>
                <c:pt idx="3016">
                  <c:v>56</c:v>
                </c:pt>
                <c:pt idx="3017">
                  <c:v>76</c:v>
                </c:pt>
                <c:pt idx="3018">
                  <c:v>52</c:v>
                </c:pt>
                <c:pt idx="3019">
                  <c:v>68</c:v>
                </c:pt>
                <c:pt idx="3020">
                  <c:v>60</c:v>
                </c:pt>
                <c:pt idx="3021">
                  <c:v>68</c:v>
                </c:pt>
                <c:pt idx="3022">
                  <c:v>72</c:v>
                </c:pt>
                <c:pt idx="3023">
                  <c:v>92</c:v>
                </c:pt>
                <c:pt idx="3024">
                  <c:v>116</c:v>
                </c:pt>
                <c:pt idx="3025">
                  <c:v>104</c:v>
                </c:pt>
                <c:pt idx="3026">
                  <c:v>96</c:v>
                </c:pt>
                <c:pt idx="3027">
                  <c:v>96</c:v>
                </c:pt>
                <c:pt idx="3028">
                  <c:v>92</c:v>
                </c:pt>
                <c:pt idx="3029">
                  <c:v>100</c:v>
                </c:pt>
                <c:pt idx="3030">
                  <c:v>84</c:v>
                </c:pt>
                <c:pt idx="3031">
                  <c:v>80</c:v>
                </c:pt>
                <c:pt idx="3032">
                  <c:v>100</c:v>
                </c:pt>
                <c:pt idx="3033">
                  <c:v>104</c:v>
                </c:pt>
                <c:pt idx="3034">
                  <c:v>76</c:v>
                </c:pt>
                <c:pt idx="3035">
                  <c:v>100</c:v>
                </c:pt>
                <c:pt idx="3036">
                  <c:v>128</c:v>
                </c:pt>
                <c:pt idx="3037">
                  <c:v>132</c:v>
                </c:pt>
                <c:pt idx="3038">
                  <c:v>100</c:v>
                </c:pt>
                <c:pt idx="3039">
                  <c:v>88</c:v>
                </c:pt>
                <c:pt idx="3040">
                  <c:v>84</c:v>
                </c:pt>
                <c:pt idx="3041">
                  <c:v>92</c:v>
                </c:pt>
                <c:pt idx="3042">
                  <c:v>64</c:v>
                </c:pt>
                <c:pt idx="3043">
                  <c:v>116</c:v>
                </c:pt>
                <c:pt idx="3044">
                  <c:v>88</c:v>
                </c:pt>
                <c:pt idx="3045">
                  <c:v>152</c:v>
                </c:pt>
                <c:pt idx="3046">
                  <c:v>120</c:v>
                </c:pt>
                <c:pt idx="3047">
                  <c:v>96</c:v>
                </c:pt>
                <c:pt idx="3048">
                  <c:v>96</c:v>
                </c:pt>
                <c:pt idx="3049">
                  <c:v>96</c:v>
                </c:pt>
                <c:pt idx="3050">
                  <c:v>108</c:v>
                </c:pt>
                <c:pt idx="3051">
                  <c:v>108</c:v>
                </c:pt>
                <c:pt idx="3052">
                  <c:v>112</c:v>
                </c:pt>
                <c:pt idx="3053">
                  <c:v>128</c:v>
                </c:pt>
                <c:pt idx="3054">
                  <c:v>104</c:v>
                </c:pt>
                <c:pt idx="3055">
                  <c:v>88</c:v>
                </c:pt>
                <c:pt idx="3056">
                  <c:v>64</c:v>
                </c:pt>
                <c:pt idx="3057">
                  <c:v>116</c:v>
                </c:pt>
                <c:pt idx="3058">
                  <c:v>96</c:v>
                </c:pt>
                <c:pt idx="3059">
                  <c:v>136</c:v>
                </c:pt>
                <c:pt idx="3060">
                  <c:v>116</c:v>
                </c:pt>
                <c:pt idx="3061">
                  <c:v>92</c:v>
                </c:pt>
                <c:pt idx="3062">
                  <c:v>128</c:v>
                </c:pt>
                <c:pt idx="3063">
                  <c:v>96</c:v>
                </c:pt>
                <c:pt idx="3064">
                  <c:v>120</c:v>
                </c:pt>
                <c:pt idx="3065">
                  <c:v>152</c:v>
                </c:pt>
                <c:pt idx="3066">
                  <c:v>112</c:v>
                </c:pt>
                <c:pt idx="3067">
                  <c:v>84</c:v>
                </c:pt>
                <c:pt idx="3068">
                  <c:v>108</c:v>
                </c:pt>
                <c:pt idx="3069">
                  <c:v>108</c:v>
                </c:pt>
                <c:pt idx="3070">
                  <c:v>124</c:v>
                </c:pt>
                <c:pt idx="3071">
                  <c:v>128</c:v>
                </c:pt>
                <c:pt idx="3072">
                  <c:v>72</c:v>
                </c:pt>
                <c:pt idx="3073">
                  <c:v>64</c:v>
                </c:pt>
                <c:pt idx="3074">
                  <c:v>84</c:v>
                </c:pt>
                <c:pt idx="3075">
                  <c:v>124</c:v>
                </c:pt>
                <c:pt idx="3076">
                  <c:v>72</c:v>
                </c:pt>
                <c:pt idx="3077">
                  <c:v>96</c:v>
                </c:pt>
                <c:pt idx="3078">
                  <c:v>60</c:v>
                </c:pt>
                <c:pt idx="3079">
                  <c:v>88</c:v>
                </c:pt>
                <c:pt idx="3080">
                  <c:v>64</c:v>
                </c:pt>
                <c:pt idx="3081">
                  <c:v>100</c:v>
                </c:pt>
                <c:pt idx="3082">
                  <c:v>48</c:v>
                </c:pt>
                <c:pt idx="3083">
                  <c:v>40</c:v>
                </c:pt>
                <c:pt idx="3084">
                  <c:v>84</c:v>
                </c:pt>
                <c:pt idx="3085">
                  <c:v>80</c:v>
                </c:pt>
                <c:pt idx="3086">
                  <c:v>52</c:v>
                </c:pt>
                <c:pt idx="3087">
                  <c:v>80</c:v>
                </c:pt>
                <c:pt idx="3088">
                  <c:v>60</c:v>
                </c:pt>
                <c:pt idx="3089">
                  <c:v>88</c:v>
                </c:pt>
                <c:pt idx="3090">
                  <c:v>60</c:v>
                </c:pt>
                <c:pt idx="3091">
                  <c:v>68</c:v>
                </c:pt>
                <c:pt idx="3092">
                  <c:v>76</c:v>
                </c:pt>
                <c:pt idx="3093">
                  <c:v>96</c:v>
                </c:pt>
                <c:pt idx="3094">
                  <c:v>104</c:v>
                </c:pt>
                <c:pt idx="3095">
                  <c:v>84</c:v>
                </c:pt>
                <c:pt idx="3096">
                  <c:v>68</c:v>
                </c:pt>
                <c:pt idx="3097">
                  <c:v>76</c:v>
                </c:pt>
                <c:pt idx="3098">
                  <c:v>112</c:v>
                </c:pt>
                <c:pt idx="3099">
                  <c:v>92</c:v>
                </c:pt>
                <c:pt idx="3100">
                  <c:v>60</c:v>
                </c:pt>
                <c:pt idx="3101">
                  <c:v>60</c:v>
                </c:pt>
                <c:pt idx="3102">
                  <c:v>84</c:v>
                </c:pt>
                <c:pt idx="3103">
                  <c:v>60</c:v>
                </c:pt>
                <c:pt idx="3104">
                  <c:v>108</c:v>
                </c:pt>
                <c:pt idx="3105">
                  <c:v>68</c:v>
                </c:pt>
                <c:pt idx="3106">
                  <c:v>88</c:v>
                </c:pt>
                <c:pt idx="3107">
                  <c:v>88</c:v>
                </c:pt>
                <c:pt idx="3108">
                  <c:v>64</c:v>
                </c:pt>
                <c:pt idx="3109">
                  <c:v>64</c:v>
                </c:pt>
                <c:pt idx="3110">
                  <c:v>72</c:v>
                </c:pt>
                <c:pt idx="3111">
                  <c:v>48</c:v>
                </c:pt>
                <c:pt idx="3112">
                  <c:v>72</c:v>
                </c:pt>
                <c:pt idx="3113">
                  <c:v>96</c:v>
                </c:pt>
                <c:pt idx="3114">
                  <c:v>40</c:v>
                </c:pt>
                <c:pt idx="3115">
                  <c:v>112</c:v>
                </c:pt>
                <c:pt idx="3116">
                  <c:v>76</c:v>
                </c:pt>
                <c:pt idx="3117">
                  <c:v>64</c:v>
                </c:pt>
                <c:pt idx="3118">
                  <c:v>80</c:v>
                </c:pt>
                <c:pt idx="3119">
                  <c:v>60</c:v>
                </c:pt>
                <c:pt idx="3120">
                  <c:v>92</c:v>
                </c:pt>
                <c:pt idx="3121">
                  <c:v>72</c:v>
                </c:pt>
                <c:pt idx="3122">
                  <c:v>72</c:v>
                </c:pt>
                <c:pt idx="3123">
                  <c:v>76</c:v>
                </c:pt>
                <c:pt idx="3124">
                  <c:v>36</c:v>
                </c:pt>
                <c:pt idx="3125">
                  <c:v>52</c:v>
                </c:pt>
                <c:pt idx="3126">
                  <c:v>56</c:v>
                </c:pt>
                <c:pt idx="3127">
                  <c:v>88</c:v>
                </c:pt>
                <c:pt idx="3128">
                  <c:v>56</c:v>
                </c:pt>
                <c:pt idx="3129">
                  <c:v>68</c:v>
                </c:pt>
                <c:pt idx="3130">
                  <c:v>64</c:v>
                </c:pt>
                <c:pt idx="3131">
                  <c:v>84</c:v>
                </c:pt>
                <c:pt idx="3132">
                  <c:v>76</c:v>
                </c:pt>
                <c:pt idx="3133">
                  <c:v>80</c:v>
                </c:pt>
                <c:pt idx="3134">
                  <c:v>96</c:v>
                </c:pt>
                <c:pt idx="3135">
                  <c:v>64</c:v>
                </c:pt>
                <c:pt idx="3136">
                  <c:v>84</c:v>
                </c:pt>
                <c:pt idx="3137">
                  <c:v>56</c:v>
                </c:pt>
                <c:pt idx="3138">
                  <c:v>60</c:v>
                </c:pt>
                <c:pt idx="3139">
                  <c:v>60</c:v>
                </c:pt>
                <c:pt idx="3140">
                  <c:v>44</c:v>
                </c:pt>
                <c:pt idx="3141">
                  <c:v>52</c:v>
                </c:pt>
                <c:pt idx="3142">
                  <c:v>68</c:v>
                </c:pt>
                <c:pt idx="3143">
                  <c:v>88</c:v>
                </c:pt>
                <c:pt idx="3144">
                  <c:v>56</c:v>
                </c:pt>
                <c:pt idx="3145">
                  <c:v>72</c:v>
                </c:pt>
                <c:pt idx="3146">
                  <c:v>68</c:v>
                </c:pt>
                <c:pt idx="3147">
                  <c:v>44</c:v>
                </c:pt>
                <c:pt idx="3148">
                  <c:v>72</c:v>
                </c:pt>
                <c:pt idx="3149">
                  <c:v>88</c:v>
                </c:pt>
                <c:pt idx="3150">
                  <c:v>56</c:v>
                </c:pt>
                <c:pt idx="3151">
                  <c:v>60</c:v>
                </c:pt>
                <c:pt idx="3152">
                  <c:v>56</c:v>
                </c:pt>
                <c:pt idx="3153">
                  <c:v>80</c:v>
                </c:pt>
                <c:pt idx="3154">
                  <c:v>72</c:v>
                </c:pt>
                <c:pt idx="3155">
                  <c:v>68</c:v>
                </c:pt>
                <c:pt idx="3156">
                  <c:v>72</c:v>
                </c:pt>
                <c:pt idx="3157">
                  <c:v>84</c:v>
                </c:pt>
                <c:pt idx="3158">
                  <c:v>92</c:v>
                </c:pt>
                <c:pt idx="3159">
                  <c:v>80</c:v>
                </c:pt>
                <c:pt idx="3160">
                  <c:v>72</c:v>
                </c:pt>
                <c:pt idx="3161">
                  <c:v>72</c:v>
                </c:pt>
                <c:pt idx="3162">
                  <c:v>56</c:v>
                </c:pt>
                <c:pt idx="3163">
                  <c:v>68</c:v>
                </c:pt>
                <c:pt idx="3164">
                  <c:v>92</c:v>
                </c:pt>
                <c:pt idx="3165">
                  <c:v>92</c:v>
                </c:pt>
                <c:pt idx="3166">
                  <c:v>76</c:v>
                </c:pt>
                <c:pt idx="3167">
                  <c:v>92</c:v>
                </c:pt>
                <c:pt idx="3168">
                  <c:v>92</c:v>
                </c:pt>
                <c:pt idx="3169">
                  <c:v>52</c:v>
                </c:pt>
                <c:pt idx="3170">
                  <c:v>96</c:v>
                </c:pt>
                <c:pt idx="3171">
                  <c:v>72</c:v>
                </c:pt>
                <c:pt idx="3172">
                  <c:v>72</c:v>
                </c:pt>
                <c:pt idx="3173">
                  <c:v>68</c:v>
                </c:pt>
                <c:pt idx="3174">
                  <c:v>72</c:v>
                </c:pt>
                <c:pt idx="3175">
                  <c:v>100</c:v>
                </c:pt>
                <c:pt idx="3176">
                  <c:v>76</c:v>
                </c:pt>
                <c:pt idx="3177">
                  <c:v>92</c:v>
                </c:pt>
                <c:pt idx="3178">
                  <c:v>56</c:v>
                </c:pt>
                <c:pt idx="3179">
                  <c:v>84</c:v>
                </c:pt>
                <c:pt idx="3180">
                  <c:v>56</c:v>
                </c:pt>
                <c:pt idx="3181">
                  <c:v>24</c:v>
                </c:pt>
                <c:pt idx="3182">
                  <c:v>48</c:v>
                </c:pt>
                <c:pt idx="3183">
                  <c:v>88</c:v>
                </c:pt>
                <c:pt idx="3184">
                  <c:v>48</c:v>
                </c:pt>
                <c:pt idx="3185">
                  <c:v>80</c:v>
                </c:pt>
                <c:pt idx="3186">
                  <c:v>76</c:v>
                </c:pt>
                <c:pt idx="3187">
                  <c:v>68</c:v>
                </c:pt>
                <c:pt idx="3188">
                  <c:v>48</c:v>
                </c:pt>
                <c:pt idx="3189">
                  <c:v>76</c:v>
                </c:pt>
                <c:pt idx="3190">
                  <c:v>76</c:v>
                </c:pt>
                <c:pt idx="3191">
                  <c:v>56</c:v>
                </c:pt>
                <c:pt idx="3192">
                  <c:v>88</c:v>
                </c:pt>
                <c:pt idx="3193">
                  <c:v>72</c:v>
                </c:pt>
                <c:pt idx="3194">
                  <c:v>44</c:v>
                </c:pt>
                <c:pt idx="3195">
                  <c:v>56</c:v>
                </c:pt>
                <c:pt idx="3196">
                  <c:v>56</c:v>
                </c:pt>
                <c:pt idx="3197">
                  <c:v>44</c:v>
                </c:pt>
                <c:pt idx="3198">
                  <c:v>52</c:v>
                </c:pt>
                <c:pt idx="3199">
                  <c:v>72</c:v>
                </c:pt>
                <c:pt idx="3200">
                  <c:v>48</c:v>
                </c:pt>
                <c:pt idx="3201">
                  <c:v>56</c:v>
                </c:pt>
                <c:pt idx="3202">
                  <c:v>72</c:v>
                </c:pt>
                <c:pt idx="3203">
                  <c:v>88</c:v>
                </c:pt>
                <c:pt idx="3204">
                  <c:v>36</c:v>
                </c:pt>
                <c:pt idx="3205">
                  <c:v>44</c:v>
                </c:pt>
                <c:pt idx="3206">
                  <c:v>80</c:v>
                </c:pt>
                <c:pt idx="3207">
                  <c:v>68</c:v>
                </c:pt>
                <c:pt idx="3208">
                  <c:v>48</c:v>
                </c:pt>
                <c:pt idx="3209">
                  <c:v>80</c:v>
                </c:pt>
                <c:pt idx="3210">
                  <c:v>36</c:v>
                </c:pt>
                <c:pt idx="3211">
                  <c:v>60</c:v>
                </c:pt>
                <c:pt idx="3212">
                  <c:v>56</c:v>
                </c:pt>
                <c:pt idx="3213">
                  <c:v>44</c:v>
                </c:pt>
                <c:pt idx="3214">
                  <c:v>72</c:v>
                </c:pt>
                <c:pt idx="3215">
                  <c:v>60</c:v>
                </c:pt>
                <c:pt idx="3216">
                  <c:v>48</c:v>
                </c:pt>
                <c:pt idx="3217">
                  <c:v>88</c:v>
                </c:pt>
                <c:pt idx="3218">
                  <c:v>48</c:v>
                </c:pt>
                <c:pt idx="3219">
                  <c:v>56</c:v>
                </c:pt>
                <c:pt idx="3220">
                  <c:v>72</c:v>
                </c:pt>
                <c:pt idx="3221">
                  <c:v>96</c:v>
                </c:pt>
                <c:pt idx="3222">
                  <c:v>88</c:v>
                </c:pt>
                <c:pt idx="3223">
                  <c:v>64</c:v>
                </c:pt>
                <c:pt idx="3224">
                  <c:v>48</c:v>
                </c:pt>
                <c:pt idx="3225">
                  <c:v>56</c:v>
                </c:pt>
                <c:pt idx="3226">
                  <c:v>48</c:v>
                </c:pt>
                <c:pt idx="3227">
                  <c:v>44</c:v>
                </c:pt>
                <c:pt idx="3228">
                  <c:v>44</c:v>
                </c:pt>
                <c:pt idx="3229">
                  <c:v>56</c:v>
                </c:pt>
                <c:pt idx="3230">
                  <c:v>80</c:v>
                </c:pt>
                <c:pt idx="3231">
                  <c:v>64</c:v>
                </c:pt>
                <c:pt idx="3232">
                  <c:v>60</c:v>
                </c:pt>
                <c:pt idx="3233">
                  <c:v>56</c:v>
                </c:pt>
                <c:pt idx="3234">
                  <c:v>44</c:v>
                </c:pt>
                <c:pt idx="3235">
                  <c:v>64</c:v>
                </c:pt>
                <c:pt idx="3236">
                  <c:v>64</c:v>
                </c:pt>
                <c:pt idx="3237">
                  <c:v>68</c:v>
                </c:pt>
                <c:pt idx="3238">
                  <c:v>64</c:v>
                </c:pt>
                <c:pt idx="3239">
                  <c:v>68</c:v>
                </c:pt>
                <c:pt idx="3240">
                  <c:v>32</c:v>
                </c:pt>
                <c:pt idx="3241">
                  <c:v>72</c:v>
                </c:pt>
                <c:pt idx="3242">
                  <c:v>76</c:v>
                </c:pt>
                <c:pt idx="3243">
                  <c:v>76</c:v>
                </c:pt>
                <c:pt idx="3244">
                  <c:v>52</c:v>
                </c:pt>
                <c:pt idx="3245">
                  <c:v>52</c:v>
                </c:pt>
                <c:pt idx="3246">
                  <c:v>56</c:v>
                </c:pt>
                <c:pt idx="3247">
                  <c:v>60</c:v>
                </c:pt>
                <c:pt idx="3248">
                  <c:v>56</c:v>
                </c:pt>
                <c:pt idx="3249">
                  <c:v>64</c:v>
                </c:pt>
                <c:pt idx="3250">
                  <c:v>60</c:v>
                </c:pt>
                <c:pt idx="3251">
                  <c:v>56</c:v>
                </c:pt>
                <c:pt idx="3252">
                  <c:v>60</c:v>
                </c:pt>
                <c:pt idx="3253">
                  <c:v>52</c:v>
                </c:pt>
                <c:pt idx="3254">
                  <c:v>40</c:v>
                </c:pt>
                <c:pt idx="3255">
                  <c:v>64</c:v>
                </c:pt>
                <c:pt idx="3256">
                  <c:v>76</c:v>
                </c:pt>
                <c:pt idx="3257">
                  <c:v>36</c:v>
                </c:pt>
                <c:pt idx="3258">
                  <c:v>68</c:v>
                </c:pt>
                <c:pt idx="3259">
                  <c:v>64</c:v>
                </c:pt>
                <c:pt idx="3260">
                  <c:v>64</c:v>
                </c:pt>
                <c:pt idx="3261">
                  <c:v>64</c:v>
                </c:pt>
                <c:pt idx="3262">
                  <c:v>40</c:v>
                </c:pt>
                <c:pt idx="3263">
                  <c:v>48</c:v>
                </c:pt>
                <c:pt idx="3264">
                  <c:v>84</c:v>
                </c:pt>
                <c:pt idx="3265">
                  <c:v>44</c:v>
                </c:pt>
                <c:pt idx="3266">
                  <c:v>56</c:v>
                </c:pt>
                <c:pt idx="3267">
                  <c:v>68</c:v>
                </c:pt>
                <c:pt idx="3268">
                  <c:v>76</c:v>
                </c:pt>
                <c:pt idx="3269">
                  <c:v>32</c:v>
                </c:pt>
                <c:pt idx="3270">
                  <c:v>64</c:v>
                </c:pt>
                <c:pt idx="3271">
                  <c:v>60</c:v>
                </c:pt>
                <c:pt idx="3272">
                  <c:v>88</c:v>
                </c:pt>
                <c:pt idx="3273">
                  <c:v>44</c:v>
                </c:pt>
                <c:pt idx="3274">
                  <c:v>76</c:v>
                </c:pt>
                <c:pt idx="3275">
                  <c:v>56</c:v>
                </c:pt>
                <c:pt idx="3276">
                  <c:v>76</c:v>
                </c:pt>
                <c:pt idx="3277">
                  <c:v>72</c:v>
                </c:pt>
                <c:pt idx="3278">
                  <c:v>64</c:v>
                </c:pt>
                <c:pt idx="3279">
                  <c:v>68</c:v>
                </c:pt>
                <c:pt idx="3280">
                  <c:v>52</c:v>
                </c:pt>
                <c:pt idx="3281">
                  <c:v>80</c:v>
                </c:pt>
                <c:pt idx="3282">
                  <c:v>48</c:v>
                </c:pt>
                <c:pt idx="3283">
                  <c:v>76</c:v>
                </c:pt>
                <c:pt idx="3284">
                  <c:v>96</c:v>
                </c:pt>
                <c:pt idx="3285">
                  <c:v>60</c:v>
                </c:pt>
                <c:pt idx="3286">
                  <c:v>84</c:v>
                </c:pt>
                <c:pt idx="3287">
                  <c:v>100</c:v>
                </c:pt>
                <c:pt idx="3288">
                  <c:v>84</c:v>
                </c:pt>
                <c:pt idx="3289">
                  <c:v>88</c:v>
                </c:pt>
                <c:pt idx="3290">
                  <c:v>72</c:v>
                </c:pt>
                <c:pt idx="3291">
                  <c:v>80</c:v>
                </c:pt>
                <c:pt idx="3292">
                  <c:v>100</c:v>
                </c:pt>
                <c:pt idx="3293">
                  <c:v>64</c:v>
                </c:pt>
                <c:pt idx="3294">
                  <c:v>60</c:v>
                </c:pt>
                <c:pt idx="3295">
                  <c:v>76</c:v>
                </c:pt>
                <c:pt idx="3296">
                  <c:v>44</c:v>
                </c:pt>
                <c:pt idx="3297">
                  <c:v>92</c:v>
                </c:pt>
                <c:pt idx="3298">
                  <c:v>40</c:v>
                </c:pt>
                <c:pt idx="3299">
                  <c:v>88</c:v>
                </c:pt>
                <c:pt idx="3300">
                  <c:v>116</c:v>
                </c:pt>
                <c:pt idx="3301">
                  <c:v>40</c:v>
                </c:pt>
                <c:pt idx="3302">
                  <c:v>60</c:v>
                </c:pt>
                <c:pt idx="3303">
                  <c:v>56</c:v>
                </c:pt>
                <c:pt idx="3304">
                  <c:v>68</c:v>
                </c:pt>
                <c:pt idx="3305">
                  <c:v>48</c:v>
                </c:pt>
                <c:pt idx="3306">
                  <c:v>56</c:v>
                </c:pt>
                <c:pt idx="3307">
                  <c:v>96</c:v>
                </c:pt>
                <c:pt idx="3308">
                  <c:v>48</c:v>
                </c:pt>
                <c:pt idx="3309">
                  <c:v>80</c:v>
                </c:pt>
                <c:pt idx="3310">
                  <c:v>48</c:v>
                </c:pt>
                <c:pt idx="3311">
                  <c:v>72</c:v>
                </c:pt>
                <c:pt idx="3312">
                  <c:v>68</c:v>
                </c:pt>
                <c:pt idx="3313">
                  <c:v>40</c:v>
                </c:pt>
                <c:pt idx="3314">
                  <c:v>80</c:v>
                </c:pt>
                <c:pt idx="3315">
                  <c:v>88</c:v>
                </c:pt>
                <c:pt idx="3316">
                  <c:v>68</c:v>
                </c:pt>
                <c:pt idx="3317">
                  <c:v>72</c:v>
                </c:pt>
                <c:pt idx="3318">
                  <c:v>56</c:v>
                </c:pt>
                <c:pt idx="3319">
                  <c:v>52</c:v>
                </c:pt>
                <c:pt idx="3320">
                  <c:v>64</c:v>
                </c:pt>
                <c:pt idx="3321">
                  <c:v>40</c:v>
                </c:pt>
                <c:pt idx="3322">
                  <c:v>64</c:v>
                </c:pt>
                <c:pt idx="3323">
                  <c:v>92</c:v>
                </c:pt>
                <c:pt idx="3324">
                  <c:v>36</c:v>
                </c:pt>
                <c:pt idx="3325">
                  <c:v>44</c:v>
                </c:pt>
                <c:pt idx="3326">
                  <c:v>64</c:v>
                </c:pt>
                <c:pt idx="3327">
                  <c:v>56</c:v>
                </c:pt>
                <c:pt idx="3328">
                  <c:v>60</c:v>
                </c:pt>
                <c:pt idx="3329">
                  <c:v>92</c:v>
                </c:pt>
                <c:pt idx="3330">
                  <c:v>72</c:v>
                </c:pt>
                <c:pt idx="3331">
                  <c:v>48</c:v>
                </c:pt>
                <c:pt idx="3332">
                  <c:v>44</c:v>
                </c:pt>
                <c:pt idx="3333">
                  <c:v>68</c:v>
                </c:pt>
                <c:pt idx="3334">
                  <c:v>72</c:v>
                </c:pt>
                <c:pt idx="3335">
                  <c:v>52</c:v>
                </c:pt>
                <c:pt idx="3336">
                  <c:v>44</c:v>
                </c:pt>
                <c:pt idx="3337">
                  <c:v>76</c:v>
                </c:pt>
                <c:pt idx="3338">
                  <c:v>28</c:v>
                </c:pt>
                <c:pt idx="3339">
                  <c:v>60</c:v>
                </c:pt>
                <c:pt idx="3340">
                  <c:v>76</c:v>
                </c:pt>
                <c:pt idx="3341">
                  <c:v>56</c:v>
                </c:pt>
                <c:pt idx="3342">
                  <c:v>60</c:v>
                </c:pt>
                <c:pt idx="3343">
                  <c:v>56</c:v>
                </c:pt>
                <c:pt idx="3344">
                  <c:v>44</c:v>
                </c:pt>
                <c:pt idx="3345">
                  <c:v>68</c:v>
                </c:pt>
                <c:pt idx="3346">
                  <c:v>64</c:v>
                </c:pt>
                <c:pt idx="3347">
                  <c:v>80</c:v>
                </c:pt>
                <c:pt idx="3348">
                  <c:v>40</c:v>
                </c:pt>
                <c:pt idx="3349">
                  <c:v>80</c:v>
                </c:pt>
                <c:pt idx="3350">
                  <c:v>44</c:v>
                </c:pt>
                <c:pt idx="3351">
                  <c:v>36</c:v>
                </c:pt>
                <c:pt idx="3352">
                  <c:v>56</c:v>
                </c:pt>
                <c:pt idx="3353">
                  <c:v>64</c:v>
                </c:pt>
                <c:pt idx="3354">
                  <c:v>56</c:v>
                </c:pt>
                <c:pt idx="3355">
                  <c:v>72</c:v>
                </c:pt>
                <c:pt idx="3356">
                  <c:v>36</c:v>
                </c:pt>
                <c:pt idx="3357">
                  <c:v>68</c:v>
                </c:pt>
                <c:pt idx="3358">
                  <c:v>56</c:v>
                </c:pt>
                <c:pt idx="3359">
                  <c:v>92</c:v>
                </c:pt>
                <c:pt idx="3360">
                  <c:v>80</c:v>
                </c:pt>
                <c:pt idx="3361">
                  <c:v>44</c:v>
                </c:pt>
                <c:pt idx="3362">
                  <c:v>52</c:v>
                </c:pt>
                <c:pt idx="3363">
                  <c:v>56</c:v>
                </c:pt>
                <c:pt idx="3364">
                  <c:v>60</c:v>
                </c:pt>
                <c:pt idx="3365">
                  <c:v>56</c:v>
                </c:pt>
                <c:pt idx="3366">
                  <c:v>56</c:v>
                </c:pt>
                <c:pt idx="3367">
                  <c:v>72</c:v>
                </c:pt>
                <c:pt idx="3368">
                  <c:v>52</c:v>
                </c:pt>
                <c:pt idx="3369">
                  <c:v>64</c:v>
                </c:pt>
                <c:pt idx="3370">
                  <c:v>84</c:v>
                </c:pt>
                <c:pt idx="3371">
                  <c:v>40</c:v>
                </c:pt>
                <c:pt idx="3372">
                  <c:v>68</c:v>
                </c:pt>
                <c:pt idx="3373">
                  <c:v>48</c:v>
                </c:pt>
                <c:pt idx="3374">
                  <c:v>52</c:v>
                </c:pt>
                <c:pt idx="3375">
                  <c:v>40</c:v>
                </c:pt>
                <c:pt idx="3376">
                  <c:v>56</c:v>
                </c:pt>
                <c:pt idx="3377">
                  <c:v>60</c:v>
                </c:pt>
                <c:pt idx="3378">
                  <c:v>44</c:v>
                </c:pt>
                <c:pt idx="3379">
                  <c:v>48</c:v>
                </c:pt>
                <c:pt idx="3380">
                  <c:v>72</c:v>
                </c:pt>
                <c:pt idx="3381">
                  <c:v>60</c:v>
                </c:pt>
                <c:pt idx="3382">
                  <c:v>72</c:v>
                </c:pt>
                <c:pt idx="3383">
                  <c:v>40</c:v>
                </c:pt>
                <c:pt idx="3384">
                  <c:v>64</c:v>
                </c:pt>
                <c:pt idx="3385">
                  <c:v>60</c:v>
                </c:pt>
                <c:pt idx="3386">
                  <c:v>56</c:v>
                </c:pt>
                <c:pt idx="3387">
                  <c:v>76</c:v>
                </c:pt>
                <c:pt idx="3388">
                  <c:v>60</c:v>
                </c:pt>
                <c:pt idx="3389">
                  <c:v>44</c:v>
                </c:pt>
                <c:pt idx="3390">
                  <c:v>72</c:v>
                </c:pt>
                <c:pt idx="3391">
                  <c:v>56</c:v>
                </c:pt>
                <c:pt idx="3392">
                  <c:v>56</c:v>
                </c:pt>
                <c:pt idx="3393">
                  <c:v>48</c:v>
                </c:pt>
                <c:pt idx="3394">
                  <c:v>44</c:v>
                </c:pt>
                <c:pt idx="3395">
                  <c:v>64</c:v>
                </c:pt>
                <c:pt idx="3396">
                  <c:v>44</c:v>
                </c:pt>
                <c:pt idx="3397">
                  <c:v>44</c:v>
                </c:pt>
                <c:pt idx="3398">
                  <c:v>56</c:v>
                </c:pt>
                <c:pt idx="3399">
                  <c:v>48</c:v>
                </c:pt>
                <c:pt idx="3400">
                  <c:v>80</c:v>
                </c:pt>
                <c:pt idx="3401">
                  <c:v>52</c:v>
                </c:pt>
                <c:pt idx="3402">
                  <c:v>84</c:v>
                </c:pt>
                <c:pt idx="3403">
                  <c:v>80</c:v>
                </c:pt>
                <c:pt idx="3404">
                  <c:v>112</c:v>
                </c:pt>
                <c:pt idx="3405">
                  <c:v>60</c:v>
                </c:pt>
                <c:pt idx="3406">
                  <c:v>52</c:v>
                </c:pt>
                <c:pt idx="3407">
                  <c:v>88</c:v>
                </c:pt>
                <c:pt idx="3408">
                  <c:v>64</c:v>
                </c:pt>
                <c:pt idx="3409">
                  <c:v>60</c:v>
                </c:pt>
                <c:pt idx="3410">
                  <c:v>56</c:v>
                </c:pt>
                <c:pt idx="3411">
                  <c:v>72</c:v>
                </c:pt>
                <c:pt idx="3412">
                  <c:v>80</c:v>
                </c:pt>
                <c:pt idx="3413">
                  <c:v>64</c:v>
                </c:pt>
                <c:pt idx="3414">
                  <c:v>80</c:v>
                </c:pt>
                <c:pt idx="3415">
                  <c:v>60</c:v>
                </c:pt>
                <c:pt idx="3416">
                  <c:v>60</c:v>
                </c:pt>
                <c:pt idx="3417">
                  <c:v>80</c:v>
                </c:pt>
                <c:pt idx="3418">
                  <c:v>92</c:v>
                </c:pt>
                <c:pt idx="3419">
                  <c:v>60</c:v>
                </c:pt>
                <c:pt idx="3420">
                  <c:v>60</c:v>
                </c:pt>
                <c:pt idx="3421">
                  <c:v>88</c:v>
                </c:pt>
                <c:pt idx="3422">
                  <c:v>56</c:v>
                </c:pt>
                <c:pt idx="3423">
                  <c:v>64</c:v>
                </c:pt>
                <c:pt idx="3424">
                  <c:v>56</c:v>
                </c:pt>
                <c:pt idx="3425">
                  <c:v>72</c:v>
                </c:pt>
                <c:pt idx="3426">
                  <c:v>52</c:v>
                </c:pt>
                <c:pt idx="3427">
                  <c:v>68</c:v>
                </c:pt>
                <c:pt idx="3428">
                  <c:v>48</c:v>
                </c:pt>
                <c:pt idx="3429">
                  <c:v>60</c:v>
                </c:pt>
                <c:pt idx="3430">
                  <c:v>48</c:v>
                </c:pt>
                <c:pt idx="3431">
                  <c:v>72</c:v>
                </c:pt>
                <c:pt idx="3432">
                  <c:v>64</c:v>
                </c:pt>
                <c:pt idx="3433">
                  <c:v>72</c:v>
                </c:pt>
                <c:pt idx="3434">
                  <c:v>76</c:v>
                </c:pt>
                <c:pt idx="3435">
                  <c:v>68</c:v>
                </c:pt>
                <c:pt idx="3436">
                  <c:v>52</c:v>
                </c:pt>
                <c:pt idx="3437">
                  <c:v>64</c:v>
                </c:pt>
                <c:pt idx="3438">
                  <c:v>88</c:v>
                </c:pt>
                <c:pt idx="3439">
                  <c:v>56</c:v>
                </c:pt>
                <c:pt idx="3440">
                  <c:v>88</c:v>
                </c:pt>
                <c:pt idx="3441">
                  <c:v>76</c:v>
                </c:pt>
                <c:pt idx="3442">
                  <c:v>84</c:v>
                </c:pt>
                <c:pt idx="3443">
                  <c:v>52</c:v>
                </c:pt>
                <c:pt idx="3444">
                  <c:v>68</c:v>
                </c:pt>
                <c:pt idx="3445">
                  <c:v>64</c:v>
                </c:pt>
                <c:pt idx="3446">
                  <c:v>80</c:v>
                </c:pt>
                <c:pt idx="3447">
                  <c:v>80</c:v>
                </c:pt>
                <c:pt idx="3448">
                  <c:v>96</c:v>
                </c:pt>
                <c:pt idx="3449">
                  <c:v>52</c:v>
                </c:pt>
                <c:pt idx="3450">
                  <c:v>48</c:v>
                </c:pt>
                <c:pt idx="3451">
                  <c:v>72</c:v>
                </c:pt>
                <c:pt idx="3452">
                  <c:v>80</c:v>
                </c:pt>
                <c:pt idx="3453">
                  <c:v>60</c:v>
                </c:pt>
                <c:pt idx="3454">
                  <c:v>44</c:v>
                </c:pt>
                <c:pt idx="3455">
                  <c:v>36</c:v>
                </c:pt>
                <c:pt idx="3456">
                  <c:v>76</c:v>
                </c:pt>
                <c:pt idx="3457">
                  <c:v>64</c:v>
                </c:pt>
                <c:pt idx="3458">
                  <c:v>76</c:v>
                </c:pt>
                <c:pt idx="3459">
                  <c:v>68</c:v>
                </c:pt>
                <c:pt idx="3460">
                  <c:v>64</c:v>
                </c:pt>
                <c:pt idx="3461">
                  <c:v>104</c:v>
                </c:pt>
                <c:pt idx="3462">
                  <c:v>96</c:v>
                </c:pt>
                <c:pt idx="3463">
                  <c:v>68</c:v>
                </c:pt>
                <c:pt idx="3464">
                  <c:v>60</c:v>
                </c:pt>
                <c:pt idx="3465">
                  <c:v>76</c:v>
                </c:pt>
                <c:pt idx="3466">
                  <c:v>64</c:v>
                </c:pt>
                <c:pt idx="3467">
                  <c:v>64</c:v>
                </c:pt>
                <c:pt idx="3468">
                  <c:v>52</c:v>
                </c:pt>
                <c:pt idx="3469">
                  <c:v>80</c:v>
                </c:pt>
                <c:pt idx="3470">
                  <c:v>68</c:v>
                </c:pt>
                <c:pt idx="3471">
                  <c:v>40</c:v>
                </c:pt>
                <c:pt idx="3472">
                  <c:v>96</c:v>
                </c:pt>
                <c:pt idx="3473">
                  <c:v>64</c:v>
                </c:pt>
                <c:pt idx="3474">
                  <c:v>68</c:v>
                </c:pt>
                <c:pt idx="3475">
                  <c:v>100</c:v>
                </c:pt>
                <c:pt idx="3476">
                  <c:v>92</c:v>
                </c:pt>
                <c:pt idx="3477">
                  <c:v>64</c:v>
                </c:pt>
                <c:pt idx="3478">
                  <c:v>40</c:v>
                </c:pt>
                <c:pt idx="3479">
                  <c:v>72</c:v>
                </c:pt>
                <c:pt idx="3480">
                  <c:v>68</c:v>
                </c:pt>
                <c:pt idx="3481">
                  <c:v>104</c:v>
                </c:pt>
                <c:pt idx="3482">
                  <c:v>120</c:v>
                </c:pt>
                <c:pt idx="3483">
                  <c:v>84</c:v>
                </c:pt>
                <c:pt idx="3484">
                  <c:v>100</c:v>
                </c:pt>
                <c:pt idx="3485">
                  <c:v>68</c:v>
                </c:pt>
                <c:pt idx="3486">
                  <c:v>56</c:v>
                </c:pt>
                <c:pt idx="3487">
                  <c:v>64</c:v>
                </c:pt>
                <c:pt idx="3488">
                  <c:v>64</c:v>
                </c:pt>
                <c:pt idx="3489">
                  <c:v>104</c:v>
                </c:pt>
                <c:pt idx="3490">
                  <c:v>80</c:v>
                </c:pt>
                <c:pt idx="3491">
                  <c:v>96</c:v>
                </c:pt>
                <c:pt idx="3492">
                  <c:v>76</c:v>
                </c:pt>
                <c:pt idx="3493">
                  <c:v>112</c:v>
                </c:pt>
                <c:pt idx="3494">
                  <c:v>92</c:v>
                </c:pt>
                <c:pt idx="3495">
                  <c:v>64</c:v>
                </c:pt>
                <c:pt idx="3496">
                  <c:v>96</c:v>
                </c:pt>
                <c:pt idx="3497">
                  <c:v>120</c:v>
                </c:pt>
                <c:pt idx="3498">
                  <c:v>96</c:v>
                </c:pt>
                <c:pt idx="3499">
                  <c:v>64</c:v>
                </c:pt>
                <c:pt idx="3500">
                  <c:v>92</c:v>
                </c:pt>
                <c:pt idx="3501">
                  <c:v>112</c:v>
                </c:pt>
                <c:pt idx="3502">
                  <c:v>72</c:v>
                </c:pt>
                <c:pt idx="3503">
                  <c:v>60</c:v>
                </c:pt>
                <c:pt idx="3504">
                  <c:v>56</c:v>
                </c:pt>
                <c:pt idx="3505">
                  <c:v>60</c:v>
                </c:pt>
                <c:pt idx="3506">
                  <c:v>100</c:v>
                </c:pt>
                <c:pt idx="3507">
                  <c:v>80</c:v>
                </c:pt>
                <c:pt idx="3508">
                  <c:v>88</c:v>
                </c:pt>
                <c:pt idx="3509">
                  <c:v>60</c:v>
                </c:pt>
                <c:pt idx="3510">
                  <c:v>84</c:v>
                </c:pt>
                <c:pt idx="3511">
                  <c:v>64</c:v>
                </c:pt>
                <c:pt idx="3512">
                  <c:v>100</c:v>
                </c:pt>
                <c:pt idx="3513">
                  <c:v>76</c:v>
                </c:pt>
                <c:pt idx="3514">
                  <c:v>100</c:v>
                </c:pt>
                <c:pt idx="3515">
                  <c:v>80</c:v>
                </c:pt>
                <c:pt idx="3516">
                  <c:v>84</c:v>
                </c:pt>
                <c:pt idx="3517">
                  <c:v>72</c:v>
                </c:pt>
                <c:pt idx="3518">
                  <c:v>104</c:v>
                </c:pt>
                <c:pt idx="3519">
                  <c:v>80</c:v>
                </c:pt>
                <c:pt idx="3520">
                  <c:v>84</c:v>
                </c:pt>
                <c:pt idx="3521">
                  <c:v>52</c:v>
                </c:pt>
                <c:pt idx="3522">
                  <c:v>80</c:v>
                </c:pt>
                <c:pt idx="3523">
                  <c:v>84</c:v>
                </c:pt>
                <c:pt idx="3524">
                  <c:v>36</c:v>
                </c:pt>
                <c:pt idx="3525">
                  <c:v>64</c:v>
                </c:pt>
                <c:pt idx="3526">
                  <c:v>92</c:v>
                </c:pt>
                <c:pt idx="3527">
                  <c:v>40</c:v>
                </c:pt>
                <c:pt idx="3528">
                  <c:v>56</c:v>
                </c:pt>
                <c:pt idx="3529">
                  <c:v>88</c:v>
                </c:pt>
                <c:pt idx="3530">
                  <c:v>88</c:v>
                </c:pt>
                <c:pt idx="3531">
                  <c:v>72</c:v>
                </c:pt>
                <c:pt idx="3532">
                  <c:v>64</c:v>
                </c:pt>
                <c:pt idx="3533">
                  <c:v>76</c:v>
                </c:pt>
                <c:pt idx="3534">
                  <c:v>60</c:v>
                </c:pt>
                <c:pt idx="3535">
                  <c:v>68</c:v>
                </c:pt>
                <c:pt idx="3536">
                  <c:v>52</c:v>
                </c:pt>
                <c:pt idx="3537">
                  <c:v>36</c:v>
                </c:pt>
                <c:pt idx="3538">
                  <c:v>52</c:v>
                </c:pt>
                <c:pt idx="3539">
                  <c:v>44</c:v>
                </c:pt>
                <c:pt idx="3540">
                  <c:v>60</c:v>
                </c:pt>
                <c:pt idx="3541">
                  <c:v>52</c:v>
                </c:pt>
                <c:pt idx="3542">
                  <c:v>68</c:v>
                </c:pt>
                <c:pt idx="3543">
                  <c:v>44</c:v>
                </c:pt>
                <c:pt idx="3544">
                  <c:v>84</c:v>
                </c:pt>
                <c:pt idx="3545">
                  <c:v>80</c:v>
                </c:pt>
                <c:pt idx="3546">
                  <c:v>56</c:v>
                </c:pt>
                <c:pt idx="3547">
                  <c:v>72</c:v>
                </c:pt>
                <c:pt idx="3548">
                  <c:v>96</c:v>
                </c:pt>
                <c:pt idx="3549">
                  <c:v>68</c:v>
                </c:pt>
                <c:pt idx="3550">
                  <c:v>76</c:v>
                </c:pt>
                <c:pt idx="3551">
                  <c:v>68</c:v>
                </c:pt>
                <c:pt idx="3552">
                  <c:v>56</c:v>
                </c:pt>
                <c:pt idx="3553">
                  <c:v>48</c:v>
                </c:pt>
                <c:pt idx="3554">
                  <c:v>80</c:v>
                </c:pt>
                <c:pt idx="3555">
                  <c:v>92</c:v>
                </c:pt>
                <c:pt idx="3556">
                  <c:v>68</c:v>
                </c:pt>
                <c:pt idx="3557">
                  <c:v>84</c:v>
                </c:pt>
                <c:pt idx="3558">
                  <c:v>72</c:v>
                </c:pt>
                <c:pt idx="3559">
                  <c:v>72</c:v>
                </c:pt>
                <c:pt idx="3560">
                  <c:v>100</c:v>
                </c:pt>
                <c:pt idx="3561">
                  <c:v>104</c:v>
                </c:pt>
                <c:pt idx="3562">
                  <c:v>104</c:v>
                </c:pt>
                <c:pt idx="3563">
                  <c:v>92</c:v>
                </c:pt>
                <c:pt idx="3564">
                  <c:v>88</c:v>
                </c:pt>
                <c:pt idx="3565">
                  <c:v>100</c:v>
                </c:pt>
                <c:pt idx="3566">
                  <c:v>92</c:v>
                </c:pt>
                <c:pt idx="3567">
                  <c:v>108</c:v>
                </c:pt>
                <c:pt idx="3568">
                  <c:v>132</c:v>
                </c:pt>
                <c:pt idx="3569">
                  <c:v>72</c:v>
                </c:pt>
                <c:pt idx="3570">
                  <c:v>128</c:v>
                </c:pt>
                <c:pt idx="3571">
                  <c:v>92</c:v>
                </c:pt>
                <c:pt idx="3572">
                  <c:v>104</c:v>
                </c:pt>
                <c:pt idx="3573">
                  <c:v>96</c:v>
                </c:pt>
                <c:pt idx="3574">
                  <c:v>104</c:v>
                </c:pt>
                <c:pt idx="3575">
                  <c:v>88</c:v>
                </c:pt>
                <c:pt idx="3576">
                  <c:v>92</c:v>
                </c:pt>
                <c:pt idx="3577">
                  <c:v>104</c:v>
                </c:pt>
                <c:pt idx="3578">
                  <c:v>100</c:v>
                </c:pt>
                <c:pt idx="3579">
                  <c:v>132</c:v>
                </c:pt>
                <c:pt idx="3580">
                  <c:v>92</c:v>
                </c:pt>
                <c:pt idx="3581">
                  <c:v>128</c:v>
                </c:pt>
                <c:pt idx="3582">
                  <c:v>112</c:v>
                </c:pt>
                <c:pt idx="3583">
                  <c:v>128</c:v>
                </c:pt>
                <c:pt idx="3584">
                  <c:v>88</c:v>
                </c:pt>
                <c:pt idx="3585">
                  <c:v>100</c:v>
                </c:pt>
                <c:pt idx="3586">
                  <c:v>120</c:v>
                </c:pt>
                <c:pt idx="3587">
                  <c:v>56</c:v>
                </c:pt>
                <c:pt idx="3588">
                  <c:v>96</c:v>
                </c:pt>
                <c:pt idx="3589">
                  <c:v>80</c:v>
                </c:pt>
                <c:pt idx="3590">
                  <c:v>76</c:v>
                </c:pt>
                <c:pt idx="3591">
                  <c:v>88</c:v>
                </c:pt>
                <c:pt idx="3592">
                  <c:v>52</c:v>
                </c:pt>
                <c:pt idx="3593">
                  <c:v>104</c:v>
                </c:pt>
                <c:pt idx="3594">
                  <c:v>108</c:v>
                </c:pt>
                <c:pt idx="3595">
                  <c:v>92</c:v>
                </c:pt>
                <c:pt idx="3596">
                  <c:v>116</c:v>
                </c:pt>
                <c:pt idx="3597">
                  <c:v>112</c:v>
                </c:pt>
                <c:pt idx="3598">
                  <c:v>116</c:v>
                </c:pt>
                <c:pt idx="3599">
                  <c:v>88</c:v>
                </c:pt>
                <c:pt idx="3600">
                  <c:v>88</c:v>
                </c:pt>
                <c:pt idx="3601">
                  <c:v>64</c:v>
                </c:pt>
                <c:pt idx="3602">
                  <c:v>104</c:v>
                </c:pt>
                <c:pt idx="3603">
                  <c:v>64</c:v>
                </c:pt>
                <c:pt idx="3604">
                  <c:v>128</c:v>
                </c:pt>
                <c:pt idx="3605">
                  <c:v>80</c:v>
                </c:pt>
                <c:pt idx="3606">
                  <c:v>56</c:v>
                </c:pt>
                <c:pt idx="3607">
                  <c:v>132</c:v>
                </c:pt>
                <c:pt idx="3608">
                  <c:v>108</c:v>
                </c:pt>
                <c:pt idx="3609">
                  <c:v>84</c:v>
                </c:pt>
                <c:pt idx="3610">
                  <c:v>132</c:v>
                </c:pt>
                <c:pt idx="3611">
                  <c:v>120</c:v>
                </c:pt>
                <c:pt idx="3612">
                  <c:v>96</c:v>
                </c:pt>
                <c:pt idx="3613">
                  <c:v>120</c:v>
                </c:pt>
                <c:pt idx="3614">
                  <c:v>92</c:v>
                </c:pt>
                <c:pt idx="3615">
                  <c:v>100</c:v>
                </c:pt>
                <c:pt idx="3616">
                  <c:v>132</c:v>
                </c:pt>
                <c:pt idx="3617">
                  <c:v>108</c:v>
                </c:pt>
                <c:pt idx="3618">
                  <c:v>88</c:v>
                </c:pt>
                <c:pt idx="3619">
                  <c:v>112</c:v>
                </c:pt>
                <c:pt idx="3620">
                  <c:v>128</c:v>
                </c:pt>
                <c:pt idx="3621">
                  <c:v>96</c:v>
                </c:pt>
                <c:pt idx="3622">
                  <c:v>176</c:v>
                </c:pt>
                <c:pt idx="3623">
                  <c:v>128</c:v>
                </c:pt>
                <c:pt idx="3624">
                  <c:v>76</c:v>
                </c:pt>
                <c:pt idx="3625">
                  <c:v>88</c:v>
                </c:pt>
                <c:pt idx="3626">
                  <c:v>132</c:v>
                </c:pt>
                <c:pt idx="3627">
                  <c:v>96</c:v>
                </c:pt>
                <c:pt idx="3628">
                  <c:v>112</c:v>
                </c:pt>
                <c:pt idx="3629">
                  <c:v>84</c:v>
                </c:pt>
                <c:pt idx="3630">
                  <c:v>108</c:v>
                </c:pt>
                <c:pt idx="3631">
                  <c:v>92</c:v>
                </c:pt>
                <c:pt idx="3632">
                  <c:v>136</c:v>
                </c:pt>
                <c:pt idx="3633">
                  <c:v>96</c:v>
                </c:pt>
                <c:pt idx="3634">
                  <c:v>100</c:v>
                </c:pt>
                <c:pt idx="3635">
                  <c:v>96</c:v>
                </c:pt>
                <c:pt idx="3636">
                  <c:v>108</c:v>
                </c:pt>
                <c:pt idx="3637">
                  <c:v>68</c:v>
                </c:pt>
                <c:pt idx="3638">
                  <c:v>120</c:v>
                </c:pt>
                <c:pt idx="3639">
                  <c:v>80</c:v>
                </c:pt>
                <c:pt idx="3640">
                  <c:v>72</c:v>
                </c:pt>
                <c:pt idx="3641">
                  <c:v>72</c:v>
                </c:pt>
                <c:pt idx="3642">
                  <c:v>120</c:v>
                </c:pt>
                <c:pt idx="3643">
                  <c:v>72</c:v>
                </c:pt>
                <c:pt idx="3644">
                  <c:v>88</c:v>
                </c:pt>
                <c:pt idx="3645">
                  <c:v>44</c:v>
                </c:pt>
                <c:pt idx="3646">
                  <c:v>64</c:v>
                </c:pt>
                <c:pt idx="3647">
                  <c:v>68</c:v>
                </c:pt>
                <c:pt idx="3648">
                  <c:v>68</c:v>
                </c:pt>
                <c:pt idx="3649">
                  <c:v>96</c:v>
                </c:pt>
                <c:pt idx="3650">
                  <c:v>72</c:v>
                </c:pt>
                <c:pt idx="3651">
                  <c:v>68</c:v>
                </c:pt>
                <c:pt idx="3652">
                  <c:v>52</c:v>
                </c:pt>
                <c:pt idx="3653">
                  <c:v>68</c:v>
                </c:pt>
                <c:pt idx="3654">
                  <c:v>104</c:v>
                </c:pt>
                <c:pt idx="3655">
                  <c:v>100</c:v>
                </c:pt>
                <c:pt idx="3656">
                  <c:v>80</c:v>
                </c:pt>
                <c:pt idx="3657">
                  <c:v>96</c:v>
                </c:pt>
                <c:pt idx="3658">
                  <c:v>60</c:v>
                </c:pt>
                <c:pt idx="3659">
                  <c:v>80</c:v>
                </c:pt>
                <c:pt idx="3660">
                  <c:v>68</c:v>
                </c:pt>
                <c:pt idx="3661">
                  <c:v>76</c:v>
                </c:pt>
                <c:pt idx="3662">
                  <c:v>88</c:v>
                </c:pt>
                <c:pt idx="3663">
                  <c:v>60</c:v>
                </c:pt>
                <c:pt idx="3664">
                  <c:v>60</c:v>
                </c:pt>
                <c:pt idx="3665">
                  <c:v>88</c:v>
                </c:pt>
                <c:pt idx="3666">
                  <c:v>76</c:v>
                </c:pt>
                <c:pt idx="3667">
                  <c:v>84</c:v>
                </c:pt>
                <c:pt idx="3668">
                  <c:v>116</c:v>
                </c:pt>
                <c:pt idx="3669">
                  <c:v>84</c:v>
                </c:pt>
                <c:pt idx="3670">
                  <c:v>80</c:v>
                </c:pt>
                <c:pt idx="3671">
                  <c:v>84</c:v>
                </c:pt>
                <c:pt idx="3672">
                  <c:v>72</c:v>
                </c:pt>
                <c:pt idx="3673">
                  <c:v>92</c:v>
                </c:pt>
                <c:pt idx="3674">
                  <c:v>88</c:v>
                </c:pt>
                <c:pt idx="3675">
                  <c:v>76</c:v>
                </c:pt>
                <c:pt idx="3676">
                  <c:v>40</c:v>
                </c:pt>
                <c:pt idx="3677">
                  <c:v>84</c:v>
                </c:pt>
                <c:pt idx="3678">
                  <c:v>116</c:v>
                </c:pt>
                <c:pt idx="3679">
                  <c:v>108</c:v>
                </c:pt>
                <c:pt idx="3680">
                  <c:v>96</c:v>
                </c:pt>
                <c:pt idx="3681">
                  <c:v>84</c:v>
                </c:pt>
                <c:pt idx="3682">
                  <c:v>80</c:v>
                </c:pt>
                <c:pt idx="3683">
                  <c:v>112</c:v>
                </c:pt>
                <c:pt idx="3684">
                  <c:v>96</c:v>
                </c:pt>
                <c:pt idx="3685">
                  <c:v>76</c:v>
                </c:pt>
                <c:pt idx="3686">
                  <c:v>92</c:v>
                </c:pt>
                <c:pt idx="3687">
                  <c:v>84</c:v>
                </c:pt>
                <c:pt idx="3688">
                  <c:v>104</c:v>
                </c:pt>
                <c:pt idx="3689">
                  <c:v>100</c:v>
                </c:pt>
                <c:pt idx="3690">
                  <c:v>124</c:v>
                </c:pt>
                <c:pt idx="3691">
                  <c:v>96</c:v>
                </c:pt>
                <c:pt idx="3692">
                  <c:v>92</c:v>
                </c:pt>
                <c:pt idx="3693">
                  <c:v>100</c:v>
                </c:pt>
                <c:pt idx="3694">
                  <c:v>72</c:v>
                </c:pt>
                <c:pt idx="3695">
                  <c:v>84</c:v>
                </c:pt>
                <c:pt idx="3696">
                  <c:v>108</c:v>
                </c:pt>
                <c:pt idx="3697">
                  <c:v>80</c:v>
                </c:pt>
                <c:pt idx="3698">
                  <c:v>88</c:v>
                </c:pt>
                <c:pt idx="3699">
                  <c:v>92</c:v>
                </c:pt>
                <c:pt idx="3700">
                  <c:v>96</c:v>
                </c:pt>
                <c:pt idx="3701">
                  <c:v>80</c:v>
                </c:pt>
                <c:pt idx="3702">
                  <c:v>116</c:v>
                </c:pt>
                <c:pt idx="3703">
                  <c:v>128</c:v>
                </c:pt>
                <c:pt idx="3704">
                  <c:v>112</c:v>
                </c:pt>
                <c:pt idx="3705">
                  <c:v>108</c:v>
                </c:pt>
                <c:pt idx="3706">
                  <c:v>108</c:v>
                </c:pt>
                <c:pt idx="3707">
                  <c:v>116</c:v>
                </c:pt>
                <c:pt idx="3708">
                  <c:v>88</c:v>
                </c:pt>
                <c:pt idx="3709">
                  <c:v>76</c:v>
                </c:pt>
                <c:pt idx="3710">
                  <c:v>96</c:v>
                </c:pt>
                <c:pt idx="3711">
                  <c:v>92</c:v>
                </c:pt>
                <c:pt idx="3712">
                  <c:v>84</c:v>
                </c:pt>
                <c:pt idx="3713">
                  <c:v>144</c:v>
                </c:pt>
                <c:pt idx="3714">
                  <c:v>112</c:v>
                </c:pt>
                <c:pt idx="3715">
                  <c:v>104</c:v>
                </c:pt>
                <c:pt idx="3716">
                  <c:v>52</c:v>
                </c:pt>
                <c:pt idx="3717">
                  <c:v>80</c:v>
                </c:pt>
                <c:pt idx="3718">
                  <c:v>72</c:v>
                </c:pt>
                <c:pt idx="3719">
                  <c:v>80</c:v>
                </c:pt>
                <c:pt idx="3720">
                  <c:v>84</c:v>
                </c:pt>
                <c:pt idx="3721">
                  <c:v>88</c:v>
                </c:pt>
                <c:pt idx="3722">
                  <c:v>68</c:v>
                </c:pt>
                <c:pt idx="3723">
                  <c:v>84</c:v>
                </c:pt>
                <c:pt idx="3724">
                  <c:v>100</c:v>
                </c:pt>
                <c:pt idx="3725">
                  <c:v>64</c:v>
                </c:pt>
                <c:pt idx="3726">
                  <c:v>56</c:v>
                </c:pt>
                <c:pt idx="3727">
                  <c:v>96</c:v>
                </c:pt>
                <c:pt idx="3728">
                  <c:v>80</c:v>
                </c:pt>
                <c:pt idx="3729">
                  <c:v>92</c:v>
                </c:pt>
                <c:pt idx="3730">
                  <c:v>92</c:v>
                </c:pt>
                <c:pt idx="3731">
                  <c:v>56</c:v>
                </c:pt>
                <c:pt idx="3732">
                  <c:v>64</c:v>
                </c:pt>
                <c:pt idx="3733">
                  <c:v>92</c:v>
                </c:pt>
                <c:pt idx="3734">
                  <c:v>88</c:v>
                </c:pt>
                <c:pt idx="3735">
                  <c:v>60</c:v>
                </c:pt>
                <c:pt idx="3736">
                  <c:v>100</c:v>
                </c:pt>
                <c:pt idx="3737">
                  <c:v>68</c:v>
                </c:pt>
                <c:pt idx="3738">
                  <c:v>76</c:v>
                </c:pt>
                <c:pt idx="3739">
                  <c:v>120</c:v>
                </c:pt>
                <c:pt idx="3740">
                  <c:v>104</c:v>
                </c:pt>
                <c:pt idx="3741">
                  <c:v>112</c:v>
                </c:pt>
                <c:pt idx="3742">
                  <c:v>56</c:v>
                </c:pt>
                <c:pt idx="3743">
                  <c:v>68</c:v>
                </c:pt>
                <c:pt idx="3744">
                  <c:v>88</c:v>
                </c:pt>
                <c:pt idx="3745">
                  <c:v>68</c:v>
                </c:pt>
                <c:pt idx="3746">
                  <c:v>88</c:v>
                </c:pt>
                <c:pt idx="3747">
                  <c:v>100</c:v>
                </c:pt>
                <c:pt idx="3748">
                  <c:v>68</c:v>
                </c:pt>
                <c:pt idx="3749">
                  <c:v>100</c:v>
                </c:pt>
                <c:pt idx="3750">
                  <c:v>72</c:v>
                </c:pt>
                <c:pt idx="3751">
                  <c:v>56</c:v>
                </c:pt>
                <c:pt idx="3752">
                  <c:v>108</c:v>
                </c:pt>
                <c:pt idx="3753">
                  <c:v>52</c:v>
                </c:pt>
                <c:pt idx="3754">
                  <c:v>68</c:v>
                </c:pt>
                <c:pt idx="3755">
                  <c:v>72</c:v>
                </c:pt>
                <c:pt idx="3756">
                  <c:v>64</c:v>
                </c:pt>
                <c:pt idx="3757">
                  <c:v>68</c:v>
                </c:pt>
                <c:pt idx="3758">
                  <c:v>68</c:v>
                </c:pt>
                <c:pt idx="3759">
                  <c:v>80</c:v>
                </c:pt>
                <c:pt idx="3760">
                  <c:v>72</c:v>
                </c:pt>
                <c:pt idx="3761">
                  <c:v>80</c:v>
                </c:pt>
                <c:pt idx="3762">
                  <c:v>60</c:v>
                </c:pt>
                <c:pt idx="3763">
                  <c:v>56</c:v>
                </c:pt>
                <c:pt idx="3764">
                  <c:v>64</c:v>
                </c:pt>
                <c:pt idx="3765">
                  <c:v>76</c:v>
                </c:pt>
                <c:pt idx="3766">
                  <c:v>72</c:v>
                </c:pt>
                <c:pt idx="3767">
                  <c:v>92</c:v>
                </c:pt>
                <c:pt idx="3768">
                  <c:v>60</c:v>
                </c:pt>
                <c:pt idx="3769">
                  <c:v>88</c:v>
                </c:pt>
                <c:pt idx="3770">
                  <c:v>64</c:v>
                </c:pt>
                <c:pt idx="3771">
                  <c:v>76</c:v>
                </c:pt>
                <c:pt idx="3772">
                  <c:v>48</c:v>
                </c:pt>
                <c:pt idx="3773">
                  <c:v>76</c:v>
                </c:pt>
                <c:pt idx="3774">
                  <c:v>48</c:v>
                </c:pt>
                <c:pt idx="3775">
                  <c:v>56</c:v>
                </c:pt>
                <c:pt idx="3776">
                  <c:v>68</c:v>
                </c:pt>
                <c:pt idx="3777">
                  <c:v>88</c:v>
                </c:pt>
                <c:pt idx="3778">
                  <c:v>104</c:v>
                </c:pt>
                <c:pt idx="3779">
                  <c:v>44</c:v>
                </c:pt>
                <c:pt idx="3780">
                  <c:v>96</c:v>
                </c:pt>
                <c:pt idx="3781">
                  <c:v>80</c:v>
                </c:pt>
                <c:pt idx="3782">
                  <c:v>72</c:v>
                </c:pt>
                <c:pt idx="3783">
                  <c:v>92</c:v>
                </c:pt>
                <c:pt idx="3784">
                  <c:v>80</c:v>
                </c:pt>
                <c:pt idx="3785">
                  <c:v>80</c:v>
                </c:pt>
                <c:pt idx="3786">
                  <c:v>104</c:v>
                </c:pt>
                <c:pt idx="3787">
                  <c:v>100</c:v>
                </c:pt>
                <c:pt idx="3788">
                  <c:v>108</c:v>
                </c:pt>
                <c:pt idx="3789">
                  <c:v>72</c:v>
                </c:pt>
                <c:pt idx="3790">
                  <c:v>116</c:v>
                </c:pt>
                <c:pt idx="3791">
                  <c:v>68</c:v>
                </c:pt>
                <c:pt idx="3792">
                  <c:v>100</c:v>
                </c:pt>
                <c:pt idx="3793">
                  <c:v>56</c:v>
                </c:pt>
                <c:pt idx="3794">
                  <c:v>132</c:v>
                </c:pt>
                <c:pt idx="3795">
                  <c:v>120</c:v>
                </c:pt>
                <c:pt idx="3796">
                  <c:v>80</c:v>
                </c:pt>
                <c:pt idx="3797">
                  <c:v>100</c:v>
                </c:pt>
                <c:pt idx="3798">
                  <c:v>72</c:v>
                </c:pt>
                <c:pt idx="3799">
                  <c:v>76</c:v>
                </c:pt>
                <c:pt idx="3800">
                  <c:v>104</c:v>
                </c:pt>
                <c:pt idx="3801">
                  <c:v>84</c:v>
                </c:pt>
                <c:pt idx="3802">
                  <c:v>104</c:v>
                </c:pt>
                <c:pt idx="3803">
                  <c:v>116</c:v>
                </c:pt>
                <c:pt idx="3804">
                  <c:v>100</c:v>
                </c:pt>
                <c:pt idx="3805">
                  <c:v>92</c:v>
                </c:pt>
                <c:pt idx="3806">
                  <c:v>92</c:v>
                </c:pt>
                <c:pt idx="3807">
                  <c:v>72</c:v>
                </c:pt>
                <c:pt idx="3808">
                  <c:v>92</c:v>
                </c:pt>
                <c:pt idx="3809">
                  <c:v>68</c:v>
                </c:pt>
                <c:pt idx="3810">
                  <c:v>88</c:v>
                </c:pt>
                <c:pt idx="3811">
                  <c:v>76</c:v>
                </c:pt>
                <c:pt idx="3812">
                  <c:v>64</c:v>
                </c:pt>
                <c:pt idx="3813">
                  <c:v>40</c:v>
                </c:pt>
                <c:pt idx="3814">
                  <c:v>84</c:v>
                </c:pt>
                <c:pt idx="3815">
                  <c:v>108</c:v>
                </c:pt>
                <c:pt idx="3816">
                  <c:v>72</c:v>
                </c:pt>
                <c:pt idx="3817">
                  <c:v>96</c:v>
                </c:pt>
                <c:pt idx="3818">
                  <c:v>104</c:v>
                </c:pt>
                <c:pt idx="3819">
                  <c:v>60</c:v>
                </c:pt>
                <c:pt idx="3820">
                  <c:v>92</c:v>
                </c:pt>
                <c:pt idx="3821">
                  <c:v>60</c:v>
                </c:pt>
                <c:pt idx="3822">
                  <c:v>52</c:v>
                </c:pt>
                <c:pt idx="3823">
                  <c:v>84</c:v>
                </c:pt>
                <c:pt idx="3824">
                  <c:v>72</c:v>
                </c:pt>
                <c:pt idx="3825">
                  <c:v>92</c:v>
                </c:pt>
                <c:pt idx="3826">
                  <c:v>56</c:v>
                </c:pt>
                <c:pt idx="3827">
                  <c:v>104</c:v>
                </c:pt>
                <c:pt idx="3828">
                  <c:v>56</c:v>
                </c:pt>
                <c:pt idx="3829">
                  <c:v>60</c:v>
                </c:pt>
                <c:pt idx="3830">
                  <c:v>92</c:v>
                </c:pt>
                <c:pt idx="3831">
                  <c:v>76</c:v>
                </c:pt>
                <c:pt idx="3832">
                  <c:v>64</c:v>
                </c:pt>
                <c:pt idx="3833">
                  <c:v>64</c:v>
                </c:pt>
                <c:pt idx="3834">
                  <c:v>64</c:v>
                </c:pt>
                <c:pt idx="3835">
                  <c:v>88</c:v>
                </c:pt>
                <c:pt idx="3836">
                  <c:v>68</c:v>
                </c:pt>
                <c:pt idx="3837">
                  <c:v>48</c:v>
                </c:pt>
                <c:pt idx="3838">
                  <c:v>80</c:v>
                </c:pt>
                <c:pt idx="3839">
                  <c:v>68</c:v>
                </c:pt>
                <c:pt idx="3840">
                  <c:v>32</c:v>
                </c:pt>
                <c:pt idx="3841">
                  <c:v>96</c:v>
                </c:pt>
                <c:pt idx="3842">
                  <c:v>76</c:v>
                </c:pt>
                <c:pt idx="3843">
                  <c:v>52</c:v>
                </c:pt>
                <c:pt idx="3844">
                  <c:v>48</c:v>
                </c:pt>
                <c:pt idx="3845">
                  <c:v>68</c:v>
                </c:pt>
                <c:pt idx="3846">
                  <c:v>84</c:v>
                </c:pt>
                <c:pt idx="3847">
                  <c:v>68</c:v>
                </c:pt>
                <c:pt idx="3848">
                  <c:v>72</c:v>
                </c:pt>
                <c:pt idx="3849">
                  <c:v>36</c:v>
                </c:pt>
                <c:pt idx="3850">
                  <c:v>40</c:v>
                </c:pt>
                <c:pt idx="3851">
                  <c:v>64</c:v>
                </c:pt>
                <c:pt idx="3852">
                  <c:v>80</c:v>
                </c:pt>
                <c:pt idx="3853">
                  <c:v>52</c:v>
                </c:pt>
                <c:pt idx="3854">
                  <c:v>16</c:v>
                </c:pt>
                <c:pt idx="3855">
                  <c:v>80</c:v>
                </c:pt>
                <c:pt idx="3856">
                  <c:v>56</c:v>
                </c:pt>
                <c:pt idx="3857">
                  <c:v>104</c:v>
                </c:pt>
                <c:pt idx="3858">
                  <c:v>36</c:v>
                </c:pt>
                <c:pt idx="3859">
                  <c:v>80</c:v>
                </c:pt>
                <c:pt idx="3860">
                  <c:v>48</c:v>
                </c:pt>
                <c:pt idx="3861">
                  <c:v>64</c:v>
                </c:pt>
                <c:pt idx="3862">
                  <c:v>68</c:v>
                </c:pt>
                <c:pt idx="3863">
                  <c:v>76</c:v>
                </c:pt>
                <c:pt idx="3864">
                  <c:v>68</c:v>
                </c:pt>
                <c:pt idx="3865">
                  <c:v>84</c:v>
                </c:pt>
                <c:pt idx="3866">
                  <c:v>60</c:v>
                </c:pt>
                <c:pt idx="3867">
                  <c:v>80</c:v>
                </c:pt>
                <c:pt idx="3868">
                  <c:v>28</c:v>
                </c:pt>
                <c:pt idx="3869">
                  <c:v>48</c:v>
                </c:pt>
                <c:pt idx="3870">
                  <c:v>44</c:v>
                </c:pt>
                <c:pt idx="3871">
                  <c:v>44</c:v>
                </c:pt>
                <c:pt idx="3872">
                  <c:v>28</c:v>
                </c:pt>
                <c:pt idx="3873">
                  <c:v>80</c:v>
                </c:pt>
                <c:pt idx="3874">
                  <c:v>36</c:v>
                </c:pt>
                <c:pt idx="3875">
                  <c:v>44</c:v>
                </c:pt>
                <c:pt idx="3876">
                  <c:v>60</c:v>
                </c:pt>
                <c:pt idx="3877">
                  <c:v>40</c:v>
                </c:pt>
                <c:pt idx="3878">
                  <c:v>40</c:v>
                </c:pt>
                <c:pt idx="3879">
                  <c:v>48</c:v>
                </c:pt>
                <c:pt idx="3880">
                  <c:v>52</c:v>
                </c:pt>
                <c:pt idx="3881">
                  <c:v>60</c:v>
                </c:pt>
                <c:pt idx="3882">
                  <c:v>36</c:v>
                </c:pt>
                <c:pt idx="3883">
                  <c:v>44</c:v>
                </c:pt>
                <c:pt idx="3884">
                  <c:v>72</c:v>
                </c:pt>
                <c:pt idx="3885">
                  <c:v>76</c:v>
                </c:pt>
                <c:pt idx="3886">
                  <c:v>44</c:v>
                </c:pt>
                <c:pt idx="3887">
                  <c:v>80</c:v>
                </c:pt>
                <c:pt idx="3888">
                  <c:v>80</c:v>
                </c:pt>
                <c:pt idx="3889">
                  <c:v>52</c:v>
                </c:pt>
                <c:pt idx="3890">
                  <c:v>72</c:v>
                </c:pt>
                <c:pt idx="3891">
                  <c:v>108</c:v>
                </c:pt>
                <c:pt idx="3892">
                  <c:v>64</c:v>
                </c:pt>
                <c:pt idx="3893">
                  <c:v>64</c:v>
                </c:pt>
                <c:pt idx="3894">
                  <c:v>76</c:v>
                </c:pt>
                <c:pt idx="3895">
                  <c:v>52</c:v>
                </c:pt>
                <c:pt idx="3896">
                  <c:v>28</c:v>
                </c:pt>
                <c:pt idx="3897">
                  <c:v>68</c:v>
                </c:pt>
                <c:pt idx="3898">
                  <c:v>80</c:v>
                </c:pt>
                <c:pt idx="3899">
                  <c:v>60</c:v>
                </c:pt>
                <c:pt idx="3900">
                  <c:v>44</c:v>
                </c:pt>
                <c:pt idx="3901">
                  <c:v>76</c:v>
                </c:pt>
                <c:pt idx="3902">
                  <c:v>84</c:v>
                </c:pt>
                <c:pt idx="3903">
                  <c:v>80</c:v>
                </c:pt>
                <c:pt idx="3904">
                  <c:v>76</c:v>
                </c:pt>
                <c:pt idx="3905">
                  <c:v>104</c:v>
                </c:pt>
                <c:pt idx="3906">
                  <c:v>96</c:v>
                </c:pt>
                <c:pt idx="3907">
                  <c:v>96</c:v>
                </c:pt>
                <c:pt idx="3908">
                  <c:v>56</c:v>
                </c:pt>
                <c:pt idx="3909">
                  <c:v>84</c:v>
                </c:pt>
                <c:pt idx="3910">
                  <c:v>68</c:v>
                </c:pt>
                <c:pt idx="3911">
                  <c:v>88</c:v>
                </c:pt>
                <c:pt idx="3912">
                  <c:v>76</c:v>
                </c:pt>
                <c:pt idx="3913">
                  <c:v>44</c:v>
                </c:pt>
                <c:pt idx="3914">
                  <c:v>76</c:v>
                </c:pt>
                <c:pt idx="3915">
                  <c:v>64</c:v>
                </c:pt>
                <c:pt idx="3916">
                  <c:v>72</c:v>
                </c:pt>
                <c:pt idx="3917">
                  <c:v>64</c:v>
                </c:pt>
                <c:pt idx="3918">
                  <c:v>92</c:v>
                </c:pt>
                <c:pt idx="3919">
                  <c:v>76</c:v>
                </c:pt>
                <c:pt idx="3920">
                  <c:v>76</c:v>
                </c:pt>
                <c:pt idx="3921">
                  <c:v>80</c:v>
                </c:pt>
                <c:pt idx="3922">
                  <c:v>72</c:v>
                </c:pt>
                <c:pt idx="3923">
                  <c:v>60</c:v>
                </c:pt>
                <c:pt idx="3924">
                  <c:v>76</c:v>
                </c:pt>
                <c:pt idx="3925">
                  <c:v>36</c:v>
                </c:pt>
                <c:pt idx="3926">
                  <c:v>36</c:v>
                </c:pt>
                <c:pt idx="3927">
                  <c:v>56</c:v>
                </c:pt>
                <c:pt idx="3928">
                  <c:v>80</c:v>
                </c:pt>
                <c:pt idx="3929">
                  <c:v>40</c:v>
                </c:pt>
                <c:pt idx="3930">
                  <c:v>68</c:v>
                </c:pt>
                <c:pt idx="3931">
                  <c:v>92</c:v>
                </c:pt>
                <c:pt idx="3932">
                  <c:v>92</c:v>
                </c:pt>
                <c:pt idx="3933">
                  <c:v>60</c:v>
                </c:pt>
                <c:pt idx="3934">
                  <c:v>76</c:v>
                </c:pt>
                <c:pt idx="3935">
                  <c:v>72</c:v>
                </c:pt>
                <c:pt idx="3936">
                  <c:v>52</c:v>
                </c:pt>
                <c:pt idx="3937">
                  <c:v>60</c:v>
                </c:pt>
                <c:pt idx="3938">
                  <c:v>40</c:v>
                </c:pt>
                <c:pt idx="3939">
                  <c:v>48</c:v>
                </c:pt>
                <c:pt idx="3940">
                  <c:v>52</c:v>
                </c:pt>
                <c:pt idx="3941">
                  <c:v>52</c:v>
                </c:pt>
                <c:pt idx="3942">
                  <c:v>76</c:v>
                </c:pt>
                <c:pt idx="3943">
                  <c:v>68</c:v>
                </c:pt>
                <c:pt idx="3944">
                  <c:v>56</c:v>
                </c:pt>
                <c:pt idx="3945">
                  <c:v>56</c:v>
                </c:pt>
                <c:pt idx="3946">
                  <c:v>72</c:v>
                </c:pt>
                <c:pt idx="3947">
                  <c:v>96</c:v>
                </c:pt>
                <c:pt idx="3948">
                  <c:v>60</c:v>
                </c:pt>
                <c:pt idx="3949">
                  <c:v>56</c:v>
                </c:pt>
                <c:pt idx="3950">
                  <c:v>28</c:v>
                </c:pt>
                <c:pt idx="3951">
                  <c:v>32</c:v>
                </c:pt>
                <c:pt idx="3952">
                  <c:v>64</c:v>
                </c:pt>
                <c:pt idx="3953">
                  <c:v>56</c:v>
                </c:pt>
                <c:pt idx="3954">
                  <c:v>52</c:v>
                </c:pt>
                <c:pt idx="3955">
                  <c:v>80</c:v>
                </c:pt>
                <c:pt idx="3956">
                  <c:v>52</c:v>
                </c:pt>
                <c:pt idx="3957">
                  <c:v>36</c:v>
                </c:pt>
                <c:pt idx="3958">
                  <c:v>60</c:v>
                </c:pt>
                <c:pt idx="3959">
                  <c:v>72</c:v>
                </c:pt>
                <c:pt idx="3960">
                  <c:v>60</c:v>
                </c:pt>
                <c:pt idx="3961">
                  <c:v>64</c:v>
                </c:pt>
                <c:pt idx="3962">
                  <c:v>48</c:v>
                </c:pt>
                <c:pt idx="3963">
                  <c:v>56</c:v>
                </c:pt>
                <c:pt idx="3964">
                  <c:v>36</c:v>
                </c:pt>
                <c:pt idx="3965">
                  <c:v>64</c:v>
                </c:pt>
                <c:pt idx="3966">
                  <c:v>44</c:v>
                </c:pt>
                <c:pt idx="3967">
                  <c:v>80</c:v>
                </c:pt>
                <c:pt idx="3968">
                  <c:v>32</c:v>
                </c:pt>
                <c:pt idx="3969">
                  <c:v>52</c:v>
                </c:pt>
                <c:pt idx="3970">
                  <c:v>60</c:v>
                </c:pt>
                <c:pt idx="3971">
                  <c:v>84</c:v>
                </c:pt>
                <c:pt idx="3972">
                  <c:v>52</c:v>
                </c:pt>
                <c:pt idx="3973">
                  <c:v>48</c:v>
                </c:pt>
                <c:pt idx="3974">
                  <c:v>76</c:v>
                </c:pt>
                <c:pt idx="3975">
                  <c:v>76</c:v>
                </c:pt>
                <c:pt idx="3976">
                  <c:v>60</c:v>
                </c:pt>
                <c:pt idx="3977">
                  <c:v>48</c:v>
                </c:pt>
                <c:pt idx="3978">
                  <c:v>52</c:v>
                </c:pt>
                <c:pt idx="3979">
                  <c:v>72</c:v>
                </c:pt>
                <c:pt idx="3980">
                  <c:v>64</c:v>
                </c:pt>
                <c:pt idx="3981">
                  <c:v>52</c:v>
                </c:pt>
                <c:pt idx="3982">
                  <c:v>60</c:v>
                </c:pt>
                <c:pt idx="3983">
                  <c:v>56</c:v>
                </c:pt>
                <c:pt idx="3984">
                  <c:v>36</c:v>
                </c:pt>
                <c:pt idx="3985">
                  <c:v>44</c:v>
                </c:pt>
                <c:pt idx="3986">
                  <c:v>68</c:v>
                </c:pt>
                <c:pt idx="3987">
                  <c:v>80</c:v>
                </c:pt>
                <c:pt idx="3988">
                  <c:v>52</c:v>
                </c:pt>
                <c:pt idx="3989">
                  <c:v>80</c:v>
                </c:pt>
                <c:pt idx="3990">
                  <c:v>60</c:v>
                </c:pt>
                <c:pt idx="3991">
                  <c:v>52</c:v>
                </c:pt>
                <c:pt idx="3992">
                  <c:v>64</c:v>
                </c:pt>
                <c:pt idx="3993">
                  <c:v>60</c:v>
                </c:pt>
                <c:pt idx="3994">
                  <c:v>52</c:v>
                </c:pt>
                <c:pt idx="3995">
                  <c:v>68</c:v>
                </c:pt>
                <c:pt idx="3996">
                  <c:v>68</c:v>
                </c:pt>
                <c:pt idx="3997">
                  <c:v>92</c:v>
                </c:pt>
                <c:pt idx="3998">
                  <c:v>52</c:v>
                </c:pt>
                <c:pt idx="3999">
                  <c:v>80</c:v>
                </c:pt>
                <c:pt idx="4000">
                  <c:v>52</c:v>
                </c:pt>
                <c:pt idx="4001">
                  <c:v>64</c:v>
                </c:pt>
                <c:pt idx="4002">
                  <c:v>56</c:v>
                </c:pt>
                <c:pt idx="4003">
                  <c:v>68</c:v>
                </c:pt>
                <c:pt idx="4004">
                  <c:v>60</c:v>
                </c:pt>
                <c:pt idx="4005">
                  <c:v>60</c:v>
                </c:pt>
                <c:pt idx="4006">
                  <c:v>68</c:v>
                </c:pt>
                <c:pt idx="4007">
                  <c:v>72</c:v>
                </c:pt>
                <c:pt idx="4008">
                  <c:v>48</c:v>
                </c:pt>
                <c:pt idx="4009">
                  <c:v>80</c:v>
                </c:pt>
                <c:pt idx="4010">
                  <c:v>68</c:v>
                </c:pt>
                <c:pt idx="4011">
                  <c:v>84</c:v>
                </c:pt>
                <c:pt idx="4012">
                  <c:v>76</c:v>
                </c:pt>
                <c:pt idx="4013">
                  <c:v>52</c:v>
                </c:pt>
                <c:pt idx="4014">
                  <c:v>44</c:v>
                </c:pt>
                <c:pt idx="4015">
                  <c:v>88</c:v>
                </c:pt>
                <c:pt idx="4016">
                  <c:v>88</c:v>
                </c:pt>
                <c:pt idx="4017">
                  <c:v>84</c:v>
                </c:pt>
                <c:pt idx="4018">
                  <c:v>48</c:v>
                </c:pt>
                <c:pt idx="4019">
                  <c:v>96</c:v>
                </c:pt>
                <c:pt idx="4020">
                  <c:v>44</c:v>
                </c:pt>
                <c:pt idx="4021">
                  <c:v>96</c:v>
                </c:pt>
                <c:pt idx="4022">
                  <c:v>68</c:v>
                </c:pt>
                <c:pt idx="4023">
                  <c:v>96</c:v>
                </c:pt>
                <c:pt idx="4024">
                  <c:v>80</c:v>
                </c:pt>
                <c:pt idx="4025">
                  <c:v>84</c:v>
                </c:pt>
                <c:pt idx="4026">
                  <c:v>56</c:v>
                </c:pt>
                <c:pt idx="4027">
                  <c:v>84</c:v>
                </c:pt>
                <c:pt idx="4028">
                  <c:v>88</c:v>
                </c:pt>
                <c:pt idx="4029">
                  <c:v>72</c:v>
                </c:pt>
                <c:pt idx="4030">
                  <c:v>76</c:v>
                </c:pt>
                <c:pt idx="4031">
                  <c:v>84</c:v>
                </c:pt>
                <c:pt idx="4032">
                  <c:v>72</c:v>
                </c:pt>
                <c:pt idx="4033">
                  <c:v>52</c:v>
                </c:pt>
                <c:pt idx="4034">
                  <c:v>60</c:v>
                </c:pt>
                <c:pt idx="4035">
                  <c:v>52</c:v>
                </c:pt>
                <c:pt idx="4036">
                  <c:v>60</c:v>
                </c:pt>
                <c:pt idx="4037">
                  <c:v>68</c:v>
                </c:pt>
                <c:pt idx="4038">
                  <c:v>48</c:v>
                </c:pt>
                <c:pt idx="4039">
                  <c:v>60</c:v>
                </c:pt>
                <c:pt idx="4040">
                  <c:v>76</c:v>
                </c:pt>
                <c:pt idx="4041">
                  <c:v>60</c:v>
                </c:pt>
                <c:pt idx="4042">
                  <c:v>68</c:v>
                </c:pt>
                <c:pt idx="4043">
                  <c:v>92</c:v>
                </c:pt>
                <c:pt idx="4044">
                  <c:v>68</c:v>
                </c:pt>
                <c:pt idx="4045">
                  <c:v>52</c:v>
                </c:pt>
                <c:pt idx="4046">
                  <c:v>80</c:v>
                </c:pt>
                <c:pt idx="4047">
                  <c:v>68</c:v>
                </c:pt>
                <c:pt idx="4048">
                  <c:v>80</c:v>
                </c:pt>
                <c:pt idx="4049">
                  <c:v>60</c:v>
                </c:pt>
                <c:pt idx="4050">
                  <c:v>108</c:v>
                </c:pt>
                <c:pt idx="4051">
                  <c:v>64</c:v>
                </c:pt>
                <c:pt idx="4052">
                  <c:v>64</c:v>
                </c:pt>
                <c:pt idx="4053">
                  <c:v>88</c:v>
                </c:pt>
                <c:pt idx="4054">
                  <c:v>72</c:v>
                </c:pt>
                <c:pt idx="4055">
                  <c:v>76</c:v>
                </c:pt>
                <c:pt idx="4056">
                  <c:v>44</c:v>
                </c:pt>
                <c:pt idx="4057">
                  <c:v>64</c:v>
                </c:pt>
                <c:pt idx="4058">
                  <c:v>64</c:v>
                </c:pt>
                <c:pt idx="4059">
                  <c:v>60</c:v>
                </c:pt>
                <c:pt idx="4060">
                  <c:v>64</c:v>
                </c:pt>
                <c:pt idx="4061">
                  <c:v>84</c:v>
                </c:pt>
                <c:pt idx="4062">
                  <c:v>72</c:v>
                </c:pt>
                <c:pt idx="4063">
                  <c:v>100</c:v>
                </c:pt>
                <c:pt idx="4064">
                  <c:v>48</c:v>
                </c:pt>
                <c:pt idx="4065">
                  <c:v>64</c:v>
                </c:pt>
                <c:pt idx="4066">
                  <c:v>56</c:v>
                </c:pt>
                <c:pt idx="4067">
                  <c:v>64</c:v>
                </c:pt>
                <c:pt idx="4068">
                  <c:v>56</c:v>
                </c:pt>
                <c:pt idx="4069">
                  <c:v>52</c:v>
                </c:pt>
                <c:pt idx="4070">
                  <c:v>64</c:v>
                </c:pt>
                <c:pt idx="4071">
                  <c:v>56</c:v>
                </c:pt>
                <c:pt idx="4072">
                  <c:v>32</c:v>
                </c:pt>
                <c:pt idx="4073">
                  <c:v>88</c:v>
                </c:pt>
                <c:pt idx="4074">
                  <c:v>64</c:v>
                </c:pt>
                <c:pt idx="4075">
                  <c:v>88</c:v>
                </c:pt>
                <c:pt idx="4076">
                  <c:v>64</c:v>
                </c:pt>
                <c:pt idx="4077">
                  <c:v>80</c:v>
                </c:pt>
                <c:pt idx="4078">
                  <c:v>76</c:v>
                </c:pt>
                <c:pt idx="4079">
                  <c:v>48</c:v>
                </c:pt>
                <c:pt idx="4080">
                  <c:v>84</c:v>
                </c:pt>
                <c:pt idx="4081">
                  <c:v>56</c:v>
                </c:pt>
                <c:pt idx="4082">
                  <c:v>56</c:v>
                </c:pt>
                <c:pt idx="4083">
                  <c:v>68</c:v>
                </c:pt>
                <c:pt idx="4084">
                  <c:v>52</c:v>
                </c:pt>
                <c:pt idx="4085">
                  <c:v>44</c:v>
                </c:pt>
                <c:pt idx="4086">
                  <c:v>56</c:v>
                </c:pt>
                <c:pt idx="4087">
                  <c:v>60</c:v>
                </c:pt>
                <c:pt idx="4088">
                  <c:v>60</c:v>
                </c:pt>
                <c:pt idx="4089">
                  <c:v>52</c:v>
                </c:pt>
                <c:pt idx="4090">
                  <c:v>48</c:v>
                </c:pt>
                <c:pt idx="4091">
                  <c:v>36</c:v>
                </c:pt>
                <c:pt idx="4092">
                  <c:v>44</c:v>
                </c:pt>
                <c:pt idx="4093">
                  <c:v>48</c:v>
                </c:pt>
                <c:pt idx="4094">
                  <c:v>88</c:v>
                </c:pt>
                <c:pt idx="4095">
                  <c:v>60</c:v>
                </c:pt>
                <c:pt idx="4096">
                  <c:v>60</c:v>
                </c:pt>
                <c:pt idx="4097">
                  <c:v>64</c:v>
                </c:pt>
                <c:pt idx="4098">
                  <c:v>60</c:v>
                </c:pt>
                <c:pt idx="4099">
                  <c:v>64</c:v>
                </c:pt>
                <c:pt idx="4100">
                  <c:v>88</c:v>
                </c:pt>
                <c:pt idx="4101">
                  <c:v>72</c:v>
                </c:pt>
                <c:pt idx="4102">
                  <c:v>60</c:v>
                </c:pt>
                <c:pt idx="4103">
                  <c:v>52</c:v>
                </c:pt>
                <c:pt idx="4104">
                  <c:v>48</c:v>
                </c:pt>
                <c:pt idx="4105">
                  <c:v>52</c:v>
                </c:pt>
                <c:pt idx="4106">
                  <c:v>48</c:v>
                </c:pt>
                <c:pt idx="4107">
                  <c:v>48</c:v>
                </c:pt>
                <c:pt idx="4108">
                  <c:v>68</c:v>
                </c:pt>
                <c:pt idx="4109">
                  <c:v>60</c:v>
                </c:pt>
                <c:pt idx="4110">
                  <c:v>60</c:v>
                </c:pt>
                <c:pt idx="4111">
                  <c:v>40</c:v>
                </c:pt>
                <c:pt idx="4112">
                  <c:v>36</c:v>
                </c:pt>
                <c:pt idx="4113">
                  <c:v>40</c:v>
                </c:pt>
                <c:pt idx="4114">
                  <c:v>56</c:v>
                </c:pt>
                <c:pt idx="4115">
                  <c:v>68</c:v>
                </c:pt>
                <c:pt idx="4116">
                  <c:v>88</c:v>
                </c:pt>
                <c:pt idx="4117">
                  <c:v>40</c:v>
                </c:pt>
                <c:pt idx="4118">
                  <c:v>36</c:v>
                </c:pt>
                <c:pt idx="4119">
                  <c:v>64</c:v>
                </c:pt>
                <c:pt idx="4120">
                  <c:v>52</c:v>
                </c:pt>
                <c:pt idx="4121">
                  <c:v>68</c:v>
                </c:pt>
                <c:pt idx="4122">
                  <c:v>68</c:v>
                </c:pt>
                <c:pt idx="4123">
                  <c:v>56</c:v>
                </c:pt>
                <c:pt idx="4124">
                  <c:v>60</c:v>
                </c:pt>
                <c:pt idx="4125">
                  <c:v>48</c:v>
                </c:pt>
                <c:pt idx="4126">
                  <c:v>64</c:v>
                </c:pt>
                <c:pt idx="4127">
                  <c:v>120</c:v>
                </c:pt>
                <c:pt idx="4128">
                  <c:v>64</c:v>
                </c:pt>
                <c:pt idx="4129">
                  <c:v>60</c:v>
                </c:pt>
                <c:pt idx="4130">
                  <c:v>60</c:v>
                </c:pt>
                <c:pt idx="4131">
                  <c:v>72</c:v>
                </c:pt>
                <c:pt idx="4132">
                  <c:v>44</c:v>
                </c:pt>
                <c:pt idx="4133">
                  <c:v>68</c:v>
                </c:pt>
                <c:pt idx="4134">
                  <c:v>68</c:v>
                </c:pt>
                <c:pt idx="4135">
                  <c:v>100</c:v>
                </c:pt>
                <c:pt idx="4136">
                  <c:v>56</c:v>
                </c:pt>
                <c:pt idx="4137">
                  <c:v>56</c:v>
                </c:pt>
                <c:pt idx="4138">
                  <c:v>32</c:v>
                </c:pt>
                <c:pt idx="4139">
                  <c:v>52</c:v>
                </c:pt>
                <c:pt idx="4140">
                  <c:v>60</c:v>
                </c:pt>
                <c:pt idx="4141">
                  <c:v>52</c:v>
                </c:pt>
                <c:pt idx="4142">
                  <c:v>40</c:v>
                </c:pt>
                <c:pt idx="4143">
                  <c:v>56</c:v>
                </c:pt>
                <c:pt idx="4144">
                  <c:v>76</c:v>
                </c:pt>
                <c:pt idx="4145">
                  <c:v>44</c:v>
                </c:pt>
                <c:pt idx="4146">
                  <c:v>40</c:v>
                </c:pt>
                <c:pt idx="4147">
                  <c:v>84</c:v>
                </c:pt>
                <c:pt idx="4148">
                  <c:v>68</c:v>
                </c:pt>
                <c:pt idx="4149">
                  <c:v>52</c:v>
                </c:pt>
                <c:pt idx="4150">
                  <c:v>56</c:v>
                </c:pt>
                <c:pt idx="4151">
                  <c:v>44</c:v>
                </c:pt>
                <c:pt idx="4152">
                  <c:v>48</c:v>
                </c:pt>
                <c:pt idx="4153">
                  <c:v>36</c:v>
                </c:pt>
                <c:pt idx="4154">
                  <c:v>48</c:v>
                </c:pt>
                <c:pt idx="4155">
                  <c:v>88</c:v>
                </c:pt>
                <c:pt idx="4156">
                  <c:v>64</c:v>
                </c:pt>
                <c:pt idx="4157">
                  <c:v>36</c:v>
                </c:pt>
                <c:pt idx="4158">
                  <c:v>52</c:v>
                </c:pt>
                <c:pt idx="4159">
                  <c:v>60</c:v>
                </c:pt>
                <c:pt idx="4160">
                  <c:v>80</c:v>
                </c:pt>
                <c:pt idx="4161">
                  <c:v>56</c:v>
                </c:pt>
                <c:pt idx="4162">
                  <c:v>64</c:v>
                </c:pt>
                <c:pt idx="4163">
                  <c:v>52</c:v>
                </c:pt>
                <c:pt idx="4164">
                  <c:v>44</c:v>
                </c:pt>
                <c:pt idx="4165">
                  <c:v>76</c:v>
                </c:pt>
                <c:pt idx="4166">
                  <c:v>36</c:v>
                </c:pt>
                <c:pt idx="4167">
                  <c:v>60</c:v>
                </c:pt>
                <c:pt idx="4168">
                  <c:v>28</c:v>
                </c:pt>
                <c:pt idx="4169">
                  <c:v>44</c:v>
                </c:pt>
                <c:pt idx="4170">
                  <c:v>64</c:v>
                </c:pt>
                <c:pt idx="4171">
                  <c:v>44</c:v>
                </c:pt>
                <c:pt idx="4172">
                  <c:v>72</c:v>
                </c:pt>
                <c:pt idx="4173">
                  <c:v>64</c:v>
                </c:pt>
                <c:pt idx="4174">
                  <c:v>36</c:v>
                </c:pt>
                <c:pt idx="4175">
                  <c:v>48</c:v>
                </c:pt>
                <c:pt idx="4176">
                  <c:v>84</c:v>
                </c:pt>
                <c:pt idx="4177">
                  <c:v>60</c:v>
                </c:pt>
                <c:pt idx="4178">
                  <c:v>60</c:v>
                </c:pt>
                <c:pt idx="4179">
                  <c:v>76</c:v>
                </c:pt>
                <c:pt idx="4180">
                  <c:v>60</c:v>
                </c:pt>
                <c:pt idx="4181">
                  <c:v>56</c:v>
                </c:pt>
                <c:pt idx="4182">
                  <c:v>64</c:v>
                </c:pt>
                <c:pt idx="4183">
                  <c:v>60</c:v>
                </c:pt>
                <c:pt idx="4184">
                  <c:v>60</c:v>
                </c:pt>
                <c:pt idx="4185">
                  <c:v>72</c:v>
                </c:pt>
                <c:pt idx="4186">
                  <c:v>48</c:v>
                </c:pt>
                <c:pt idx="4187">
                  <c:v>52</c:v>
                </c:pt>
                <c:pt idx="4188">
                  <c:v>28</c:v>
                </c:pt>
                <c:pt idx="4189">
                  <c:v>64</c:v>
                </c:pt>
                <c:pt idx="4190">
                  <c:v>52</c:v>
                </c:pt>
                <c:pt idx="4191">
                  <c:v>36</c:v>
                </c:pt>
                <c:pt idx="4192">
                  <c:v>48</c:v>
                </c:pt>
                <c:pt idx="4193">
                  <c:v>60</c:v>
                </c:pt>
                <c:pt idx="4194">
                  <c:v>44</c:v>
                </c:pt>
                <c:pt idx="4195">
                  <c:v>44</c:v>
                </c:pt>
                <c:pt idx="4196">
                  <c:v>72</c:v>
                </c:pt>
                <c:pt idx="4197">
                  <c:v>56</c:v>
                </c:pt>
                <c:pt idx="4198">
                  <c:v>56</c:v>
                </c:pt>
                <c:pt idx="4199">
                  <c:v>56</c:v>
                </c:pt>
                <c:pt idx="4200">
                  <c:v>72</c:v>
                </c:pt>
                <c:pt idx="4201">
                  <c:v>52</c:v>
                </c:pt>
                <c:pt idx="4202">
                  <c:v>64</c:v>
                </c:pt>
                <c:pt idx="4203">
                  <c:v>36</c:v>
                </c:pt>
                <c:pt idx="4204">
                  <c:v>76</c:v>
                </c:pt>
                <c:pt idx="4205">
                  <c:v>52</c:v>
                </c:pt>
                <c:pt idx="4206">
                  <c:v>52</c:v>
                </c:pt>
                <c:pt idx="4207">
                  <c:v>68</c:v>
                </c:pt>
                <c:pt idx="4208">
                  <c:v>80</c:v>
                </c:pt>
                <c:pt idx="4209">
                  <c:v>76</c:v>
                </c:pt>
                <c:pt idx="4210">
                  <c:v>68</c:v>
                </c:pt>
                <c:pt idx="4211">
                  <c:v>120</c:v>
                </c:pt>
                <c:pt idx="4212">
                  <c:v>80</c:v>
                </c:pt>
                <c:pt idx="4213">
                  <c:v>92</c:v>
                </c:pt>
                <c:pt idx="4214">
                  <c:v>72</c:v>
                </c:pt>
                <c:pt idx="4215">
                  <c:v>60</c:v>
                </c:pt>
                <c:pt idx="4216">
                  <c:v>60</c:v>
                </c:pt>
                <c:pt idx="4217">
                  <c:v>64</c:v>
                </c:pt>
                <c:pt idx="4218">
                  <c:v>52</c:v>
                </c:pt>
                <c:pt idx="4219">
                  <c:v>60</c:v>
                </c:pt>
                <c:pt idx="4220">
                  <c:v>72</c:v>
                </c:pt>
                <c:pt idx="4221">
                  <c:v>68</c:v>
                </c:pt>
                <c:pt idx="4222">
                  <c:v>80</c:v>
                </c:pt>
                <c:pt idx="4223">
                  <c:v>52</c:v>
                </c:pt>
                <c:pt idx="4224">
                  <c:v>76</c:v>
                </c:pt>
                <c:pt idx="4225">
                  <c:v>80</c:v>
                </c:pt>
                <c:pt idx="4226">
                  <c:v>64</c:v>
                </c:pt>
                <c:pt idx="4227">
                  <c:v>72</c:v>
                </c:pt>
                <c:pt idx="4228">
                  <c:v>64</c:v>
                </c:pt>
                <c:pt idx="4229">
                  <c:v>112</c:v>
                </c:pt>
                <c:pt idx="4230">
                  <c:v>60</c:v>
                </c:pt>
                <c:pt idx="4231">
                  <c:v>56</c:v>
                </c:pt>
                <c:pt idx="4232">
                  <c:v>56</c:v>
                </c:pt>
                <c:pt idx="4233">
                  <c:v>88</c:v>
                </c:pt>
                <c:pt idx="4234">
                  <c:v>84</c:v>
                </c:pt>
                <c:pt idx="4235">
                  <c:v>52</c:v>
                </c:pt>
                <c:pt idx="4236">
                  <c:v>32</c:v>
                </c:pt>
                <c:pt idx="4237">
                  <c:v>72</c:v>
                </c:pt>
                <c:pt idx="4238">
                  <c:v>68</c:v>
                </c:pt>
                <c:pt idx="4239">
                  <c:v>60</c:v>
                </c:pt>
                <c:pt idx="4240">
                  <c:v>64</c:v>
                </c:pt>
                <c:pt idx="4241">
                  <c:v>72</c:v>
                </c:pt>
                <c:pt idx="4242">
                  <c:v>56</c:v>
                </c:pt>
                <c:pt idx="4243">
                  <c:v>68</c:v>
                </c:pt>
                <c:pt idx="4244">
                  <c:v>76</c:v>
                </c:pt>
                <c:pt idx="4245">
                  <c:v>68</c:v>
                </c:pt>
                <c:pt idx="4246">
                  <c:v>72</c:v>
                </c:pt>
                <c:pt idx="4247">
                  <c:v>52</c:v>
                </c:pt>
                <c:pt idx="4248">
                  <c:v>48</c:v>
                </c:pt>
                <c:pt idx="4249">
                  <c:v>64</c:v>
                </c:pt>
                <c:pt idx="4250">
                  <c:v>88</c:v>
                </c:pt>
                <c:pt idx="4251">
                  <c:v>48</c:v>
                </c:pt>
                <c:pt idx="4252">
                  <c:v>84</c:v>
                </c:pt>
                <c:pt idx="4253">
                  <c:v>52</c:v>
                </c:pt>
                <c:pt idx="4254">
                  <c:v>52</c:v>
                </c:pt>
                <c:pt idx="4255">
                  <c:v>52</c:v>
                </c:pt>
                <c:pt idx="4256">
                  <c:v>64</c:v>
                </c:pt>
                <c:pt idx="4257">
                  <c:v>68</c:v>
                </c:pt>
                <c:pt idx="4258">
                  <c:v>72</c:v>
                </c:pt>
                <c:pt idx="4259">
                  <c:v>68</c:v>
                </c:pt>
                <c:pt idx="4260">
                  <c:v>60</c:v>
                </c:pt>
                <c:pt idx="4261">
                  <c:v>52</c:v>
                </c:pt>
                <c:pt idx="4262">
                  <c:v>76</c:v>
                </c:pt>
                <c:pt idx="4263">
                  <c:v>36</c:v>
                </c:pt>
                <c:pt idx="4264">
                  <c:v>32</c:v>
                </c:pt>
                <c:pt idx="4265">
                  <c:v>72</c:v>
                </c:pt>
                <c:pt idx="4266">
                  <c:v>60</c:v>
                </c:pt>
                <c:pt idx="4267">
                  <c:v>68</c:v>
                </c:pt>
                <c:pt idx="4268">
                  <c:v>52</c:v>
                </c:pt>
                <c:pt idx="4269">
                  <c:v>64</c:v>
                </c:pt>
                <c:pt idx="4270">
                  <c:v>64</c:v>
                </c:pt>
                <c:pt idx="4271">
                  <c:v>56</c:v>
                </c:pt>
                <c:pt idx="4272">
                  <c:v>32</c:v>
                </c:pt>
                <c:pt idx="4273">
                  <c:v>60</c:v>
                </c:pt>
                <c:pt idx="4274">
                  <c:v>60</c:v>
                </c:pt>
                <c:pt idx="4275">
                  <c:v>52</c:v>
                </c:pt>
                <c:pt idx="4276">
                  <c:v>68</c:v>
                </c:pt>
                <c:pt idx="4277">
                  <c:v>40</c:v>
                </c:pt>
                <c:pt idx="4278">
                  <c:v>72</c:v>
                </c:pt>
                <c:pt idx="4279">
                  <c:v>72</c:v>
                </c:pt>
                <c:pt idx="4280">
                  <c:v>40</c:v>
                </c:pt>
                <c:pt idx="4281">
                  <c:v>80</c:v>
                </c:pt>
                <c:pt idx="4282">
                  <c:v>76</c:v>
                </c:pt>
                <c:pt idx="4283">
                  <c:v>56</c:v>
                </c:pt>
                <c:pt idx="4284">
                  <c:v>64</c:v>
                </c:pt>
                <c:pt idx="4285">
                  <c:v>100</c:v>
                </c:pt>
                <c:pt idx="4286">
                  <c:v>68</c:v>
                </c:pt>
                <c:pt idx="4287">
                  <c:v>56</c:v>
                </c:pt>
                <c:pt idx="4288">
                  <c:v>60</c:v>
                </c:pt>
                <c:pt idx="4289">
                  <c:v>52</c:v>
                </c:pt>
                <c:pt idx="4290">
                  <c:v>80</c:v>
                </c:pt>
                <c:pt idx="4291">
                  <c:v>52</c:v>
                </c:pt>
                <c:pt idx="4292">
                  <c:v>36</c:v>
                </c:pt>
                <c:pt idx="4293">
                  <c:v>84</c:v>
                </c:pt>
                <c:pt idx="4294">
                  <c:v>104</c:v>
                </c:pt>
                <c:pt idx="4295">
                  <c:v>84</c:v>
                </c:pt>
                <c:pt idx="4296">
                  <c:v>68</c:v>
                </c:pt>
                <c:pt idx="4297">
                  <c:v>56</c:v>
                </c:pt>
                <c:pt idx="4298">
                  <c:v>48</c:v>
                </c:pt>
                <c:pt idx="4299">
                  <c:v>48</c:v>
                </c:pt>
              </c:numCache>
            </c:numRef>
          </c:yVal>
          <c:smooth val="1"/>
        </c:ser>
        <c:axId val="137161728"/>
        <c:axId val="140981376"/>
      </c:scatterChart>
      <c:valAx>
        <c:axId val="137161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981376"/>
        <c:crosses val="autoZero"/>
        <c:crossBetween val="midCat"/>
      </c:valAx>
      <c:valAx>
        <c:axId val="14098137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716172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221972311961622"/>
          <c:y val="4.6430131379249187E-2"/>
          <c:w val="0.83150888128460754"/>
          <c:h val="0.80894114672451078"/>
        </c:manualLayout>
      </c:layout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'SHV 3 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8.129999999999999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8.2299999999999986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8.629999999999999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8.7299999999999986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9.129999999999999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9.2299999999999986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9.629999999999999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9.7299999999999986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10.229999999999999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10.629999999999999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10.709999999999999</c:v>
                </c:pt>
                <c:pt idx="336">
                  <c:v>10.729999999999999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11.129999999999999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11.209999999999999</c:v>
                </c:pt>
                <c:pt idx="361">
                  <c:v>11.229999999999999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11.629999999999999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11.709999999999999</c:v>
                </c:pt>
                <c:pt idx="386">
                  <c:v>11.729999999999999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12.129999999999999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12.209999999999999</c:v>
                </c:pt>
                <c:pt idx="411">
                  <c:v>12.229999999999999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12.629999999999999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12.709999999999999</c:v>
                </c:pt>
                <c:pt idx="436">
                  <c:v>12.729999999999999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13.129999999999999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13.209999999999999</c:v>
                </c:pt>
                <c:pt idx="461">
                  <c:v>13.229999999999999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13.629999999999999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13.709999999999999</c:v>
                </c:pt>
                <c:pt idx="486">
                  <c:v>13.729999999999999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14.129999999999999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14.209999999999999</c:v>
                </c:pt>
                <c:pt idx="511">
                  <c:v>14.229999999999999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14.629999999999999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14.709999999999999</c:v>
                </c:pt>
                <c:pt idx="536">
                  <c:v>14.729999999999999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15.129999999999999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15.209999999999999</c:v>
                </c:pt>
                <c:pt idx="561">
                  <c:v>15.229999999999999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15.629999999999999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15.709999999999999</c:v>
                </c:pt>
                <c:pt idx="586">
                  <c:v>15.729999999999999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16.489999999999789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16.989999999999789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17.489999999999789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17.989999999999789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18.489999999999789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18.989999999999789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19.489999999999789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19.989999999999789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32.309999999999995</c:v>
                </c:pt>
                <c:pt idx="1416">
                  <c:v>32.33</c:v>
                </c:pt>
                <c:pt idx="1417">
                  <c:v>32.349999999999994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32.449999999999996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32.809999999999995</c:v>
                </c:pt>
                <c:pt idx="1441">
                  <c:v>32.83</c:v>
                </c:pt>
                <c:pt idx="1442">
                  <c:v>32.849999999999994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32.949999999999996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33.309999999999995</c:v>
                </c:pt>
                <c:pt idx="1466">
                  <c:v>33.33</c:v>
                </c:pt>
                <c:pt idx="1467">
                  <c:v>33.349999999999994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33.449999999999996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33.809999999999995</c:v>
                </c:pt>
                <c:pt idx="1491">
                  <c:v>33.83</c:v>
                </c:pt>
                <c:pt idx="1492">
                  <c:v>33.849999999999994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33.949999999999996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34.309999999999995</c:v>
                </c:pt>
                <c:pt idx="1516">
                  <c:v>34.33</c:v>
                </c:pt>
                <c:pt idx="1517">
                  <c:v>34.349999999999994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34.449999999999996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34.809999999999995</c:v>
                </c:pt>
                <c:pt idx="1541">
                  <c:v>34.83</c:v>
                </c:pt>
                <c:pt idx="1542">
                  <c:v>34.849999999999994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34.949999999999996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35.309999999999995</c:v>
                </c:pt>
                <c:pt idx="1566">
                  <c:v>35.33</c:v>
                </c:pt>
                <c:pt idx="1567">
                  <c:v>35.349999999999994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35.449999999999996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35.809999999999995</c:v>
                </c:pt>
                <c:pt idx="1591">
                  <c:v>35.83</c:v>
                </c:pt>
                <c:pt idx="1592">
                  <c:v>35.849999999999994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35.949999999999996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36.309999999999995</c:v>
                </c:pt>
                <c:pt idx="1616">
                  <c:v>36.33</c:v>
                </c:pt>
                <c:pt idx="1617">
                  <c:v>36.349999999999994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36.449999999999996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36.809999999999995</c:v>
                </c:pt>
                <c:pt idx="1641">
                  <c:v>36.83</c:v>
                </c:pt>
                <c:pt idx="1642">
                  <c:v>36.849999999999994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36.949999999999996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37.309999999999995</c:v>
                </c:pt>
                <c:pt idx="1666">
                  <c:v>37.33</c:v>
                </c:pt>
                <c:pt idx="1667">
                  <c:v>37.349999999999994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37.449999999999996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37.809999999999995</c:v>
                </c:pt>
                <c:pt idx="1691">
                  <c:v>37.83</c:v>
                </c:pt>
                <c:pt idx="1692">
                  <c:v>37.849999999999994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37.949999999999996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38.309999999999995</c:v>
                </c:pt>
                <c:pt idx="1716">
                  <c:v>38.33</c:v>
                </c:pt>
                <c:pt idx="1717">
                  <c:v>38.349999999999994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38.449999999999996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38.809999999999995</c:v>
                </c:pt>
                <c:pt idx="1741">
                  <c:v>38.83</c:v>
                </c:pt>
                <c:pt idx="1742">
                  <c:v>38.849999999999994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38.949999999999996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39.309999999999995</c:v>
                </c:pt>
                <c:pt idx="1766">
                  <c:v>39.33</c:v>
                </c:pt>
                <c:pt idx="1767">
                  <c:v>39.349999999999994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39.449999999999996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39.809999999999995</c:v>
                </c:pt>
                <c:pt idx="1791">
                  <c:v>39.83</c:v>
                </c:pt>
                <c:pt idx="1792">
                  <c:v>39.849999999999994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39.949999999999996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40.309999999999995</c:v>
                </c:pt>
                <c:pt idx="1816">
                  <c:v>40.33</c:v>
                </c:pt>
                <c:pt idx="1817">
                  <c:v>40.349999999999994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40.449999999999996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40.809999999999995</c:v>
                </c:pt>
                <c:pt idx="1841">
                  <c:v>40.83</c:v>
                </c:pt>
                <c:pt idx="1842">
                  <c:v>40.849999999999994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40.949999999999996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41.309999999999995</c:v>
                </c:pt>
                <c:pt idx="1866">
                  <c:v>41.33</c:v>
                </c:pt>
                <c:pt idx="1867">
                  <c:v>41.349999999999994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41.449999999999996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41.809999999999995</c:v>
                </c:pt>
                <c:pt idx="1891">
                  <c:v>41.83</c:v>
                </c:pt>
                <c:pt idx="1892">
                  <c:v>41.849999999999994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41.949999999999996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42.309999999999995</c:v>
                </c:pt>
                <c:pt idx="1916">
                  <c:v>42.33</c:v>
                </c:pt>
                <c:pt idx="1917">
                  <c:v>42.349999999999994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42.449999999999996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42.809999999999995</c:v>
                </c:pt>
                <c:pt idx="1941">
                  <c:v>42.83</c:v>
                </c:pt>
                <c:pt idx="1942">
                  <c:v>42.849999999999994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42.949999999999996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43.309999999999995</c:v>
                </c:pt>
                <c:pt idx="1966">
                  <c:v>43.33</c:v>
                </c:pt>
                <c:pt idx="1967">
                  <c:v>43.349999999999994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43.449999999999996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43.809999999999995</c:v>
                </c:pt>
                <c:pt idx="1991">
                  <c:v>43.83</c:v>
                </c:pt>
                <c:pt idx="1992">
                  <c:v>43.849999999999994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43.949999999999996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44.309999999999995</c:v>
                </c:pt>
                <c:pt idx="2016">
                  <c:v>44.33</c:v>
                </c:pt>
                <c:pt idx="2017">
                  <c:v>44.349999999999994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44.449999999999996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44.809999999999995</c:v>
                </c:pt>
                <c:pt idx="2041">
                  <c:v>44.83</c:v>
                </c:pt>
                <c:pt idx="2042">
                  <c:v>44.849999999999994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44.949999999999996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45.309999999999995</c:v>
                </c:pt>
                <c:pt idx="2066">
                  <c:v>45.33</c:v>
                </c:pt>
                <c:pt idx="2067">
                  <c:v>45.349999999999994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45.449999999999996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45.809999999999995</c:v>
                </c:pt>
                <c:pt idx="2091">
                  <c:v>45.83</c:v>
                </c:pt>
                <c:pt idx="2092">
                  <c:v>45.849999999999994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45.949999999999996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46.309999999999995</c:v>
                </c:pt>
                <c:pt idx="2116">
                  <c:v>46.33</c:v>
                </c:pt>
                <c:pt idx="2117">
                  <c:v>46.349999999999994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46.449999999999996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46.809999999999995</c:v>
                </c:pt>
                <c:pt idx="2141">
                  <c:v>46.83</c:v>
                </c:pt>
                <c:pt idx="2142">
                  <c:v>46.849999999999994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46.949999999999996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47.309999999999995</c:v>
                </c:pt>
                <c:pt idx="2166">
                  <c:v>47.33</c:v>
                </c:pt>
                <c:pt idx="2167">
                  <c:v>47.349999999999994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47.449999999999996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47.809999999999995</c:v>
                </c:pt>
                <c:pt idx="2191">
                  <c:v>47.83</c:v>
                </c:pt>
                <c:pt idx="2192">
                  <c:v>47.849999999999994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47.949999999999996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48.309999999999995</c:v>
                </c:pt>
                <c:pt idx="2216">
                  <c:v>48.33</c:v>
                </c:pt>
                <c:pt idx="2217">
                  <c:v>48.349999999999994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48.449999999999996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48.809999999999995</c:v>
                </c:pt>
                <c:pt idx="2241">
                  <c:v>48.83</c:v>
                </c:pt>
                <c:pt idx="2242">
                  <c:v>48.849999999999994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48.949999999999996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49.309999999999995</c:v>
                </c:pt>
                <c:pt idx="2266">
                  <c:v>49.33</c:v>
                </c:pt>
                <c:pt idx="2267">
                  <c:v>49.349999999999994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49.449999999999996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49.809999999999995</c:v>
                </c:pt>
                <c:pt idx="2291">
                  <c:v>49.83</c:v>
                </c:pt>
                <c:pt idx="2292">
                  <c:v>49.849999999999994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49.949999999999996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50.309999999999995</c:v>
                </c:pt>
                <c:pt idx="2316">
                  <c:v>50.33</c:v>
                </c:pt>
                <c:pt idx="2317">
                  <c:v>50.349999999999994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50.449999999999996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50.809999999999995</c:v>
                </c:pt>
                <c:pt idx="2341">
                  <c:v>50.83</c:v>
                </c:pt>
                <c:pt idx="2342">
                  <c:v>50.849999999999994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50.949999999999996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51.309999999999995</c:v>
                </c:pt>
                <c:pt idx="2366">
                  <c:v>51.33</c:v>
                </c:pt>
                <c:pt idx="2367">
                  <c:v>51.349999999999994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51.449999999999996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51.809999999999995</c:v>
                </c:pt>
                <c:pt idx="2391">
                  <c:v>51.83</c:v>
                </c:pt>
                <c:pt idx="2392">
                  <c:v>51.849999999999994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51.949999999999996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52.309999999999995</c:v>
                </c:pt>
                <c:pt idx="2416">
                  <c:v>52.33</c:v>
                </c:pt>
                <c:pt idx="2417">
                  <c:v>52.349999999999994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52.449999999999996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52.809999999999995</c:v>
                </c:pt>
                <c:pt idx="2441">
                  <c:v>52.83</c:v>
                </c:pt>
                <c:pt idx="2442">
                  <c:v>52.849999999999994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52.949999999999996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53.309999999999995</c:v>
                </c:pt>
                <c:pt idx="2466">
                  <c:v>53.33</c:v>
                </c:pt>
                <c:pt idx="2467">
                  <c:v>53.349999999999994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53.449999999999996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53.809999999999995</c:v>
                </c:pt>
                <c:pt idx="2491">
                  <c:v>53.83</c:v>
                </c:pt>
                <c:pt idx="2492">
                  <c:v>53.849999999999994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53.949999999999996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54.309999999999995</c:v>
                </c:pt>
                <c:pt idx="2516">
                  <c:v>54.33</c:v>
                </c:pt>
                <c:pt idx="2517">
                  <c:v>54.349999999999994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54.449999999999996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54.809999999999995</c:v>
                </c:pt>
                <c:pt idx="2541">
                  <c:v>54.83</c:v>
                </c:pt>
                <c:pt idx="2542">
                  <c:v>54.849999999999994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54.949999999999996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55.309999999999995</c:v>
                </c:pt>
                <c:pt idx="2566">
                  <c:v>55.33</c:v>
                </c:pt>
                <c:pt idx="2567">
                  <c:v>55.349999999999994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55.449999999999996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55.809999999999995</c:v>
                </c:pt>
                <c:pt idx="2591">
                  <c:v>55.83</c:v>
                </c:pt>
                <c:pt idx="2592">
                  <c:v>55.849999999999994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55.949999999999996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56.309999999999995</c:v>
                </c:pt>
                <c:pt idx="2616">
                  <c:v>56.33</c:v>
                </c:pt>
                <c:pt idx="2617">
                  <c:v>56.349999999999994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56.449999999999996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56.809999999999995</c:v>
                </c:pt>
                <c:pt idx="2641">
                  <c:v>56.83</c:v>
                </c:pt>
                <c:pt idx="2642">
                  <c:v>56.849999999999994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56.949999999999996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57.309999999999995</c:v>
                </c:pt>
                <c:pt idx="2666">
                  <c:v>57.33</c:v>
                </c:pt>
                <c:pt idx="2667">
                  <c:v>57.349999999999994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57.449999999999996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57.809999999999995</c:v>
                </c:pt>
                <c:pt idx="2691">
                  <c:v>57.83</c:v>
                </c:pt>
                <c:pt idx="2692">
                  <c:v>57.849999999999994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57.949999999999996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58.309999999999995</c:v>
                </c:pt>
                <c:pt idx="2716">
                  <c:v>58.33</c:v>
                </c:pt>
                <c:pt idx="2717">
                  <c:v>58.349999999999994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58.449999999999996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58.809999999999995</c:v>
                </c:pt>
                <c:pt idx="2741">
                  <c:v>58.83</c:v>
                </c:pt>
                <c:pt idx="2742">
                  <c:v>58.849999999999994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58.949999999999996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59.309999999999995</c:v>
                </c:pt>
                <c:pt idx="2766">
                  <c:v>59.33</c:v>
                </c:pt>
                <c:pt idx="2767">
                  <c:v>59.349999999999994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59.449999999999996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59.809999999999995</c:v>
                </c:pt>
                <c:pt idx="2791">
                  <c:v>59.83</c:v>
                </c:pt>
                <c:pt idx="2792">
                  <c:v>59.849999999999994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59.949999999999996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60.309999999999995</c:v>
                </c:pt>
                <c:pt idx="2816">
                  <c:v>60.33</c:v>
                </c:pt>
                <c:pt idx="2817">
                  <c:v>60.349999999999994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60.449999999999996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60.809999999999995</c:v>
                </c:pt>
                <c:pt idx="2841">
                  <c:v>60.83</c:v>
                </c:pt>
                <c:pt idx="2842">
                  <c:v>60.849999999999994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60.949999999999996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61.309999999999995</c:v>
                </c:pt>
                <c:pt idx="2866">
                  <c:v>61.33</c:v>
                </c:pt>
                <c:pt idx="2867">
                  <c:v>61.349999999999994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61.449999999999996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61.809999999999995</c:v>
                </c:pt>
                <c:pt idx="2891">
                  <c:v>61.83</c:v>
                </c:pt>
                <c:pt idx="2892">
                  <c:v>61.849999999999994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61.949999999999996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62.309999999999995</c:v>
                </c:pt>
                <c:pt idx="2916">
                  <c:v>62.33</c:v>
                </c:pt>
                <c:pt idx="2917">
                  <c:v>62.349999999999994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62.449999999999996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62.809999999999995</c:v>
                </c:pt>
                <c:pt idx="2941">
                  <c:v>62.83</c:v>
                </c:pt>
                <c:pt idx="2942">
                  <c:v>62.849999999999994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62.949999999999996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63.309999999999995</c:v>
                </c:pt>
                <c:pt idx="2966">
                  <c:v>63.33</c:v>
                </c:pt>
                <c:pt idx="2967">
                  <c:v>63.349999999999994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63.449999999999996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63.809999999999995</c:v>
                </c:pt>
                <c:pt idx="2991">
                  <c:v>63.83</c:v>
                </c:pt>
                <c:pt idx="2992">
                  <c:v>63.849999999999994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63.949999999999996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'SHV 3  SCAN'!$B$5:$B$4304</c:f>
              <c:numCache>
                <c:formatCode>General</c:formatCode>
                <c:ptCount val="4300"/>
                <c:pt idx="0">
                  <c:v>604</c:v>
                </c:pt>
                <c:pt idx="1">
                  <c:v>456</c:v>
                </c:pt>
                <c:pt idx="2">
                  <c:v>540</c:v>
                </c:pt>
                <c:pt idx="3">
                  <c:v>640</c:v>
                </c:pt>
                <c:pt idx="4">
                  <c:v>544</c:v>
                </c:pt>
                <c:pt idx="5">
                  <c:v>564</c:v>
                </c:pt>
                <c:pt idx="6">
                  <c:v>588</c:v>
                </c:pt>
                <c:pt idx="7">
                  <c:v>540</c:v>
                </c:pt>
                <c:pt idx="8">
                  <c:v>480</c:v>
                </c:pt>
                <c:pt idx="9">
                  <c:v>632</c:v>
                </c:pt>
                <c:pt idx="10">
                  <c:v>516</c:v>
                </c:pt>
                <c:pt idx="11">
                  <c:v>472</c:v>
                </c:pt>
                <c:pt idx="12">
                  <c:v>456</c:v>
                </c:pt>
                <c:pt idx="13">
                  <c:v>500</c:v>
                </c:pt>
                <c:pt idx="14">
                  <c:v>476</c:v>
                </c:pt>
                <c:pt idx="15">
                  <c:v>512</c:v>
                </c:pt>
                <c:pt idx="16">
                  <c:v>564</c:v>
                </c:pt>
                <c:pt idx="17">
                  <c:v>504</c:v>
                </c:pt>
                <c:pt idx="18">
                  <c:v>460</c:v>
                </c:pt>
                <c:pt idx="19">
                  <c:v>492</c:v>
                </c:pt>
                <c:pt idx="20">
                  <c:v>480</c:v>
                </c:pt>
                <c:pt idx="21">
                  <c:v>532</c:v>
                </c:pt>
                <c:pt idx="22">
                  <c:v>460</c:v>
                </c:pt>
                <c:pt idx="23">
                  <c:v>444</c:v>
                </c:pt>
                <c:pt idx="24">
                  <c:v>480</c:v>
                </c:pt>
                <c:pt idx="25">
                  <c:v>488</c:v>
                </c:pt>
                <c:pt idx="26">
                  <c:v>440</c:v>
                </c:pt>
                <c:pt idx="27">
                  <c:v>556</c:v>
                </c:pt>
                <c:pt idx="28">
                  <c:v>488</c:v>
                </c:pt>
                <c:pt idx="29">
                  <c:v>472</c:v>
                </c:pt>
                <c:pt idx="30">
                  <c:v>516</c:v>
                </c:pt>
                <c:pt idx="31">
                  <c:v>496</c:v>
                </c:pt>
                <c:pt idx="32">
                  <c:v>456</c:v>
                </c:pt>
                <c:pt idx="33">
                  <c:v>416</c:v>
                </c:pt>
                <c:pt idx="34">
                  <c:v>504</c:v>
                </c:pt>
                <c:pt idx="35">
                  <c:v>484</c:v>
                </c:pt>
                <c:pt idx="36">
                  <c:v>476</c:v>
                </c:pt>
                <c:pt idx="37">
                  <c:v>476</c:v>
                </c:pt>
                <c:pt idx="38">
                  <c:v>488</c:v>
                </c:pt>
                <c:pt idx="39">
                  <c:v>456</c:v>
                </c:pt>
                <c:pt idx="40">
                  <c:v>428</c:v>
                </c:pt>
                <c:pt idx="41">
                  <c:v>464</c:v>
                </c:pt>
                <c:pt idx="42">
                  <c:v>528</c:v>
                </c:pt>
                <c:pt idx="43">
                  <c:v>468</c:v>
                </c:pt>
                <c:pt idx="44">
                  <c:v>432</c:v>
                </c:pt>
                <c:pt idx="45">
                  <c:v>456</c:v>
                </c:pt>
                <c:pt idx="46">
                  <c:v>424</c:v>
                </c:pt>
                <c:pt idx="47">
                  <c:v>428</c:v>
                </c:pt>
                <c:pt idx="48">
                  <c:v>440</c:v>
                </c:pt>
                <c:pt idx="49">
                  <c:v>412</c:v>
                </c:pt>
                <c:pt idx="50">
                  <c:v>504</c:v>
                </c:pt>
                <c:pt idx="51">
                  <c:v>456</c:v>
                </c:pt>
                <c:pt idx="52">
                  <c:v>416</c:v>
                </c:pt>
                <c:pt idx="53">
                  <c:v>468</c:v>
                </c:pt>
                <c:pt idx="54">
                  <c:v>420</c:v>
                </c:pt>
                <c:pt idx="55">
                  <c:v>444</c:v>
                </c:pt>
                <c:pt idx="56">
                  <c:v>408</c:v>
                </c:pt>
                <c:pt idx="57">
                  <c:v>388</c:v>
                </c:pt>
                <c:pt idx="58">
                  <c:v>452</c:v>
                </c:pt>
                <c:pt idx="59">
                  <c:v>356</c:v>
                </c:pt>
                <c:pt idx="60">
                  <c:v>452</c:v>
                </c:pt>
                <c:pt idx="61">
                  <c:v>332</c:v>
                </c:pt>
                <c:pt idx="62">
                  <c:v>412</c:v>
                </c:pt>
                <c:pt idx="63">
                  <c:v>388</c:v>
                </c:pt>
                <c:pt idx="64">
                  <c:v>408</c:v>
                </c:pt>
                <c:pt idx="65">
                  <c:v>384</c:v>
                </c:pt>
                <c:pt idx="66">
                  <c:v>472</c:v>
                </c:pt>
                <c:pt idx="67">
                  <c:v>420</c:v>
                </c:pt>
                <c:pt idx="68">
                  <c:v>364</c:v>
                </c:pt>
                <c:pt idx="69">
                  <c:v>492</c:v>
                </c:pt>
                <c:pt idx="70">
                  <c:v>440</c:v>
                </c:pt>
                <c:pt idx="71">
                  <c:v>412</c:v>
                </c:pt>
                <c:pt idx="72">
                  <c:v>404</c:v>
                </c:pt>
                <c:pt idx="73">
                  <c:v>448</c:v>
                </c:pt>
                <c:pt idx="74">
                  <c:v>384</c:v>
                </c:pt>
                <c:pt idx="75">
                  <c:v>448</c:v>
                </c:pt>
                <c:pt idx="76">
                  <c:v>380</c:v>
                </c:pt>
                <c:pt idx="77">
                  <c:v>384</c:v>
                </c:pt>
                <c:pt idx="78">
                  <c:v>384</c:v>
                </c:pt>
                <c:pt idx="79">
                  <c:v>360</c:v>
                </c:pt>
                <c:pt idx="80">
                  <c:v>408</c:v>
                </c:pt>
                <c:pt idx="81">
                  <c:v>396</c:v>
                </c:pt>
                <c:pt idx="82">
                  <c:v>424</c:v>
                </c:pt>
                <c:pt idx="83">
                  <c:v>356</c:v>
                </c:pt>
                <c:pt idx="84">
                  <c:v>384</c:v>
                </c:pt>
                <c:pt idx="85">
                  <c:v>348</c:v>
                </c:pt>
                <c:pt idx="86">
                  <c:v>384</c:v>
                </c:pt>
                <c:pt idx="87">
                  <c:v>424</c:v>
                </c:pt>
                <c:pt idx="88">
                  <c:v>384</c:v>
                </c:pt>
                <c:pt idx="89">
                  <c:v>396</c:v>
                </c:pt>
                <c:pt idx="90">
                  <c:v>372</c:v>
                </c:pt>
                <c:pt idx="91">
                  <c:v>344</c:v>
                </c:pt>
                <c:pt idx="92">
                  <c:v>372</c:v>
                </c:pt>
                <c:pt idx="93">
                  <c:v>356</c:v>
                </c:pt>
                <c:pt idx="94">
                  <c:v>376</c:v>
                </c:pt>
                <c:pt idx="95">
                  <c:v>368</c:v>
                </c:pt>
                <c:pt idx="96">
                  <c:v>364</c:v>
                </c:pt>
                <c:pt idx="97">
                  <c:v>300</c:v>
                </c:pt>
                <c:pt idx="98">
                  <c:v>404</c:v>
                </c:pt>
                <c:pt idx="99">
                  <c:v>288</c:v>
                </c:pt>
                <c:pt idx="100">
                  <c:v>420</c:v>
                </c:pt>
                <c:pt idx="101">
                  <c:v>356</c:v>
                </c:pt>
                <c:pt idx="102">
                  <c:v>368</c:v>
                </c:pt>
                <c:pt idx="103">
                  <c:v>380</c:v>
                </c:pt>
                <c:pt idx="104">
                  <c:v>360</c:v>
                </c:pt>
                <c:pt idx="105">
                  <c:v>356</c:v>
                </c:pt>
                <c:pt idx="106">
                  <c:v>388</c:v>
                </c:pt>
                <c:pt idx="107">
                  <c:v>320</c:v>
                </c:pt>
                <c:pt idx="108">
                  <c:v>368</c:v>
                </c:pt>
                <c:pt idx="109">
                  <c:v>316</c:v>
                </c:pt>
                <c:pt idx="110">
                  <c:v>344</c:v>
                </c:pt>
                <c:pt idx="111">
                  <c:v>440</c:v>
                </c:pt>
                <c:pt idx="112">
                  <c:v>356</c:v>
                </c:pt>
                <c:pt idx="113">
                  <c:v>320</c:v>
                </c:pt>
                <c:pt idx="114">
                  <c:v>388</c:v>
                </c:pt>
                <c:pt idx="115">
                  <c:v>340</c:v>
                </c:pt>
                <c:pt idx="116">
                  <c:v>336</c:v>
                </c:pt>
                <c:pt idx="117">
                  <c:v>300</c:v>
                </c:pt>
                <c:pt idx="118">
                  <c:v>416</c:v>
                </c:pt>
                <c:pt idx="119">
                  <c:v>340</c:v>
                </c:pt>
                <c:pt idx="120">
                  <c:v>332</c:v>
                </c:pt>
                <c:pt idx="121">
                  <c:v>292</c:v>
                </c:pt>
                <c:pt idx="122">
                  <c:v>384</c:v>
                </c:pt>
                <c:pt idx="123">
                  <c:v>364</c:v>
                </c:pt>
                <c:pt idx="124">
                  <c:v>344</c:v>
                </c:pt>
                <c:pt idx="125">
                  <c:v>404</c:v>
                </c:pt>
                <c:pt idx="126">
                  <c:v>288</c:v>
                </c:pt>
                <c:pt idx="127">
                  <c:v>340</c:v>
                </c:pt>
                <c:pt idx="128">
                  <c:v>280</c:v>
                </c:pt>
                <c:pt idx="129">
                  <c:v>280</c:v>
                </c:pt>
                <c:pt idx="130">
                  <c:v>328</c:v>
                </c:pt>
                <c:pt idx="131">
                  <c:v>316</c:v>
                </c:pt>
                <c:pt idx="132">
                  <c:v>332</c:v>
                </c:pt>
                <c:pt idx="133">
                  <c:v>320</c:v>
                </c:pt>
                <c:pt idx="134">
                  <c:v>392</c:v>
                </c:pt>
                <c:pt idx="135">
                  <c:v>364</c:v>
                </c:pt>
                <c:pt idx="136">
                  <c:v>296</c:v>
                </c:pt>
                <c:pt idx="137">
                  <c:v>268</c:v>
                </c:pt>
                <c:pt idx="138">
                  <c:v>312</c:v>
                </c:pt>
                <c:pt idx="139">
                  <c:v>368</c:v>
                </c:pt>
                <c:pt idx="140">
                  <c:v>324</c:v>
                </c:pt>
                <c:pt idx="141">
                  <c:v>272</c:v>
                </c:pt>
                <c:pt idx="142">
                  <c:v>344</c:v>
                </c:pt>
                <c:pt idx="143">
                  <c:v>340</c:v>
                </c:pt>
                <c:pt idx="144">
                  <c:v>320</c:v>
                </c:pt>
                <c:pt idx="145">
                  <c:v>324</c:v>
                </c:pt>
                <c:pt idx="146">
                  <c:v>288</c:v>
                </c:pt>
                <c:pt idx="147">
                  <c:v>296</c:v>
                </c:pt>
                <c:pt idx="148">
                  <c:v>292</c:v>
                </c:pt>
                <c:pt idx="149">
                  <c:v>276</c:v>
                </c:pt>
                <c:pt idx="150">
                  <c:v>352</c:v>
                </c:pt>
                <c:pt idx="151">
                  <c:v>284</c:v>
                </c:pt>
                <c:pt idx="152">
                  <c:v>340</c:v>
                </c:pt>
                <c:pt idx="153">
                  <c:v>356</c:v>
                </c:pt>
                <c:pt idx="154">
                  <c:v>288</c:v>
                </c:pt>
                <c:pt idx="155">
                  <c:v>308</c:v>
                </c:pt>
                <c:pt idx="156">
                  <c:v>256</c:v>
                </c:pt>
                <c:pt idx="157">
                  <c:v>388</c:v>
                </c:pt>
                <c:pt idx="158">
                  <c:v>348</c:v>
                </c:pt>
                <c:pt idx="159">
                  <c:v>296</c:v>
                </c:pt>
                <c:pt idx="160">
                  <c:v>316</c:v>
                </c:pt>
                <c:pt idx="161">
                  <c:v>360</c:v>
                </c:pt>
                <c:pt idx="162">
                  <c:v>284</c:v>
                </c:pt>
                <c:pt idx="163">
                  <c:v>260</c:v>
                </c:pt>
                <c:pt idx="164">
                  <c:v>256</c:v>
                </c:pt>
                <c:pt idx="165">
                  <c:v>300</c:v>
                </c:pt>
                <c:pt idx="166">
                  <c:v>264</c:v>
                </c:pt>
                <c:pt idx="167">
                  <c:v>304</c:v>
                </c:pt>
                <c:pt idx="168">
                  <c:v>288</c:v>
                </c:pt>
                <c:pt idx="169">
                  <c:v>328</c:v>
                </c:pt>
                <c:pt idx="170">
                  <c:v>376</c:v>
                </c:pt>
                <c:pt idx="171">
                  <c:v>328</c:v>
                </c:pt>
                <c:pt idx="172">
                  <c:v>392</c:v>
                </c:pt>
                <c:pt idx="173">
                  <c:v>324</c:v>
                </c:pt>
                <c:pt idx="174">
                  <c:v>276</c:v>
                </c:pt>
                <c:pt idx="175">
                  <c:v>300</c:v>
                </c:pt>
                <c:pt idx="176">
                  <c:v>356</c:v>
                </c:pt>
                <c:pt idx="177">
                  <c:v>336</c:v>
                </c:pt>
                <c:pt idx="178">
                  <c:v>356</c:v>
                </c:pt>
                <c:pt idx="179">
                  <c:v>260</c:v>
                </c:pt>
                <c:pt idx="180">
                  <c:v>348</c:v>
                </c:pt>
                <c:pt idx="181">
                  <c:v>336</c:v>
                </c:pt>
                <c:pt idx="182">
                  <c:v>324</c:v>
                </c:pt>
                <c:pt idx="183">
                  <c:v>324</c:v>
                </c:pt>
                <c:pt idx="184">
                  <c:v>300</c:v>
                </c:pt>
                <c:pt idx="185">
                  <c:v>376</c:v>
                </c:pt>
                <c:pt idx="186">
                  <c:v>288</c:v>
                </c:pt>
                <c:pt idx="187">
                  <c:v>308</c:v>
                </c:pt>
                <c:pt idx="188">
                  <c:v>292</c:v>
                </c:pt>
                <c:pt idx="189">
                  <c:v>336</c:v>
                </c:pt>
                <c:pt idx="190">
                  <c:v>296</c:v>
                </c:pt>
                <c:pt idx="191">
                  <c:v>372</c:v>
                </c:pt>
                <c:pt idx="192">
                  <c:v>340</c:v>
                </c:pt>
                <c:pt idx="193">
                  <c:v>272</c:v>
                </c:pt>
                <c:pt idx="194">
                  <c:v>292</c:v>
                </c:pt>
                <c:pt idx="195">
                  <c:v>352</c:v>
                </c:pt>
                <c:pt idx="196">
                  <c:v>328</c:v>
                </c:pt>
                <c:pt idx="197">
                  <c:v>328</c:v>
                </c:pt>
                <c:pt idx="198">
                  <c:v>280</c:v>
                </c:pt>
                <c:pt idx="199">
                  <c:v>356</c:v>
                </c:pt>
                <c:pt idx="200">
                  <c:v>316</c:v>
                </c:pt>
                <c:pt idx="201">
                  <c:v>348</c:v>
                </c:pt>
                <c:pt idx="202">
                  <c:v>356</c:v>
                </c:pt>
                <c:pt idx="203">
                  <c:v>284</c:v>
                </c:pt>
                <c:pt idx="204">
                  <c:v>380</c:v>
                </c:pt>
                <c:pt idx="205">
                  <c:v>312</c:v>
                </c:pt>
                <c:pt idx="206">
                  <c:v>388</c:v>
                </c:pt>
                <c:pt idx="207">
                  <c:v>316</c:v>
                </c:pt>
                <c:pt idx="208">
                  <c:v>388</c:v>
                </c:pt>
                <c:pt idx="209">
                  <c:v>384</c:v>
                </c:pt>
                <c:pt idx="210">
                  <c:v>352</c:v>
                </c:pt>
                <c:pt idx="211">
                  <c:v>444</c:v>
                </c:pt>
                <c:pt idx="212">
                  <c:v>352</c:v>
                </c:pt>
                <c:pt idx="213">
                  <c:v>336</c:v>
                </c:pt>
                <c:pt idx="214">
                  <c:v>340</c:v>
                </c:pt>
                <c:pt idx="215">
                  <c:v>320</c:v>
                </c:pt>
                <c:pt idx="216">
                  <c:v>404</c:v>
                </c:pt>
                <c:pt idx="217">
                  <c:v>356</c:v>
                </c:pt>
                <c:pt idx="218">
                  <c:v>440</c:v>
                </c:pt>
                <c:pt idx="219">
                  <c:v>508</c:v>
                </c:pt>
                <c:pt idx="220">
                  <c:v>444</c:v>
                </c:pt>
                <c:pt idx="221">
                  <c:v>348</c:v>
                </c:pt>
                <c:pt idx="222">
                  <c:v>404</c:v>
                </c:pt>
                <c:pt idx="223">
                  <c:v>480</c:v>
                </c:pt>
                <c:pt idx="224">
                  <c:v>388</c:v>
                </c:pt>
                <c:pt idx="225">
                  <c:v>424</c:v>
                </c:pt>
                <c:pt idx="226">
                  <c:v>440</c:v>
                </c:pt>
                <c:pt idx="227">
                  <c:v>420</c:v>
                </c:pt>
                <c:pt idx="228">
                  <c:v>448</c:v>
                </c:pt>
                <c:pt idx="229">
                  <c:v>408</c:v>
                </c:pt>
                <c:pt idx="230">
                  <c:v>528</c:v>
                </c:pt>
                <c:pt idx="231">
                  <c:v>508</c:v>
                </c:pt>
                <c:pt idx="232">
                  <c:v>588</c:v>
                </c:pt>
                <c:pt idx="233">
                  <c:v>472</c:v>
                </c:pt>
                <c:pt idx="234">
                  <c:v>476</c:v>
                </c:pt>
                <c:pt idx="235">
                  <c:v>516</c:v>
                </c:pt>
                <c:pt idx="236">
                  <c:v>468</c:v>
                </c:pt>
                <c:pt idx="237">
                  <c:v>508</c:v>
                </c:pt>
                <c:pt idx="238">
                  <c:v>516</c:v>
                </c:pt>
                <c:pt idx="239">
                  <c:v>548</c:v>
                </c:pt>
                <c:pt idx="240">
                  <c:v>572</c:v>
                </c:pt>
                <c:pt idx="241">
                  <c:v>544</c:v>
                </c:pt>
                <c:pt idx="242">
                  <c:v>576</c:v>
                </c:pt>
                <c:pt idx="243">
                  <c:v>576</c:v>
                </c:pt>
                <c:pt idx="244">
                  <c:v>668</c:v>
                </c:pt>
                <c:pt idx="245">
                  <c:v>624</c:v>
                </c:pt>
                <c:pt idx="246">
                  <c:v>644</c:v>
                </c:pt>
                <c:pt idx="247">
                  <c:v>608</c:v>
                </c:pt>
                <c:pt idx="248">
                  <c:v>756</c:v>
                </c:pt>
                <c:pt idx="249">
                  <c:v>772</c:v>
                </c:pt>
                <c:pt idx="250">
                  <c:v>776</c:v>
                </c:pt>
                <c:pt idx="251">
                  <c:v>816</c:v>
                </c:pt>
                <c:pt idx="252">
                  <c:v>876</c:v>
                </c:pt>
                <c:pt idx="253">
                  <c:v>864</c:v>
                </c:pt>
                <c:pt idx="254">
                  <c:v>996</c:v>
                </c:pt>
                <c:pt idx="255">
                  <c:v>1064</c:v>
                </c:pt>
                <c:pt idx="256">
                  <c:v>1072</c:v>
                </c:pt>
                <c:pt idx="257">
                  <c:v>1116</c:v>
                </c:pt>
                <c:pt idx="258">
                  <c:v>1180</c:v>
                </c:pt>
                <c:pt idx="259">
                  <c:v>1460</c:v>
                </c:pt>
                <c:pt idx="260">
                  <c:v>1888</c:v>
                </c:pt>
                <c:pt idx="261">
                  <c:v>1856</c:v>
                </c:pt>
                <c:pt idx="262">
                  <c:v>1592</c:v>
                </c:pt>
                <c:pt idx="263">
                  <c:v>1520</c:v>
                </c:pt>
                <c:pt idx="264">
                  <c:v>932</c:v>
                </c:pt>
                <c:pt idx="265">
                  <c:v>1040</c:v>
                </c:pt>
                <c:pt idx="266">
                  <c:v>612</c:v>
                </c:pt>
                <c:pt idx="267">
                  <c:v>532</c:v>
                </c:pt>
                <c:pt idx="268">
                  <c:v>420</c:v>
                </c:pt>
                <c:pt idx="269">
                  <c:v>472</c:v>
                </c:pt>
                <c:pt idx="270">
                  <c:v>412</c:v>
                </c:pt>
                <c:pt idx="271">
                  <c:v>348</c:v>
                </c:pt>
                <c:pt idx="272">
                  <c:v>384</c:v>
                </c:pt>
                <c:pt idx="273">
                  <c:v>444</c:v>
                </c:pt>
                <c:pt idx="274">
                  <c:v>340</c:v>
                </c:pt>
                <c:pt idx="275">
                  <c:v>352</c:v>
                </c:pt>
                <c:pt idx="276">
                  <c:v>416</c:v>
                </c:pt>
                <c:pt idx="277">
                  <c:v>368</c:v>
                </c:pt>
                <c:pt idx="278">
                  <c:v>364</c:v>
                </c:pt>
                <c:pt idx="279">
                  <c:v>328</c:v>
                </c:pt>
                <c:pt idx="280">
                  <c:v>380</c:v>
                </c:pt>
                <c:pt idx="281">
                  <c:v>304</c:v>
                </c:pt>
                <c:pt idx="282">
                  <c:v>360</c:v>
                </c:pt>
                <c:pt idx="283">
                  <c:v>416</c:v>
                </c:pt>
                <c:pt idx="284">
                  <c:v>464</c:v>
                </c:pt>
                <c:pt idx="285">
                  <c:v>412</c:v>
                </c:pt>
                <c:pt idx="286">
                  <c:v>480</c:v>
                </c:pt>
                <c:pt idx="287">
                  <c:v>388</c:v>
                </c:pt>
                <c:pt idx="288">
                  <c:v>400</c:v>
                </c:pt>
                <c:pt idx="289">
                  <c:v>440</c:v>
                </c:pt>
                <c:pt idx="290">
                  <c:v>416</c:v>
                </c:pt>
                <c:pt idx="291">
                  <c:v>548</c:v>
                </c:pt>
                <c:pt idx="292">
                  <c:v>488</c:v>
                </c:pt>
                <c:pt idx="293">
                  <c:v>512</c:v>
                </c:pt>
                <c:pt idx="294">
                  <c:v>444</c:v>
                </c:pt>
                <c:pt idx="295">
                  <c:v>604</c:v>
                </c:pt>
                <c:pt idx="296">
                  <c:v>480</c:v>
                </c:pt>
                <c:pt idx="297">
                  <c:v>532</c:v>
                </c:pt>
                <c:pt idx="298">
                  <c:v>600</c:v>
                </c:pt>
                <c:pt idx="299">
                  <c:v>736</c:v>
                </c:pt>
                <c:pt idx="300">
                  <c:v>448</c:v>
                </c:pt>
                <c:pt idx="301">
                  <c:v>716</c:v>
                </c:pt>
                <c:pt idx="302">
                  <c:v>688</c:v>
                </c:pt>
                <c:pt idx="303">
                  <c:v>572</c:v>
                </c:pt>
                <c:pt idx="304">
                  <c:v>696</c:v>
                </c:pt>
                <c:pt idx="305">
                  <c:v>636</c:v>
                </c:pt>
                <c:pt idx="306">
                  <c:v>752</c:v>
                </c:pt>
                <c:pt idx="307">
                  <c:v>856</c:v>
                </c:pt>
                <c:pt idx="308">
                  <c:v>988</c:v>
                </c:pt>
                <c:pt idx="309">
                  <c:v>936</c:v>
                </c:pt>
                <c:pt idx="310">
                  <c:v>1072</c:v>
                </c:pt>
                <c:pt idx="311">
                  <c:v>1048</c:v>
                </c:pt>
                <c:pt idx="312">
                  <c:v>1144</c:v>
                </c:pt>
                <c:pt idx="313">
                  <c:v>1012</c:v>
                </c:pt>
                <c:pt idx="314">
                  <c:v>860</c:v>
                </c:pt>
                <c:pt idx="315">
                  <c:v>876</c:v>
                </c:pt>
                <c:pt idx="316">
                  <c:v>1052</c:v>
                </c:pt>
                <c:pt idx="317">
                  <c:v>1004</c:v>
                </c:pt>
                <c:pt idx="318">
                  <c:v>856</c:v>
                </c:pt>
                <c:pt idx="319">
                  <c:v>708</c:v>
                </c:pt>
                <c:pt idx="320">
                  <c:v>540</c:v>
                </c:pt>
                <c:pt idx="321">
                  <c:v>460</c:v>
                </c:pt>
                <c:pt idx="322">
                  <c:v>444</c:v>
                </c:pt>
                <c:pt idx="323">
                  <c:v>476</c:v>
                </c:pt>
                <c:pt idx="324">
                  <c:v>420</c:v>
                </c:pt>
                <c:pt idx="325">
                  <c:v>440</c:v>
                </c:pt>
                <c:pt idx="326">
                  <c:v>536</c:v>
                </c:pt>
                <c:pt idx="327">
                  <c:v>560</c:v>
                </c:pt>
                <c:pt idx="328">
                  <c:v>524</c:v>
                </c:pt>
                <c:pt idx="329">
                  <c:v>508</c:v>
                </c:pt>
                <c:pt idx="330">
                  <c:v>480</c:v>
                </c:pt>
                <c:pt idx="331">
                  <c:v>428</c:v>
                </c:pt>
                <c:pt idx="332">
                  <c:v>392</c:v>
                </c:pt>
                <c:pt idx="333">
                  <c:v>308</c:v>
                </c:pt>
                <c:pt idx="334">
                  <c:v>308</c:v>
                </c:pt>
                <c:pt idx="335">
                  <c:v>292</c:v>
                </c:pt>
                <c:pt idx="336">
                  <c:v>304</c:v>
                </c:pt>
                <c:pt idx="337">
                  <c:v>264</c:v>
                </c:pt>
                <c:pt idx="338">
                  <c:v>264</c:v>
                </c:pt>
                <c:pt idx="339">
                  <c:v>316</c:v>
                </c:pt>
                <c:pt idx="340">
                  <c:v>296</c:v>
                </c:pt>
                <c:pt idx="341">
                  <c:v>308</c:v>
                </c:pt>
                <c:pt idx="342">
                  <c:v>288</c:v>
                </c:pt>
                <c:pt idx="343">
                  <c:v>252</c:v>
                </c:pt>
                <c:pt idx="344">
                  <c:v>232</c:v>
                </c:pt>
                <c:pt idx="345">
                  <c:v>328</c:v>
                </c:pt>
                <c:pt idx="346">
                  <c:v>228</c:v>
                </c:pt>
                <c:pt idx="347">
                  <c:v>280</c:v>
                </c:pt>
                <c:pt idx="348">
                  <c:v>268</c:v>
                </c:pt>
                <c:pt idx="349">
                  <c:v>236</c:v>
                </c:pt>
                <c:pt idx="350">
                  <c:v>280</c:v>
                </c:pt>
                <c:pt idx="351">
                  <c:v>236</c:v>
                </c:pt>
                <c:pt idx="352">
                  <c:v>260</c:v>
                </c:pt>
                <c:pt idx="353">
                  <c:v>260</c:v>
                </c:pt>
                <c:pt idx="354">
                  <c:v>280</c:v>
                </c:pt>
                <c:pt idx="355">
                  <c:v>296</c:v>
                </c:pt>
                <c:pt idx="356">
                  <c:v>232</c:v>
                </c:pt>
                <c:pt idx="357">
                  <c:v>304</c:v>
                </c:pt>
                <c:pt idx="358">
                  <c:v>236</c:v>
                </c:pt>
                <c:pt idx="359">
                  <c:v>260</c:v>
                </c:pt>
                <c:pt idx="360">
                  <c:v>256</c:v>
                </c:pt>
                <c:pt idx="361">
                  <c:v>268</c:v>
                </c:pt>
                <c:pt idx="362">
                  <c:v>280</c:v>
                </c:pt>
                <c:pt idx="363">
                  <c:v>256</c:v>
                </c:pt>
                <c:pt idx="364">
                  <c:v>272</c:v>
                </c:pt>
                <c:pt idx="365">
                  <c:v>256</c:v>
                </c:pt>
                <c:pt idx="366">
                  <c:v>260</c:v>
                </c:pt>
                <c:pt idx="367">
                  <c:v>284</c:v>
                </c:pt>
                <c:pt idx="368">
                  <c:v>256</c:v>
                </c:pt>
                <c:pt idx="369">
                  <c:v>248</c:v>
                </c:pt>
                <c:pt idx="370">
                  <c:v>256</c:v>
                </c:pt>
                <c:pt idx="371">
                  <c:v>248</c:v>
                </c:pt>
                <c:pt idx="372">
                  <c:v>280</c:v>
                </c:pt>
                <c:pt idx="373">
                  <c:v>292</c:v>
                </c:pt>
                <c:pt idx="374">
                  <c:v>292</c:v>
                </c:pt>
                <c:pt idx="375">
                  <c:v>220</c:v>
                </c:pt>
                <c:pt idx="376">
                  <c:v>240</c:v>
                </c:pt>
                <c:pt idx="377">
                  <c:v>248</c:v>
                </c:pt>
                <c:pt idx="378">
                  <c:v>240</c:v>
                </c:pt>
                <c:pt idx="379">
                  <c:v>220</c:v>
                </c:pt>
                <c:pt idx="380">
                  <c:v>164</c:v>
                </c:pt>
                <c:pt idx="381">
                  <c:v>208</c:v>
                </c:pt>
                <c:pt idx="382">
                  <c:v>228</c:v>
                </c:pt>
                <c:pt idx="383">
                  <c:v>248</c:v>
                </c:pt>
                <c:pt idx="384">
                  <c:v>240</c:v>
                </c:pt>
                <c:pt idx="385">
                  <c:v>268</c:v>
                </c:pt>
                <c:pt idx="386">
                  <c:v>216</c:v>
                </c:pt>
                <c:pt idx="387">
                  <c:v>236</c:v>
                </c:pt>
                <c:pt idx="388">
                  <c:v>216</c:v>
                </c:pt>
                <c:pt idx="389">
                  <c:v>232</c:v>
                </c:pt>
                <c:pt idx="390">
                  <c:v>252</c:v>
                </c:pt>
                <c:pt idx="391">
                  <c:v>200</c:v>
                </c:pt>
                <c:pt idx="392">
                  <c:v>252</c:v>
                </c:pt>
                <c:pt idx="393">
                  <c:v>252</c:v>
                </c:pt>
                <c:pt idx="394">
                  <c:v>248</c:v>
                </c:pt>
                <c:pt idx="395">
                  <c:v>208</c:v>
                </c:pt>
                <c:pt idx="396">
                  <c:v>228</c:v>
                </c:pt>
                <c:pt idx="397">
                  <c:v>256</c:v>
                </c:pt>
                <c:pt idx="398">
                  <c:v>220</c:v>
                </c:pt>
                <c:pt idx="399">
                  <c:v>232</c:v>
                </c:pt>
                <c:pt idx="400">
                  <c:v>180</c:v>
                </c:pt>
                <c:pt idx="401">
                  <c:v>192</c:v>
                </c:pt>
                <c:pt idx="402">
                  <c:v>180</c:v>
                </c:pt>
                <c:pt idx="403">
                  <c:v>220</c:v>
                </c:pt>
                <c:pt idx="404">
                  <c:v>208</c:v>
                </c:pt>
                <c:pt idx="405">
                  <c:v>224</c:v>
                </c:pt>
                <c:pt idx="406">
                  <c:v>196</c:v>
                </c:pt>
                <c:pt idx="407">
                  <c:v>184</c:v>
                </c:pt>
                <c:pt idx="408">
                  <c:v>212</c:v>
                </c:pt>
                <c:pt idx="409">
                  <c:v>240</c:v>
                </c:pt>
                <c:pt idx="410">
                  <c:v>188</c:v>
                </c:pt>
                <c:pt idx="411">
                  <c:v>248</c:v>
                </c:pt>
                <c:pt idx="412">
                  <c:v>232</c:v>
                </c:pt>
                <c:pt idx="413">
                  <c:v>220</c:v>
                </c:pt>
                <c:pt idx="414">
                  <c:v>200</c:v>
                </c:pt>
                <c:pt idx="415">
                  <c:v>152</c:v>
                </c:pt>
                <c:pt idx="416">
                  <c:v>264</c:v>
                </c:pt>
                <c:pt idx="417">
                  <c:v>208</c:v>
                </c:pt>
                <c:pt idx="418">
                  <c:v>252</c:v>
                </c:pt>
                <c:pt idx="419">
                  <c:v>220</c:v>
                </c:pt>
                <c:pt idx="420">
                  <c:v>260</c:v>
                </c:pt>
                <c:pt idx="421">
                  <c:v>188</c:v>
                </c:pt>
                <c:pt idx="422">
                  <c:v>232</c:v>
                </c:pt>
                <c:pt idx="423">
                  <c:v>256</c:v>
                </c:pt>
                <c:pt idx="424">
                  <c:v>216</c:v>
                </c:pt>
                <c:pt idx="425">
                  <c:v>188</c:v>
                </c:pt>
                <c:pt idx="426">
                  <c:v>168</c:v>
                </c:pt>
                <c:pt idx="427">
                  <c:v>224</c:v>
                </c:pt>
                <c:pt idx="428">
                  <c:v>164</c:v>
                </c:pt>
                <c:pt idx="429">
                  <c:v>220</c:v>
                </c:pt>
                <c:pt idx="430">
                  <c:v>244</c:v>
                </c:pt>
                <c:pt idx="431">
                  <c:v>240</c:v>
                </c:pt>
                <c:pt idx="432">
                  <c:v>220</c:v>
                </c:pt>
                <c:pt idx="433">
                  <c:v>228</c:v>
                </c:pt>
                <c:pt idx="434">
                  <c:v>236</c:v>
                </c:pt>
                <c:pt idx="435">
                  <c:v>288</c:v>
                </c:pt>
                <c:pt idx="436">
                  <c:v>244</c:v>
                </c:pt>
                <c:pt idx="437">
                  <c:v>244</c:v>
                </c:pt>
                <c:pt idx="438">
                  <c:v>192</c:v>
                </c:pt>
                <c:pt idx="439">
                  <c:v>256</c:v>
                </c:pt>
                <c:pt idx="440">
                  <c:v>212</c:v>
                </c:pt>
                <c:pt idx="441">
                  <c:v>244</c:v>
                </c:pt>
                <c:pt idx="442">
                  <c:v>212</c:v>
                </c:pt>
                <c:pt idx="443">
                  <c:v>264</c:v>
                </c:pt>
                <c:pt idx="444">
                  <c:v>212</c:v>
                </c:pt>
                <c:pt idx="445">
                  <c:v>204</c:v>
                </c:pt>
                <c:pt idx="446">
                  <c:v>292</c:v>
                </c:pt>
                <c:pt idx="447">
                  <c:v>220</c:v>
                </c:pt>
                <c:pt idx="448">
                  <c:v>164</c:v>
                </c:pt>
                <c:pt idx="449">
                  <c:v>220</c:v>
                </c:pt>
                <c:pt idx="450">
                  <c:v>192</c:v>
                </c:pt>
                <c:pt idx="451">
                  <c:v>212</c:v>
                </c:pt>
                <c:pt idx="452">
                  <c:v>248</c:v>
                </c:pt>
                <c:pt idx="453">
                  <c:v>144</c:v>
                </c:pt>
                <c:pt idx="454">
                  <c:v>216</c:v>
                </c:pt>
                <c:pt idx="455">
                  <c:v>216</c:v>
                </c:pt>
                <c:pt idx="456">
                  <c:v>200</c:v>
                </c:pt>
                <c:pt idx="457">
                  <c:v>204</c:v>
                </c:pt>
                <c:pt idx="458">
                  <c:v>220</c:v>
                </c:pt>
                <c:pt idx="459">
                  <c:v>232</c:v>
                </c:pt>
                <c:pt idx="460">
                  <c:v>232</c:v>
                </c:pt>
                <c:pt idx="461">
                  <c:v>208</c:v>
                </c:pt>
                <c:pt idx="462">
                  <c:v>192</c:v>
                </c:pt>
                <c:pt idx="463">
                  <c:v>180</c:v>
                </c:pt>
                <c:pt idx="464">
                  <c:v>268</c:v>
                </c:pt>
                <c:pt idx="465">
                  <c:v>192</c:v>
                </c:pt>
                <c:pt idx="466">
                  <c:v>184</c:v>
                </c:pt>
                <c:pt idx="467">
                  <c:v>208</c:v>
                </c:pt>
                <c:pt idx="468">
                  <c:v>208</c:v>
                </c:pt>
                <c:pt idx="469">
                  <c:v>184</c:v>
                </c:pt>
                <c:pt idx="470">
                  <c:v>224</c:v>
                </c:pt>
                <c:pt idx="471">
                  <c:v>180</c:v>
                </c:pt>
                <c:pt idx="472">
                  <c:v>204</c:v>
                </c:pt>
                <c:pt idx="473">
                  <c:v>220</c:v>
                </c:pt>
                <c:pt idx="474">
                  <c:v>200</c:v>
                </c:pt>
                <c:pt idx="475">
                  <c:v>264</c:v>
                </c:pt>
                <c:pt idx="476">
                  <c:v>236</c:v>
                </c:pt>
                <c:pt idx="477">
                  <c:v>192</c:v>
                </c:pt>
                <c:pt idx="478">
                  <c:v>192</c:v>
                </c:pt>
                <c:pt idx="479">
                  <c:v>168</c:v>
                </c:pt>
                <c:pt idx="480">
                  <c:v>192</c:v>
                </c:pt>
                <c:pt idx="481">
                  <c:v>208</c:v>
                </c:pt>
                <c:pt idx="482">
                  <c:v>152</c:v>
                </c:pt>
                <c:pt idx="483">
                  <c:v>192</c:v>
                </c:pt>
                <c:pt idx="484">
                  <c:v>192</c:v>
                </c:pt>
                <c:pt idx="485">
                  <c:v>192</c:v>
                </c:pt>
                <c:pt idx="486">
                  <c:v>216</c:v>
                </c:pt>
                <c:pt idx="487">
                  <c:v>220</c:v>
                </c:pt>
                <c:pt idx="488">
                  <c:v>244</c:v>
                </c:pt>
                <c:pt idx="489">
                  <c:v>204</c:v>
                </c:pt>
                <c:pt idx="490">
                  <c:v>236</c:v>
                </c:pt>
                <c:pt idx="491">
                  <c:v>236</c:v>
                </c:pt>
                <c:pt idx="492">
                  <c:v>212</c:v>
                </c:pt>
                <c:pt idx="493">
                  <c:v>204</c:v>
                </c:pt>
                <c:pt idx="494">
                  <c:v>220</c:v>
                </c:pt>
                <c:pt idx="495">
                  <c:v>192</c:v>
                </c:pt>
                <c:pt idx="496">
                  <c:v>220</c:v>
                </c:pt>
                <c:pt idx="497">
                  <c:v>180</c:v>
                </c:pt>
                <c:pt idx="498">
                  <c:v>148</c:v>
                </c:pt>
                <c:pt idx="499">
                  <c:v>164</c:v>
                </c:pt>
                <c:pt idx="500">
                  <c:v>180</c:v>
                </c:pt>
                <c:pt idx="501">
                  <c:v>208</c:v>
                </c:pt>
                <c:pt idx="502">
                  <c:v>184</c:v>
                </c:pt>
                <c:pt idx="503">
                  <c:v>172</c:v>
                </c:pt>
                <c:pt idx="504">
                  <c:v>184</c:v>
                </c:pt>
                <c:pt idx="505">
                  <c:v>148</c:v>
                </c:pt>
                <c:pt idx="506">
                  <c:v>168</c:v>
                </c:pt>
                <c:pt idx="507">
                  <c:v>252</c:v>
                </c:pt>
                <c:pt idx="508">
                  <c:v>196</c:v>
                </c:pt>
                <c:pt idx="509">
                  <c:v>208</c:v>
                </c:pt>
                <c:pt idx="510">
                  <c:v>208</c:v>
                </c:pt>
                <c:pt idx="511">
                  <c:v>208</c:v>
                </c:pt>
                <c:pt idx="512">
                  <c:v>192</c:v>
                </c:pt>
                <c:pt idx="513">
                  <c:v>184</c:v>
                </c:pt>
                <c:pt idx="514">
                  <c:v>200</c:v>
                </c:pt>
                <c:pt idx="515">
                  <c:v>228</c:v>
                </c:pt>
                <c:pt idx="516">
                  <c:v>156</c:v>
                </c:pt>
                <c:pt idx="517">
                  <c:v>132</c:v>
                </c:pt>
                <c:pt idx="518">
                  <c:v>164</c:v>
                </c:pt>
                <c:pt idx="519">
                  <c:v>252</c:v>
                </c:pt>
                <c:pt idx="520">
                  <c:v>164</c:v>
                </c:pt>
                <c:pt idx="521">
                  <c:v>204</c:v>
                </c:pt>
                <c:pt idx="522">
                  <c:v>208</c:v>
                </c:pt>
                <c:pt idx="523">
                  <c:v>196</c:v>
                </c:pt>
                <c:pt idx="524">
                  <c:v>204</c:v>
                </c:pt>
                <c:pt idx="525">
                  <c:v>168</c:v>
                </c:pt>
                <c:pt idx="526">
                  <c:v>256</c:v>
                </c:pt>
                <c:pt idx="527">
                  <c:v>180</c:v>
                </c:pt>
                <c:pt idx="528">
                  <c:v>248</c:v>
                </c:pt>
                <c:pt idx="529">
                  <c:v>232</c:v>
                </c:pt>
                <c:pt idx="530">
                  <c:v>184</c:v>
                </c:pt>
                <c:pt idx="531">
                  <c:v>216</c:v>
                </c:pt>
                <c:pt idx="532">
                  <c:v>224</c:v>
                </c:pt>
                <c:pt idx="533">
                  <c:v>192</c:v>
                </c:pt>
                <c:pt idx="534">
                  <c:v>192</c:v>
                </c:pt>
                <c:pt idx="535">
                  <c:v>168</c:v>
                </c:pt>
                <c:pt idx="536">
                  <c:v>148</c:v>
                </c:pt>
                <c:pt idx="537">
                  <c:v>200</c:v>
                </c:pt>
                <c:pt idx="538">
                  <c:v>204</c:v>
                </c:pt>
                <c:pt idx="539">
                  <c:v>224</c:v>
                </c:pt>
                <c:pt idx="540">
                  <c:v>200</c:v>
                </c:pt>
                <c:pt idx="541">
                  <c:v>196</c:v>
                </c:pt>
                <c:pt idx="542">
                  <c:v>236</c:v>
                </c:pt>
                <c:pt idx="543">
                  <c:v>228</c:v>
                </c:pt>
                <c:pt idx="544">
                  <c:v>128</c:v>
                </c:pt>
                <c:pt idx="545">
                  <c:v>200</c:v>
                </c:pt>
                <c:pt idx="546">
                  <c:v>168</c:v>
                </c:pt>
                <c:pt idx="547">
                  <c:v>216</c:v>
                </c:pt>
                <c:pt idx="548">
                  <c:v>204</c:v>
                </c:pt>
                <c:pt idx="549">
                  <c:v>188</c:v>
                </c:pt>
                <c:pt idx="550">
                  <c:v>160</c:v>
                </c:pt>
                <c:pt idx="551">
                  <c:v>188</c:v>
                </c:pt>
                <c:pt idx="552">
                  <c:v>232</c:v>
                </c:pt>
                <c:pt idx="553">
                  <c:v>164</c:v>
                </c:pt>
                <c:pt idx="554">
                  <c:v>184</c:v>
                </c:pt>
                <c:pt idx="555">
                  <c:v>152</c:v>
                </c:pt>
                <c:pt idx="556">
                  <c:v>216</c:v>
                </c:pt>
                <c:pt idx="557">
                  <c:v>276</c:v>
                </c:pt>
                <c:pt idx="558">
                  <c:v>192</c:v>
                </c:pt>
                <c:pt idx="559">
                  <c:v>260</c:v>
                </c:pt>
                <c:pt idx="560">
                  <c:v>224</c:v>
                </c:pt>
                <c:pt idx="561">
                  <c:v>252</c:v>
                </c:pt>
                <c:pt idx="562">
                  <c:v>248</c:v>
                </c:pt>
                <c:pt idx="563">
                  <c:v>288</c:v>
                </c:pt>
                <c:pt idx="564">
                  <c:v>248</c:v>
                </c:pt>
                <c:pt idx="565">
                  <c:v>344</c:v>
                </c:pt>
                <c:pt idx="566">
                  <c:v>312</c:v>
                </c:pt>
                <c:pt idx="567">
                  <c:v>360</c:v>
                </c:pt>
                <c:pt idx="568">
                  <c:v>336</c:v>
                </c:pt>
                <c:pt idx="569">
                  <c:v>288</c:v>
                </c:pt>
                <c:pt idx="570">
                  <c:v>308</c:v>
                </c:pt>
                <c:pt idx="571">
                  <c:v>256</c:v>
                </c:pt>
                <c:pt idx="572">
                  <c:v>204</c:v>
                </c:pt>
                <c:pt idx="573">
                  <c:v>196</c:v>
                </c:pt>
                <c:pt idx="574">
                  <c:v>196</c:v>
                </c:pt>
                <c:pt idx="575">
                  <c:v>164</c:v>
                </c:pt>
                <c:pt idx="576">
                  <c:v>148</c:v>
                </c:pt>
                <c:pt idx="577">
                  <c:v>216</c:v>
                </c:pt>
                <c:pt idx="578">
                  <c:v>184</c:v>
                </c:pt>
                <c:pt idx="579">
                  <c:v>196</c:v>
                </c:pt>
                <c:pt idx="580">
                  <c:v>228</c:v>
                </c:pt>
                <c:pt idx="581">
                  <c:v>168</c:v>
                </c:pt>
                <c:pt idx="582">
                  <c:v>216</c:v>
                </c:pt>
                <c:pt idx="583">
                  <c:v>244</c:v>
                </c:pt>
                <c:pt idx="584">
                  <c:v>264</c:v>
                </c:pt>
                <c:pt idx="585">
                  <c:v>188</c:v>
                </c:pt>
                <c:pt idx="586">
                  <c:v>196</c:v>
                </c:pt>
                <c:pt idx="587">
                  <c:v>188</c:v>
                </c:pt>
                <c:pt idx="588">
                  <c:v>200</c:v>
                </c:pt>
                <c:pt idx="589">
                  <c:v>240</c:v>
                </c:pt>
                <c:pt idx="590">
                  <c:v>224</c:v>
                </c:pt>
                <c:pt idx="591">
                  <c:v>224</c:v>
                </c:pt>
                <c:pt idx="592">
                  <c:v>232</c:v>
                </c:pt>
                <c:pt idx="593">
                  <c:v>224</c:v>
                </c:pt>
                <c:pt idx="594">
                  <c:v>232</c:v>
                </c:pt>
                <c:pt idx="595">
                  <c:v>196</c:v>
                </c:pt>
                <c:pt idx="596">
                  <c:v>248</c:v>
                </c:pt>
                <c:pt idx="597">
                  <c:v>216</c:v>
                </c:pt>
                <c:pt idx="598">
                  <c:v>316</c:v>
                </c:pt>
                <c:pt idx="599">
                  <c:v>300</c:v>
                </c:pt>
                <c:pt idx="600">
                  <c:v>292</c:v>
                </c:pt>
                <c:pt idx="601">
                  <c:v>316</c:v>
                </c:pt>
                <c:pt idx="602">
                  <c:v>212</c:v>
                </c:pt>
                <c:pt idx="603">
                  <c:v>304</c:v>
                </c:pt>
                <c:pt idx="604">
                  <c:v>308</c:v>
                </c:pt>
                <c:pt idx="605">
                  <c:v>404</c:v>
                </c:pt>
                <c:pt idx="606">
                  <c:v>360</c:v>
                </c:pt>
                <c:pt idx="607">
                  <c:v>260</c:v>
                </c:pt>
                <c:pt idx="608">
                  <c:v>440</c:v>
                </c:pt>
                <c:pt idx="609">
                  <c:v>496</c:v>
                </c:pt>
                <c:pt idx="610">
                  <c:v>440</c:v>
                </c:pt>
                <c:pt idx="611">
                  <c:v>372</c:v>
                </c:pt>
                <c:pt idx="612">
                  <c:v>384</c:v>
                </c:pt>
                <c:pt idx="613">
                  <c:v>292</c:v>
                </c:pt>
                <c:pt idx="614">
                  <c:v>248</c:v>
                </c:pt>
                <c:pt idx="615">
                  <c:v>208</c:v>
                </c:pt>
                <c:pt idx="616">
                  <c:v>208</c:v>
                </c:pt>
                <c:pt idx="617">
                  <c:v>160</c:v>
                </c:pt>
                <c:pt idx="618">
                  <c:v>212</c:v>
                </c:pt>
                <c:pt idx="619">
                  <c:v>192</c:v>
                </c:pt>
                <c:pt idx="620">
                  <c:v>180</c:v>
                </c:pt>
                <c:pt idx="621">
                  <c:v>188</c:v>
                </c:pt>
                <c:pt idx="622">
                  <c:v>200</c:v>
                </c:pt>
                <c:pt idx="623">
                  <c:v>204</c:v>
                </c:pt>
                <c:pt idx="624">
                  <c:v>200</c:v>
                </c:pt>
                <c:pt idx="625">
                  <c:v>220</c:v>
                </c:pt>
                <c:pt idx="626">
                  <c:v>260</c:v>
                </c:pt>
                <c:pt idx="627">
                  <c:v>180</c:v>
                </c:pt>
                <c:pt idx="628">
                  <c:v>180</c:v>
                </c:pt>
                <c:pt idx="629">
                  <c:v>196</c:v>
                </c:pt>
                <c:pt idx="630">
                  <c:v>188</c:v>
                </c:pt>
                <c:pt idx="631">
                  <c:v>212</c:v>
                </c:pt>
                <c:pt idx="632">
                  <c:v>220</c:v>
                </c:pt>
                <c:pt idx="633">
                  <c:v>228</c:v>
                </c:pt>
                <c:pt idx="634">
                  <c:v>216</c:v>
                </c:pt>
                <c:pt idx="635">
                  <c:v>232</c:v>
                </c:pt>
                <c:pt idx="636">
                  <c:v>224</c:v>
                </c:pt>
                <c:pt idx="637">
                  <c:v>248</c:v>
                </c:pt>
                <c:pt idx="638">
                  <c:v>276</c:v>
                </c:pt>
                <c:pt idx="639">
                  <c:v>276</c:v>
                </c:pt>
                <c:pt idx="640">
                  <c:v>244</c:v>
                </c:pt>
                <c:pt idx="641">
                  <c:v>232</c:v>
                </c:pt>
                <c:pt idx="642">
                  <c:v>284</c:v>
                </c:pt>
                <c:pt idx="643">
                  <c:v>260</c:v>
                </c:pt>
                <c:pt idx="644">
                  <c:v>256</c:v>
                </c:pt>
                <c:pt idx="645">
                  <c:v>224</c:v>
                </c:pt>
                <c:pt idx="646">
                  <c:v>292</c:v>
                </c:pt>
                <c:pt idx="647">
                  <c:v>268</c:v>
                </c:pt>
                <c:pt idx="648">
                  <c:v>328</c:v>
                </c:pt>
                <c:pt idx="649">
                  <c:v>396</c:v>
                </c:pt>
                <c:pt idx="650">
                  <c:v>348</c:v>
                </c:pt>
                <c:pt idx="651">
                  <c:v>300</c:v>
                </c:pt>
                <c:pt idx="652">
                  <c:v>372</c:v>
                </c:pt>
                <c:pt idx="653">
                  <c:v>328</c:v>
                </c:pt>
                <c:pt idx="654">
                  <c:v>404</c:v>
                </c:pt>
                <c:pt idx="655">
                  <c:v>452</c:v>
                </c:pt>
                <c:pt idx="656">
                  <c:v>364</c:v>
                </c:pt>
                <c:pt idx="657">
                  <c:v>592</c:v>
                </c:pt>
                <c:pt idx="658">
                  <c:v>532</c:v>
                </c:pt>
                <c:pt idx="659">
                  <c:v>540</c:v>
                </c:pt>
                <c:pt idx="660">
                  <c:v>436</c:v>
                </c:pt>
                <c:pt idx="661">
                  <c:v>400</c:v>
                </c:pt>
                <c:pt idx="662">
                  <c:v>304</c:v>
                </c:pt>
                <c:pt idx="663">
                  <c:v>360</c:v>
                </c:pt>
                <c:pt idx="664">
                  <c:v>328</c:v>
                </c:pt>
                <c:pt idx="665">
                  <c:v>324</c:v>
                </c:pt>
                <c:pt idx="666">
                  <c:v>268</c:v>
                </c:pt>
                <c:pt idx="667">
                  <c:v>288</c:v>
                </c:pt>
                <c:pt idx="668">
                  <c:v>304</c:v>
                </c:pt>
                <c:pt idx="669">
                  <c:v>336</c:v>
                </c:pt>
                <c:pt idx="670">
                  <c:v>272</c:v>
                </c:pt>
                <c:pt idx="671">
                  <c:v>260</c:v>
                </c:pt>
                <c:pt idx="672">
                  <c:v>260</c:v>
                </c:pt>
                <c:pt idx="673">
                  <c:v>204</c:v>
                </c:pt>
                <c:pt idx="674">
                  <c:v>184</c:v>
                </c:pt>
                <c:pt idx="675">
                  <c:v>176</c:v>
                </c:pt>
                <c:pt idx="676">
                  <c:v>228</c:v>
                </c:pt>
                <c:pt idx="677">
                  <c:v>224</c:v>
                </c:pt>
                <c:pt idx="678">
                  <c:v>176</c:v>
                </c:pt>
                <c:pt idx="679">
                  <c:v>224</c:v>
                </c:pt>
                <c:pt idx="680">
                  <c:v>220</c:v>
                </c:pt>
                <c:pt idx="681">
                  <c:v>216</c:v>
                </c:pt>
                <c:pt idx="682">
                  <c:v>184</c:v>
                </c:pt>
                <c:pt idx="683">
                  <c:v>188</c:v>
                </c:pt>
                <c:pt idx="684">
                  <c:v>204</c:v>
                </c:pt>
                <c:pt idx="685">
                  <c:v>268</c:v>
                </c:pt>
                <c:pt idx="686">
                  <c:v>236</c:v>
                </c:pt>
                <c:pt idx="687">
                  <c:v>252</c:v>
                </c:pt>
                <c:pt idx="688">
                  <c:v>236</c:v>
                </c:pt>
                <c:pt idx="689">
                  <c:v>224</c:v>
                </c:pt>
                <c:pt idx="690">
                  <c:v>272</c:v>
                </c:pt>
                <c:pt idx="691">
                  <c:v>228</c:v>
                </c:pt>
                <c:pt idx="692">
                  <c:v>268</c:v>
                </c:pt>
                <c:pt idx="693">
                  <c:v>308</c:v>
                </c:pt>
                <c:pt idx="694">
                  <c:v>252</c:v>
                </c:pt>
                <c:pt idx="695">
                  <c:v>308</c:v>
                </c:pt>
                <c:pt idx="696">
                  <c:v>260</c:v>
                </c:pt>
                <c:pt idx="697">
                  <c:v>424</c:v>
                </c:pt>
                <c:pt idx="698">
                  <c:v>368</c:v>
                </c:pt>
                <c:pt idx="699">
                  <c:v>340</c:v>
                </c:pt>
                <c:pt idx="700">
                  <c:v>364</c:v>
                </c:pt>
                <c:pt idx="701">
                  <c:v>376</c:v>
                </c:pt>
                <c:pt idx="702">
                  <c:v>340</c:v>
                </c:pt>
                <c:pt idx="703">
                  <c:v>320</c:v>
                </c:pt>
                <c:pt idx="704">
                  <c:v>364</c:v>
                </c:pt>
                <c:pt idx="705">
                  <c:v>356</c:v>
                </c:pt>
                <c:pt idx="706">
                  <c:v>356</c:v>
                </c:pt>
                <c:pt idx="707">
                  <c:v>396</c:v>
                </c:pt>
                <c:pt idx="708">
                  <c:v>280</c:v>
                </c:pt>
                <c:pt idx="709">
                  <c:v>332</c:v>
                </c:pt>
                <c:pt idx="710">
                  <c:v>248</c:v>
                </c:pt>
                <c:pt idx="711">
                  <c:v>284</c:v>
                </c:pt>
                <c:pt idx="712">
                  <c:v>244</c:v>
                </c:pt>
                <c:pt idx="713">
                  <c:v>268</c:v>
                </c:pt>
                <c:pt idx="714">
                  <c:v>252</c:v>
                </c:pt>
                <c:pt idx="715">
                  <c:v>272</c:v>
                </c:pt>
                <c:pt idx="716">
                  <c:v>288</c:v>
                </c:pt>
                <c:pt idx="717">
                  <c:v>304</c:v>
                </c:pt>
                <c:pt idx="718">
                  <c:v>320</c:v>
                </c:pt>
                <c:pt idx="719">
                  <c:v>316</c:v>
                </c:pt>
                <c:pt idx="720">
                  <c:v>320</c:v>
                </c:pt>
                <c:pt idx="721">
                  <c:v>360</c:v>
                </c:pt>
                <c:pt idx="722">
                  <c:v>372</c:v>
                </c:pt>
                <c:pt idx="723">
                  <c:v>352</c:v>
                </c:pt>
                <c:pt idx="724">
                  <c:v>440</c:v>
                </c:pt>
                <c:pt idx="725">
                  <c:v>444</c:v>
                </c:pt>
                <c:pt idx="726">
                  <c:v>356</c:v>
                </c:pt>
                <c:pt idx="727">
                  <c:v>312</c:v>
                </c:pt>
                <c:pt idx="728">
                  <c:v>228</c:v>
                </c:pt>
                <c:pt idx="729">
                  <c:v>200</c:v>
                </c:pt>
                <c:pt idx="730">
                  <c:v>260</c:v>
                </c:pt>
                <c:pt idx="731">
                  <c:v>264</c:v>
                </c:pt>
                <c:pt idx="732">
                  <c:v>224</c:v>
                </c:pt>
                <c:pt idx="733">
                  <c:v>200</c:v>
                </c:pt>
                <c:pt idx="734">
                  <c:v>180</c:v>
                </c:pt>
                <c:pt idx="735">
                  <c:v>192</c:v>
                </c:pt>
                <c:pt idx="736">
                  <c:v>184</c:v>
                </c:pt>
                <c:pt idx="737">
                  <c:v>164</c:v>
                </c:pt>
                <c:pt idx="738">
                  <c:v>184</c:v>
                </c:pt>
                <c:pt idx="739">
                  <c:v>192</c:v>
                </c:pt>
                <c:pt idx="740">
                  <c:v>152</c:v>
                </c:pt>
                <c:pt idx="741">
                  <c:v>136</c:v>
                </c:pt>
                <c:pt idx="742">
                  <c:v>128</c:v>
                </c:pt>
                <c:pt idx="743">
                  <c:v>156</c:v>
                </c:pt>
                <c:pt idx="744">
                  <c:v>216</c:v>
                </c:pt>
                <c:pt idx="745">
                  <c:v>200</c:v>
                </c:pt>
                <c:pt idx="746">
                  <c:v>176</c:v>
                </c:pt>
                <c:pt idx="747">
                  <c:v>184</c:v>
                </c:pt>
                <c:pt idx="748">
                  <c:v>176</c:v>
                </c:pt>
                <c:pt idx="749">
                  <c:v>168</c:v>
                </c:pt>
                <c:pt idx="750">
                  <c:v>168</c:v>
                </c:pt>
                <c:pt idx="751">
                  <c:v>144</c:v>
                </c:pt>
                <c:pt idx="752">
                  <c:v>176</c:v>
                </c:pt>
                <c:pt idx="753">
                  <c:v>144</c:v>
                </c:pt>
                <c:pt idx="754">
                  <c:v>168</c:v>
                </c:pt>
                <c:pt idx="755">
                  <c:v>176</c:v>
                </c:pt>
                <c:pt idx="756">
                  <c:v>172</c:v>
                </c:pt>
                <c:pt idx="757">
                  <c:v>204</c:v>
                </c:pt>
                <c:pt idx="758">
                  <c:v>196</c:v>
                </c:pt>
                <c:pt idx="759">
                  <c:v>208</c:v>
                </c:pt>
                <c:pt idx="760">
                  <c:v>220</c:v>
                </c:pt>
                <c:pt idx="761">
                  <c:v>220</c:v>
                </c:pt>
                <c:pt idx="762">
                  <c:v>168</c:v>
                </c:pt>
                <c:pt idx="763">
                  <c:v>184</c:v>
                </c:pt>
                <c:pt idx="764">
                  <c:v>176</c:v>
                </c:pt>
                <c:pt idx="765">
                  <c:v>220</c:v>
                </c:pt>
                <c:pt idx="766">
                  <c:v>204</c:v>
                </c:pt>
                <c:pt idx="767">
                  <c:v>188</c:v>
                </c:pt>
                <c:pt idx="768">
                  <c:v>188</c:v>
                </c:pt>
                <c:pt idx="769">
                  <c:v>192</c:v>
                </c:pt>
                <c:pt idx="770">
                  <c:v>156</c:v>
                </c:pt>
                <c:pt idx="771">
                  <c:v>148</c:v>
                </c:pt>
                <c:pt idx="772">
                  <c:v>124</c:v>
                </c:pt>
                <c:pt idx="773">
                  <c:v>164</c:v>
                </c:pt>
                <c:pt idx="774">
                  <c:v>192</c:v>
                </c:pt>
                <c:pt idx="775">
                  <c:v>100</c:v>
                </c:pt>
                <c:pt idx="776">
                  <c:v>132</c:v>
                </c:pt>
                <c:pt idx="777">
                  <c:v>176</c:v>
                </c:pt>
                <c:pt idx="778">
                  <c:v>156</c:v>
                </c:pt>
                <c:pt idx="779">
                  <c:v>108</c:v>
                </c:pt>
                <c:pt idx="780">
                  <c:v>148</c:v>
                </c:pt>
                <c:pt idx="781">
                  <c:v>116</c:v>
                </c:pt>
                <c:pt idx="782">
                  <c:v>132</c:v>
                </c:pt>
                <c:pt idx="783">
                  <c:v>124</c:v>
                </c:pt>
                <c:pt idx="784">
                  <c:v>212</c:v>
                </c:pt>
                <c:pt idx="785">
                  <c:v>172</c:v>
                </c:pt>
                <c:pt idx="786">
                  <c:v>124</c:v>
                </c:pt>
                <c:pt idx="787">
                  <c:v>124</c:v>
                </c:pt>
                <c:pt idx="788">
                  <c:v>136</c:v>
                </c:pt>
                <c:pt idx="789">
                  <c:v>160</c:v>
                </c:pt>
                <c:pt idx="790">
                  <c:v>144</c:v>
                </c:pt>
                <c:pt idx="791">
                  <c:v>148</c:v>
                </c:pt>
                <c:pt idx="792">
                  <c:v>160</c:v>
                </c:pt>
                <c:pt idx="793">
                  <c:v>168</c:v>
                </c:pt>
                <c:pt idx="794">
                  <c:v>172</c:v>
                </c:pt>
                <c:pt idx="795">
                  <c:v>136</c:v>
                </c:pt>
                <c:pt idx="796">
                  <c:v>148</c:v>
                </c:pt>
                <c:pt idx="797">
                  <c:v>140</c:v>
                </c:pt>
                <c:pt idx="798">
                  <c:v>184</c:v>
                </c:pt>
                <c:pt idx="799">
                  <c:v>188</c:v>
                </c:pt>
                <c:pt idx="800">
                  <c:v>132</c:v>
                </c:pt>
                <c:pt idx="801">
                  <c:v>200</c:v>
                </c:pt>
                <c:pt idx="802">
                  <c:v>236</c:v>
                </c:pt>
                <c:pt idx="803">
                  <c:v>196</c:v>
                </c:pt>
                <c:pt idx="804">
                  <c:v>224</c:v>
                </c:pt>
                <c:pt idx="805">
                  <c:v>224</c:v>
                </c:pt>
                <c:pt idx="806">
                  <c:v>172</c:v>
                </c:pt>
                <c:pt idx="807">
                  <c:v>148</c:v>
                </c:pt>
                <c:pt idx="808">
                  <c:v>192</c:v>
                </c:pt>
                <c:pt idx="809">
                  <c:v>152</c:v>
                </c:pt>
                <c:pt idx="810">
                  <c:v>192</c:v>
                </c:pt>
                <c:pt idx="811">
                  <c:v>140</c:v>
                </c:pt>
                <c:pt idx="812">
                  <c:v>196</c:v>
                </c:pt>
                <c:pt idx="813">
                  <c:v>156</c:v>
                </c:pt>
                <c:pt idx="814">
                  <c:v>160</c:v>
                </c:pt>
                <c:pt idx="815">
                  <c:v>184</c:v>
                </c:pt>
                <c:pt idx="816">
                  <c:v>168</c:v>
                </c:pt>
                <c:pt idx="817">
                  <c:v>180</c:v>
                </c:pt>
                <c:pt idx="818">
                  <c:v>132</c:v>
                </c:pt>
                <c:pt idx="819">
                  <c:v>180</c:v>
                </c:pt>
                <c:pt idx="820">
                  <c:v>240</c:v>
                </c:pt>
                <c:pt idx="821">
                  <c:v>236</c:v>
                </c:pt>
                <c:pt idx="822">
                  <c:v>172</c:v>
                </c:pt>
                <c:pt idx="823">
                  <c:v>228</c:v>
                </c:pt>
                <c:pt idx="824">
                  <c:v>276</c:v>
                </c:pt>
                <c:pt idx="825">
                  <c:v>252</c:v>
                </c:pt>
                <c:pt idx="826">
                  <c:v>212</c:v>
                </c:pt>
                <c:pt idx="827">
                  <c:v>264</c:v>
                </c:pt>
                <c:pt idx="828">
                  <c:v>236</c:v>
                </c:pt>
                <c:pt idx="829">
                  <c:v>276</c:v>
                </c:pt>
                <c:pt idx="830">
                  <c:v>204</c:v>
                </c:pt>
                <c:pt idx="831">
                  <c:v>256</c:v>
                </c:pt>
                <c:pt idx="832">
                  <c:v>268</c:v>
                </c:pt>
                <c:pt idx="833">
                  <c:v>232</c:v>
                </c:pt>
                <c:pt idx="834">
                  <c:v>308</c:v>
                </c:pt>
                <c:pt idx="835">
                  <c:v>276</c:v>
                </c:pt>
                <c:pt idx="836">
                  <c:v>244</c:v>
                </c:pt>
                <c:pt idx="837">
                  <c:v>284</c:v>
                </c:pt>
                <c:pt idx="838">
                  <c:v>328</c:v>
                </c:pt>
                <c:pt idx="839">
                  <c:v>144</c:v>
                </c:pt>
                <c:pt idx="840">
                  <c:v>184</c:v>
                </c:pt>
                <c:pt idx="841">
                  <c:v>164</c:v>
                </c:pt>
                <c:pt idx="842">
                  <c:v>124</c:v>
                </c:pt>
                <c:pt idx="843">
                  <c:v>104</c:v>
                </c:pt>
                <c:pt idx="844">
                  <c:v>148</c:v>
                </c:pt>
                <c:pt idx="845">
                  <c:v>120</c:v>
                </c:pt>
                <c:pt idx="846">
                  <c:v>132</c:v>
                </c:pt>
                <c:pt idx="847">
                  <c:v>120</c:v>
                </c:pt>
                <c:pt idx="848">
                  <c:v>108</c:v>
                </c:pt>
                <c:pt idx="849">
                  <c:v>152</c:v>
                </c:pt>
                <c:pt idx="850">
                  <c:v>164</c:v>
                </c:pt>
                <c:pt idx="851">
                  <c:v>156</c:v>
                </c:pt>
                <c:pt idx="852">
                  <c:v>144</c:v>
                </c:pt>
                <c:pt idx="853">
                  <c:v>144</c:v>
                </c:pt>
                <c:pt idx="854">
                  <c:v>148</c:v>
                </c:pt>
                <c:pt idx="855">
                  <c:v>144</c:v>
                </c:pt>
                <c:pt idx="856">
                  <c:v>180</c:v>
                </c:pt>
                <c:pt idx="857">
                  <c:v>188</c:v>
                </c:pt>
                <c:pt idx="858">
                  <c:v>148</c:v>
                </c:pt>
                <c:pt idx="859">
                  <c:v>148</c:v>
                </c:pt>
                <c:pt idx="860">
                  <c:v>140</c:v>
                </c:pt>
                <c:pt idx="861">
                  <c:v>180</c:v>
                </c:pt>
                <c:pt idx="862">
                  <c:v>104</c:v>
                </c:pt>
                <c:pt idx="863">
                  <c:v>104</c:v>
                </c:pt>
                <c:pt idx="864">
                  <c:v>132</c:v>
                </c:pt>
                <c:pt idx="865">
                  <c:v>160</c:v>
                </c:pt>
                <c:pt idx="866">
                  <c:v>100</c:v>
                </c:pt>
                <c:pt idx="867">
                  <c:v>112</c:v>
                </c:pt>
                <c:pt idx="868">
                  <c:v>128</c:v>
                </c:pt>
                <c:pt idx="869">
                  <c:v>100</c:v>
                </c:pt>
                <c:pt idx="870">
                  <c:v>144</c:v>
                </c:pt>
                <c:pt idx="871">
                  <c:v>152</c:v>
                </c:pt>
                <c:pt idx="872">
                  <c:v>120</c:v>
                </c:pt>
                <c:pt idx="873">
                  <c:v>136</c:v>
                </c:pt>
                <c:pt idx="874">
                  <c:v>148</c:v>
                </c:pt>
                <c:pt idx="875">
                  <c:v>152</c:v>
                </c:pt>
                <c:pt idx="876">
                  <c:v>148</c:v>
                </c:pt>
                <c:pt idx="877">
                  <c:v>132</c:v>
                </c:pt>
                <c:pt idx="878">
                  <c:v>148</c:v>
                </c:pt>
                <c:pt idx="879">
                  <c:v>96</c:v>
                </c:pt>
                <c:pt idx="880">
                  <c:v>120</c:v>
                </c:pt>
                <c:pt idx="881">
                  <c:v>172</c:v>
                </c:pt>
                <c:pt idx="882">
                  <c:v>144</c:v>
                </c:pt>
                <c:pt idx="883">
                  <c:v>132</c:v>
                </c:pt>
                <c:pt idx="884">
                  <c:v>128</c:v>
                </c:pt>
                <c:pt idx="885">
                  <c:v>120</c:v>
                </c:pt>
                <c:pt idx="886">
                  <c:v>152</c:v>
                </c:pt>
                <c:pt idx="887">
                  <c:v>104</c:v>
                </c:pt>
                <c:pt idx="888">
                  <c:v>144</c:v>
                </c:pt>
                <c:pt idx="889">
                  <c:v>108</c:v>
                </c:pt>
                <c:pt idx="890">
                  <c:v>192</c:v>
                </c:pt>
                <c:pt idx="891">
                  <c:v>124</c:v>
                </c:pt>
                <c:pt idx="892">
                  <c:v>156</c:v>
                </c:pt>
                <c:pt idx="893">
                  <c:v>160</c:v>
                </c:pt>
                <c:pt idx="894">
                  <c:v>156</c:v>
                </c:pt>
                <c:pt idx="895">
                  <c:v>152</c:v>
                </c:pt>
                <c:pt idx="896">
                  <c:v>180</c:v>
                </c:pt>
                <c:pt idx="897">
                  <c:v>156</c:v>
                </c:pt>
                <c:pt idx="898">
                  <c:v>160</c:v>
                </c:pt>
                <c:pt idx="899">
                  <c:v>124</c:v>
                </c:pt>
                <c:pt idx="900">
                  <c:v>132</c:v>
                </c:pt>
                <c:pt idx="901">
                  <c:v>188</c:v>
                </c:pt>
                <c:pt idx="902">
                  <c:v>156</c:v>
                </c:pt>
                <c:pt idx="903">
                  <c:v>136</c:v>
                </c:pt>
                <c:pt idx="904">
                  <c:v>168</c:v>
                </c:pt>
                <c:pt idx="905">
                  <c:v>200</c:v>
                </c:pt>
                <c:pt idx="906">
                  <c:v>144</c:v>
                </c:pt>
                <c:pt idx="907">
                  <c:v>172</c:v>
                </c:pt>
                <c:pt idx="908">
                  <c:v>216</c:v>
                </c:pt>
                <c:pt idx="909">
                  <c:v>144</c:v>
                </c:pt>
                <c:pt idx="910">
                  <c:v>212</c:v>
                </c:pt>
                <c:pt idx="911">
                  <c:v>144</c:v>
                </c:pt>
                <c:pt idx="912">
                  <c:v>184</c:v>
                </c:pt>
                <c:pt idx="913">
                  <c:v>192</c:v>
                </c:pt>
                <c:pt idx="914">
                  <c:v>232</c:v>
                </c:pt>
                <c:pt idx="915">
                  <c:v>220</c:v>
                </c:pt>
                <c:pt idx="916">
                  <c:v>296</c:v>
                </c:pt>
                <c:pt idx="917">
                  <c:v>296</c:v>
                </c:pt>
                <c:pt idx="918">
                  <c:v>280</c:v>
                </c:pt>
                <c:pt idx="919">
                  <c:v>272</c:v>
                </c:pt>
                <c:pt idx="920">
                  <c:v>268</c:v>
                </c:pt>
                <c:pt idx="921">
                  <c:v>260</c:v>
                </c:pt>
                <c:pt idx="922">
                  <c:v>152</c:v>
                </c:pt>
                <c:pt idx="923">
                  <c:v>176</c:v>
                </c:pt>
                <c:pt idx="924">
                  <c:v>200</c:v>
                </c:pt>
                <c:pt idx="925">
                  <c:v>208</c:v>
                </c:pt>
                <c:pt idx="926">
                  <c:v>168</c:v>
                </c:pt>
                <c:pt idx="927">
                  <c:v>180</c:v>
                </c:pt>
                <c:pt idx="928">
                  <c:v>176</c:v>
                </c:pt>
                <c:pt idx="929">
                  <c:v>152</c:v>
                </c:pt>
                <c:pt idx="930">
                  <c:v>176</c:v>
                </c:pt>
                <c:pt idx="931">
                  <c:v>144</c:v>
                </c:pt>
                <c:pt idx="932">
                  <c:v>184</c:v>
                </c:pt>
                <c:pt idx="933">
                  <c:v>168</c:v>
                </c:pt>
                <c:pt idx="934">
                  <c:v>168</c:v>
                </c:pt>
                <c:pt idx="935">
                  <c:v>144</c:v>
                </c:pt>
                <c:pt idx="936">
                  <c:v>160</c:v>
                </c:pt>
                <c:pt idx="937">
                  <c:v>128</c:v>
                </c:pt>
                <c:pt idx="938">
                  <c:v>160</c:v>
                </c:pt>
                <c:pt idx="939">
                  <c:v>168</c:v>
                </c:pt>
                <c:pt idx="940">
                  <c:v>160</c:v>
                </c:pt>
                <c:pt idx="941">
                  <c:v>92</c:v>
                </c:pt>
                <c:pt idx="942">
                  <c:v>108</c:v>
                </c:pt>
                <c:pt idx="943">
                  <c:v>140</c:v>
                </c:pt>
                <c:pt idx="944">
                  <c:v>148</c:v>
                </c:pt>
                <c:pt idx="945">
                  <c:v>128</c:v>
                </c:pt>
                <c:pt idx="946">
                  <c:v>120</c:v>
                </c:pt>
                <c:pt idx="947">
                  <c:v>156</c:v>
                </c:pt>
                <c:pt idx="948">
                  <c:v>148</c:v>
                </c:pt>
                <c:pt idx="949">
                  <c:v>140</c:v>
                </c:pt>
                <c:pt idx="950">
                  <c:v>168</c:v>
                </c:pt>
                <c:pt idx="951">
                  <c:v>196</c:v>
                </c:pt>
                <c:pt idx="952">
                  <c:v>104</c:v>
                </c:pt>
                <c:pt idx="953">
                  <c:v>144</c:v>
                </c:pt>
                <c:pt idx="954">
                  <c:v>172</c:v>
                </c:pt>
                <c:pt idx="955">
                  <c:v>160</c:v>
                </c:pt>
                <c:pt idx="956">
                  <c:v>168</c:v>
                </c:pt>
                <c:pt idx="957">
                  <c:v>140</c:v>
                </c:pt>
                <c:pt idx="958">
                  <c:v>164</c:v>
                </c:pt>
                <c:pt idx="959">
                  <c:v>120</c:v>
                </c:pt>
                <c:pt idx="960">
                  <c:v>160</c:v>
                </c:pt>
                <c:pt idx="961">
                  <c:v>132</c:v>
                </c:pt>
                <c:pt idx="962">
                  <c:v>160</c:v>
                </c:pt>
                <c:pt idx="963">
                  <c:v>148</c:v>
                </c:pt>
                <c:pt idx="964">
                  <c:v>168</c:v>
                </c:pt>
                <c:pt idx="965">
                  <c:v>200</c:v>
                </c:pt>
                <c:pt idx="966">
                  <c:v>116</c:v>
                </c:pt>
                <c:pt idx="967">
                  <c:v>172</c:v>
                </c:pt>
                <c:pt idx="968">
                  <c:v>176</c:v>
                </c:pt>
                <c:pt idx="969">
                  <c:v>144</c:v>
                </c:pt>
                <c:pt idx="970">
                  <c:v>172</c:v>
                </c:pt>
                <c:pt idx="971">
                  <c:v>224</c:v>
                </c:pt>
                <c:pt idx="972">
                  <c:v>176</c:v>
                </c:pt>
                <c:pt idx="973">
                  <c:v>156</c:v>
                </c:pt>
                <c:pt idx="974">
                  <c:v>188</c:v>
                </c:pt>
                <c:pt idx="975">
                  <c:v>236</c:v>
                </c:pt>
                <c:pt idx="976">
                  <c:v>192</c:v>
                </c:pt>
                <c:pt idx="977">
                  <c:v>216</c:v>
                </c:pt>
                <c:pt idx="978">
                  <c:v>244</c:v>
                </c:pt>
                <c:pt idx="979">
                  <c:v>200</c:v>
                </c:pt>
                <c:pt idx="980">
                  <c:v>380</c:v>
                </c:pt>
                <c:pt idx="981">
                  <c:v>304</c:v>
                </c:pt>
                <c:pt idx="982">
                  <c:v>280</c:v>
                </c:pt>
                <c:pt idx="983">
                  <c:v>368</c:v>
                </c:pt>
                <c:pt idx="984">
                  <c:v>420</c:v>
                </c:pt>
                <c:pt idx="985">
                  <c:v>344</c:v>
                </c:pt>
                <c:pt idx="986">
                  <c:v>348</c:v>
                </c:pt>
                <c:pt idx="987">
                  <c:v>264</c:v>
                </c:pt>
                <c:pt idx="988">
                  <c:v>244</c:v>
                </c:pt>
                <c:pt idx="989">
                  <c:v>236</c:v>
                </c:pt>
                <c:pt idx="990">
                  <c:v>200</c:v>
                </c:pt>
                <c:pt idx="991">
                  <c:v>184</c:v>
                </c:pt>
                <c:pt idx="992">
                  <c:v>188</c:v>
                </c:pt>
                <c:pt idx="993">
                  <c:v>228</c:v>
                </c:pt>
                <c:pt idx="994">
                  <c:v>180</c:v>
                </c:pt>
                <c:pt idx="995">
                  <c:v>168</c:v>
                </c:pt>
                <c:pt idx="996">
                  <c:v>200</c:v>
                </c:pt>
                <c:pt idx="997">
                  <c:v>160</c:v>
                </c:pt>
                <c:pt idx="998">
                  <c:v>152</c:v>
                </c:pt>
                <c:pt idx="999">
                  <c:v>156</c:v>
                </c:pt>
                <c:pt idx="1000">
                  <c:v>148</c:v>
                </c:pt>
                <c:pt idx="1001">
                  <c:v>208</c:v>
                </c:pt>
                <c:pt idx="1002">
                  <c:v>312</c:v>
                </c:pt>
                <c:pt idx="1003">
                  <c:v>216</c:v>
                </c:pt>
                <c:pt idx="1004">
                  <c:v>272</c:v>
                </c:pt>
                <c:pt idx="1005">
                  <c:v>260</c:v>
                </c:pt>
                <c:pt idx="1006">
                  <c:v>272</c:v>
                </c:pt>
                <c:pt idx="1007">
                  <c:v>268</c:v>
                </c:pt>
                <c:pt idx="1008">
                  <c:v>284</c:v>
                </c:pt>
                <c:pt idx="1009">
                  <c:v>368</c:v>
                </c:pt>
                <c:pt idx="1010">
                  <c:v>336</c:v>
                </c:pt>
                <c:pt idx="1011">
                  <c:v>408</c:v>
                </c:pt>
                <c:pt idx="1012">
                  <c:v>388</c:v>
                </c:pt>
                <c:pt idx="1013">
                  <c:v>444</c:v>
                </c:pt>
                <c:pt idx="1014">
                  <c:v>436</c:v>
                </c:pt>
                <c:pt idx="1015">
                  <c:v>384</c:v>
                </c:pt>
                <c:pt idx="1016">
                  <c:v>420</c:v>
                </c:pt>
                <c:pt idx="1017">
                  <c:v>256</c:v>
                </c:pt>
                <c:pt idx="1018">
                  <c:v>224</c:v>
                </c:pt>
                <c:pt idx="1019">
                  <c:v>192</c:v>
                </c:pt>
                <c:pt idx="1020">
                  <c:v>160</c:v>
                </c:pt>
                <c:pt idx="1021">
                  <c:v>104</c:v>
                </c:pt>
                <c:pt idx="1022">
                  <c:v>188</c:v>
                </c:pt>
                <c:pt idx="1023">
                  <c:v>160</c:v>
                </c:pt>
                <c:pt idx="1024">
                  <c:v>116</c:v>
                </c:pt>
                <c:pt idx="1025">
                  <c:v>196</c:v>
                </c:pt>
                <c:pt idx="1026">
                  <c:v>148</c:v>
                </c:pt>
                <c:pt idx="1027">
                  <c:v>132</c:v>
                </c:pt>
                <c:pt idx="1028">
                  <c:v>124</c:v>
                </c:pt>
                <c:pt idx="1029">
                  <c:v>144</c:v>
                </c:pt>
                <c:pt idx="1030">
                  <c:v>144</c:v>
                </c:pt>
                <c:pt idx="1031">
                  <c:v>88</c:v>
                </c:pt>
                <c:pt idx="1032">
                  <c:v>132</c:v>
                </c:pt>
                <c:pt idx="1033">
                  <c:v>108</c:v>
                </c:pt>
                <c:pt idx="1034">
                  <c:v>152</c:v>
                </c:pt>
                <c:pt idx="1035">
                  <c:v>116</c:v>
                </c:pt>
                <c:pt idx="1036">
                  <c:v>140</c:v>
                </c:pt>
                <c:pt idx="1037">
                  <c:v>100</c:v>
                </c:pt>
                <c:pt idx="1038">
                  <c:v>132</c:v>
                </c:pt>
                <c:pt idx="1039">
                  <c:v>136</c:v>
                </c:pt>
                <c:pt idx="1040">
                  <c:v>120</c:v>
                </c:pt>
                <c:pt idx="1041">
                  <c:v>132</c:v>
                </c:pt>
                <c:pt idx="1042">
                  <c:v>128</c:v>
                </c:pt>
                <c:pt idx="1043">
                  <c:v>124</c:v>
                </c:pt>
                <c:pt idx="1044">
                  <c:v>120</c:v>
                </c:pt>
                <c:pt idx="1045">
                  <c:v>108</c:v>
                </c:pt>
                <c:pt idx="1046">
                  <c:v>132</c:v>
                </c:pt>
                <c:pt idx="1047">
                  <c:v>152</c:v>
                </c:pt>
                <c:pt idx="1048">
                  <c:v>124</c:v>
                </c:pt>
                <c:pt idx="1049">
                  <c:v>96</c:v>
                </c:pt>
                <c:pt idx="1050">
                  <c:v>160</c:v>
                </c:pt>
                <c:pt idx="1051">
                  <c:v>152</c:v>
                </c:pt>
                <c:pt idx="1052">
                  <c:v>144</c:v>
                </c:pt>
                <c:pt idx="1053">
                  <c:v>120</c:v>
                </c:pt>
                <c:pt idx="1054">
                  <c:v>188</c:v>
                </c:pt>
                <c:pt idx="1055">
                  <c:v>116</c:v>
                </c:pt>
                <c:pt idx="1056">
                  <c:v>152</c:v>
                </c:pt>
                <c:pt idx="1057">
                  <c:v>152</c:v>
                </c:pt>
                <c:pt idx="1058">
                  <c:v>128</c:v>
                </c:pt>
                <c:pt idx="1059">
                  <c:v>196</c:v>
                </c:pt>
                <c:pt idx="1060">
                  <c:v>156</c:v>
                </c:pt>
                <c:pt idx="1061">
                  <c:v>152</c:v>
                </c:pt>
                <c:pt idx="1062">
                  <c:v>160</c:v>
                </c:pt>
                <c:pt idx="1063">
                  <c:v>112</c:v>
                </c:pt>
                <c:pt idx="1064">
                  <c:v>236</c:v>
                </c:pt>
                <c:pt idx="1065">
                  <c:v>204</c:v>
                </c:pt>
                <c:pt idx="1066">
                  <c:v>200</c:v>
                </c:pt>
                <c:pt idx="1067">
                  <c:v>280</c:v>
                </c:pt>
                <c:pt idx="1068">
                  <c:v>188</c:v>
                </c:pt>
                <c:pt idx="1069">
                  <c:v>216</c:v>
                </c:pt>
                <c:pt idx="1070">
                  <c:v>176</c:v>
                </c:pt>
                <c:pt idx="1071">
                  <c:v>156</c:v>
                </c:pt>
                <c:pt idx="1072">
                  <c:v>144</c:v>
                </c:pt>
                <c:pt idx="1073">
                  <c:v>144</c:v>
                </c:pt>
                <c:pt idx="1074">
                  <c:v>148</c:v>
                </c:pt>
                <c:pt idx="1075">
                  <c:v>136</c:v>
                </c:pt>
                <c:pt idx="1076">
                  <c:v>148</c:v>
                </c:pt>
                <c:pt idx="1077">
                  <c:v>176</c:v>
                </c:pt>
                <c:pt idx="1078">
                  <c:v>100</c:v>
                </c:pt>
                <c:pt idx="1079">
                  <c:v>112</c:v>
                </c:pt>
                <c:pt idx="1080">
                  <c:v>184</c:v>
                </c:pt>
                <c:pt idx="1081">
                  <c:v>156</c:v>
                </c:pt>
                <c:pt idx="1082">
                  <c:v>144</c:v>
                </c:pt>
                <c:pt idx="1083">
                  <c:v>180</c:v>
                </c:pt>
                <c:pt idx="1084">
                  <c:v>184</c:v>
                </c:pt>
                <c:pt idx="1085">
                  <c:v>208</c:v>
                </c:pt>
                <c:pt idx="1086">
                  <c:v>172</c:v>
                </c:pt>
                <c:pt idx="1087">
                  <c:v>256</c:v>
                </c:pt>
                <c:pt idx="1088">
                  <c:v>252</c:v>
                </c:pt>
                <c:pt idx="1089">
                  <c:v>312</c:v>
                </c:pt>
                <c:pt idx="1090">
                  <c:v>272</c:v>
                </c:pt>
                <c:pt idx="1091">
                  <c:v>244</c:v>
                </c:pt>
                <c:pt idx="1092">
                  <c:v>260</c:v>
                </c:pt>
                <c:pt idx="1093">
                  <c:v>196</c:v>
                </c:pt>
                <c:pt idx="1094">
                  <c:v>188</c:v>
                </c:pt>
                <c:pt idx="1095">
                  <c:v>204</c:v>
                </c:pt>
                <c:pt idx="1096">
                  <c:v>176</c:v>
                </c:pt>
                <c:pt idx="1097">
                  <c:v>120</c:v>
                </c:pt>
                <c:pt idx="1098">
                  <c:v>136</c:v>
                </c:pt>
                <c:pt idx="1099">
                  <c:v>120</c:v>
                </c:pt>
                <c:pt idx="1100">
                  <c:v>144</c:v>
                </c:pt>
                <c:pt idx="1101">
                  <c:v>180</c:v>
                </c:pt>
                <c:pt idx="1102">
                  <c:v>156</c:v>
                </c:pt>
                <c:pt idx="1103">
                  <c:v>156</c:v>
                </c:pt>
                <c:pt idx="1104">
                  <c:v>208</c:v>
                </c:pt>
                <c:pt idx="1105">
                  <c:v>168</c:v>
                </c:pt>
                <c:pt idx="1106">
                  <c:v>196</c:v>
                </c:pt>
                <c:pt idx="1107">
                  <c:v>164</c:v>
                </c:pt>
                <c:pt idx="1108">
                  <c:v>172</c:v>
                </c:pt>
                <c:pt idx="1109">
                  <c:v>128</c:v>
                </c:pt>
                <c:pt idx="1110">
                  <c:v>164</c:v>
                </c:pt>
                <c:pt idx="1111">
                  <c:v>152</c:v>
                </c:pt>
                <c:pt idx="1112">
                  <c:v>220</c:v>
                </c:pt>
                <c:pt idx="1113">
                  <c:v>212</c:v>
                </c:pt>
                <c:pt idx="1114">
                  <c:v>196</c:v>
                </c:pt>
                <c:pt idx="1115">
                  <c:v>268</c:v>
                </c:pt>
                <c:pt idx="1116">
                  <c:v>192</c:v>
                </c:pt>
                <c:pt idx="1117">
                  <c:v>196</c:v>
                </c:pt>
                <c:pt idx="1118">
                  <c:v>200</c:v>
                </c:pt>
                <c:pt idx="1119">
                  <c:v>196</c:v>
                </c:pt>
                <c:pt idx="1120">
                  <c:v>260</c:v>
                </c:pt>
                <c:pt idx="1121">
                  <c:v>312</c:v>
                </c:pt>
                <c:pt idx="1122">
                  <c:v>316</c:v>
                </c:pt>
                <c:pt idx="1123">
                  <c:v>320</c:v>
                </c:pt>
                <c:pt idx="1124">
                  <c:v>304</c:v>
                </c:pt>
                <c:pt idx="1125">
                  <c:v>344</c:v>
                </c:pt>
                <c:pt idx="1126">
                  <c:v>440</c:v>
                </c:pt>
                <c:pt idx="1127">
                  <c:v>444</c:v>
                </c:pt>
                <c:pt idx="1128">
                  <c:v>424</c:v>
                </c:pt>
                <c:pt idx="1129">
                  <c:v>496</c:v>
                </c:pt>
                <c:pt idx="1130">
                  <c:v>556</c:v>
                </c:pt>
                <c:pt idx="1131">
                  <c:v>592</c:v>
                </c:pt>
                <c:pt idx="1132">
                  <c:v>764</c:v>
                </c:pt>
                <c:pt idx="1133">
                  <c:v>652</c:v>
                </c:pt>
                <c:pt idx="1134">
                  <c:v>912</c:v>
                </c:pt>
                <c:pt idx="1135">
                  <c:v>948</c:v>
                </c:pt>
                <c:pt idx="1136">
                  <c:v>984</c:v>
                </c:pt>
                <c:pt idx="1137">
                  <c:v>1144</c:v>
                </c:pt>
                <c:pt idx="1138">
                  <c:v>1460</c:v>
                </c:pt>
                <c:pt idx="1139">
                  <c:v>1504</c:v>
                </c:pt>
                <c:pt idx="1140">
                  <c:v>1936</c:v>
                </c:pt>
                <c:pt idx="1141">
                  <c:v>2360</c:v>
                </c:pt>
                <c:pt idx="1142">
                  <c:v>2584</c:v>
                </c:pt>
                <c:pt idx="1143">
                  <c:v>2212</c:v>
                </c:pt>
                <c:pt idx="1144">
                  <c:v>1876</c:v>
                </c:pt>
                <c:pt idx="1145">
                  <c:v>1660</c:v>
                </c:pt>
                <c:pt idx="1146">
                  <c:v>1480</c:v>
                </c:pt>
                <c:pt idx="1147">
                  <c:v>1060</c:v>
                </c:pt>
                <c:pt idx="1148">
                  <c:v>1032</c:v>
                </c:pt>
                <c:pt idx="1149">
                  <c:v>1028</c:v>
                </c:pt>
                <c:pt idx="1150">
                  <c:v>1032</c:v>
                </c:pt>
                <c:pt idx="1151">
                  <c:v>1076</c:v>
                </c:pt>
                <c:pt idx="1152">
                  <c:v>1248</c:v>
                </c:pt>
                <c:pt idx="1153">
                  <c:v>1324</c:v>
                </c:pt>
                <c:pt idx="1154">
                  <c:v>1228</c:v>
                </c:pt>
                <c:pt idx="1155">
                  <c:v>1188</c:v>
                </c:pt>
                <c:pt idx="1156">
                  <c:v>1280</c:v>
                </c:pt>
                <c:pt idx="1157">
                  <c:v>1132</c:v>
                </c:pt>
                <c:pt idx="1158">
                  <c:v>1128</c:v>
                </c:pt>
                <c:pt idx="1159">
                  <c:v>1044</c:v>
                </c:pt>
                <c:pt idx="1160">
                  <c:v>932</c:v>
                </c:pt>
                <c:pt idx="1161">
                  <c:v>1020</c:v>
                </c:pt>
                <c:pt idx="1162">
                  <c:v>728</c:v>
                </c:pt>
                <c:pt idx="1163">
                  <c:v>712</c:v>
                </c:pt>
                <c:pt idx="1164">
                  <c:v>492</c:v>
                </c:pt>
                <c:pt idx="1165">
                  <c:v>496</c:v>
                </c:pt>
                <c:pt idx="1166">
                  <c:v>384</c:v>
                </c:pt>
                <c:pt idx="1167">
                  <c:v>408</c:v>
                </c:pt>
                <c:pt idx="1168">
                  <c:v>424</c:v>
                </c:pt>
                <c:pt idx="1169">
                  <c:v>420</c:v>
                </c:pt>
                <c:pt idx="1170">
                  <c:v>472</c:v>
                </c:pt>
                <c:pt idx="1171">
                  <c:v>388</c:v>
                </c:pt>
                <c:pt idx="1172">
                  <c:v>540</c:v>
                </c:pt>
                <c:pt idx="1173">
                  <c:v>448</c:v>
                </c:pt>
                <c:pt idx="1174">
                  <c:v>616</c:v>
                </c:pt>
                <c:pt idx="1175">
                  <c:v>652</c:v>
                </c:pt>
                <c:pt idx="1176">
                  <c:v>804</c:v>
                </c:pt>
                <c:pt idx="1177">
                  <c:v>824</c:v>
                </c:pt>
                <c:pt idx="1178">
                  <c:v>720</c:v>
                </c:pt>
                <c:pt idx="1179">
                  <c:v>832</c:v>
                </c:pt>
                <c:pt idx="1180">
                  <c:v>764</c:v>
                </c:pt>
                <c:pt idx="1181">
                  <c:v>864</c:v>
                </c:pt>
                <c:pt idx="1182">
                  <c:v>808</c:v>
                </c:pt>
                <c:pt idx="1183">
                  <c:v>924</c:v>
                </c:pt>
                <c:pt idx="1184">
                  <c:v>864</c:v>
                </c:pt>
                <c:pt idx="1185">
                  <c:v>904</c:v>
                </c:pt>
                <c:pt idx="1186">
                  <c:v>964</c:v>
                </c:pt>
                <c:pt idx="1187">
                  <c:v>912</c:v>
                </c:pt>
                <c:pt idx="1188">
                  <c:v>828</c:v>
                </c:pt>
                <c:pt idx="1189">
                  <c:v>920</c:v>
                </c:pt>
                <c:pt idx="1190">
                  <c:v>952</c:v>
                </c:pt>
                <c:pt idx="1191">
                  <c:v>1216</c:v>
                </c:pt>
                <c:pt idx="1192">
                  <c:v>1452</c:v>
                </c:pt>
                <c:pt idx="1193">
                  <c:v>1552</c:v>
                </c:pt>
                <c:pt idx="1194">
                  <c:v>1312</c:v>
                </c:pt>
                <c:pt idx="1195">
                  <c:v>1172</c:v>
                </c:pt>
                <c:pt idx="1196">
                  <c:v>916</c:v>
                </c:pt>
                <c:pt idx="1197">
                  <c:v>656</c:v>
                </c:pt>
                <c:pt idx="1198">
                  <c:v>592</c:v>
                </c:pt>
                <c:pt idx="1199">
                  <c:v>524</c:v>
                </c:pt>
                <c:pt idx="1200">
                  <c:v>320</c:v>
                </c:pt>
                <c:pt idx="1201">
                  <c:v>372</c:v>
                </c:pt>
                <c:pt idx="1202">
                  <c:v>324</c:v>
                </c:pt>
                <c:pt idx="1203">
                  <c:v>348</c:v>
                </c:pt>
                <c:pt idx="1204">
                  <c:v>348</c:v>
                </c:pt>
                <c:pt idx="1205">
                  <c:v>308</c:v>
                </c:pt>
                <c:pt idx="1206">
                  <c:v>376</c:v>
                </c:pt>
                <c:pt idx="1207">
                  <c:v>364</c:v>
                </c:pt>
                <c:pt idx="1208">
                  <c:v>300</c:v>
                </c:pt>
                <c:pt idx="1209">
                  <c:v>344</c:v>
                </c:pt>
                <c:pt idx="1210">
                  <c:v>360</c:v>
                </c:pt>
                <c:pt idx="1211">
                  <c:v>356</c:v>
                </c:pt>
                <c:pt idx="1212">
                  <c:v>352</c:v>
                </c:pt>
                <c:pt idx="1213">
                  <c:v>368</c:v>
                </c:pt>
                <c:pt idx="1214">
                  <c:v>600</c:v>
                </c:pt>
                <c:pt idx="1215">
                  <c:v>596</c:v>
                </c:pt>
                <c:pt idx="1216">
                  <c:v>608</c:v>
                </c:pt>
                <c:pt idx="1217">
                  <c:v>552</c:v>
                </c:pt>
                <c:pt idx="1218">
                  <c:v>592</c:v>
                </c:pt>
                <c:pt idx="1219">
                  <c:v>532</c:v>
                </c:pt>
                <c:pt idx="1220">
                  <c:v>496</c:v>
                </c:pt>
                <c:pt idx="1221">
                  <c:v>416</c:v>
                </c:pt>
                <c:pt idx="1222">
                  <c:v>416</c:v>
                </c:pt>
                <c:pt idx="1223">
                  <c:v>376</c:v>
                </c:pt>
                <c:pt idx="1224">
                  <c:v>400</c:v>
                </c:pt>
                <c:pt idx="1225">
                  <c:v>428</c:v>
                </c:pt>
                <c:pt idx="1226">
                  <c:v>556</c:v>
                </c:pt>
                <c:pt idx="1227">
                  <c:v>568</c:v>
                </c:pt>
                <c:pt idx="1228">
                  <c:v>512</c:v>
                </c:pt>
                <c:pt idx="1229">
                  <c:v>448</c:v>
                </c:pt>
                <c:pt idx="1230">
                  <c:v>416</c:v>
                </c:pt>
                <c:pt idx="1231">
                  <c:v>308</c:v>
                </c:pt>
                <c:pt idx="1232">
                  <c:v>248</c:v>
                </c:pt>
                <c:pt idx="1233">
                  <c:v>288</c:v>
                </c:pt>
                <c:pt idx="1234">
                  <c:v>288</c:v>
                </c:pt>
                <c:pt idx="1235">
                  <c:v>184</c:v>
                </c:pt>
                <c:pt idx="1236">
                  <c:v>148</c:v>
                </c:pt>
                <c:pt idx="1237">
                  <c:v>208</c:v>
                </c:pt>
                <c:pt idx="1238">
                  <c:v>148</c:v>
                </c:pt>
                <c:pt idx="1239">
                  <c:v>176</c:v>
                </c:pt>
                <c:pt idx="1240">
                  <c:v>196</c:v>
                </c:pt>
                <c:pt idx="1241">
                  <c:v>188</c:v>
                </c:pt>
                <c:pt idx="1242">
                  <c:v>208</c:v>
                </c:pt>
                <c:pt idx="1243">
                  <c:v>180</c:v>
                </c:pt>
                <c:pt idx="1244">
                  <c:v>188</c:v>
                </c:pt>
                <c:pt idx="1245">
                  <c:v>148</c:v>
                </c:pt>
                <c:pt idx="1246">
                  <c:v>168</c:v>
                </c:pt>
                <c:pt idx="1247">
                  <c:v>124</c:v>
                </c:pt>
                <c:pt idx="1248">
                  <c:v>208</c:v>
                </c:pt>
                <c:pt idx="1249">
                  <c:v>112</c:v>
                </c:pt>
                <c:pt idx="1250">
                  <c:v>132</c:v>
                </c:pt>
                <c:pt idx="1251">
                  <c:v>104</c:v>
                </c:pt>
                <c:pt idx="1252">
                  <c:v>104</c:v>
                </c:pt>
                <c:pt idx="1253">
                  <c:v>136</c:v>
                </c:pt>
                <c:pt idx="1254">
                  <c:v>68</c:v>
                </c:pt>
                <c:pt idx="1255">
                  <c:v>120</c:v>
                </c:pt>
                <c:pt idx="1256">
                  <c:v>116</c:v>
                </c:pt>
                <c:pt idx="1257">
                  <c:v>88</c:v>
                </c:pt>
                <c:pt idx="1258">
                  <c:v>116</c:v>
                </c:pt>
                <c:pt idx="1259">
                  <c:v>120</c:v>
                </c:pt>
                <c:pt idx="1260">
                  <c:v>124</c:v>
                </c:pt>
                <c:pt idx="1261">
                  <c:v>84</c:v>
                </c:pt>
                <c:pt idx="1262">
                  <c:v>104</c:v>
                </c:pt>
                <c:pt idx="1263">
                  <c:v>108</c:v>
                </c:pt>
                <c:pt idx="1264">
                  <c:v>124</c:v>
                </c:pt>
                <c:pt idx="1265">
                  <c:v>124</c:v>
                </c:pt>
                <c:pt idx="1266">
                  <c:v>148</c:v>
                </c:pt>
                <c:pt idx="1267">
                  <c:v>112</c:v>
                </c:pt>
                <c:pt idx="1268">
                  <c:v>136</c:v>
                </c:pt>
                <c:pt idx="1269">
                  <c:v>100</c:v>
                </c:pt>
                <c:pt idx="1270">
                  <c:v>132</c:v>
                </c:pt>
                <c:pt idx="1271">
                  <c:v>128</c:v>
                </c:pt>
                <c:pt idx="1272">
                  <c:v>160</c:v>
                </c:pt>
                <c:pt idx="1273">
                  <c:v>108</c:v>
                </c:pt>
                <c:pt idx="1274">
                  <c:v>176</c:v>
                </c:pt>
                <c:pt idx="1275">
                  <c:v>164</c:v>
                </c:pt>
                <c:pt idx="1276">
                  <c:v>124</c:v>
                </c:pt>
                <c:pt idx="1277">
                  <c:v>148</c:v>
                </c:pt>
                <c:pt idx="1278">
                  <c:v>124</c:v>
                </c:pt>
                <c:pt idx="1279">
                  <c:v>120</c:v>
                </c:pt>
                <c:pt idx="1280">
                  <c:v>112</c:v>
                </c:pt>
                <c:pt idx="1281">
                  <c:v>188</c:v>
                </c:pt>
                <c:pt idx="1282">
                  <c:v>160</c:v>
                </c:pt>
                <c:pt idx="1283">
                  <c:v>228</c:v>
                </c:pt>
                <c:pt idx="1284">
                  <c:v>284</c:v>
                </c:pt>
                <c:pt idx="1285">
                  <c:v>220</c:v>
                </c:pt>
                <c:pt idx="1286">
                  <c:v>232</c:v>
                </c:pt>
                <c:pt idx="1287">
                  <c:v>256</c:v>
                </c:pt>
                <c:pt idx="1288">
                  <c:v>296</c:v>
                </c:pt>
                <c:pt idx="1289">
                  <c:v>212</c:v>
                </c:pt>
                <c:pt idx="1290">
                  <c:v>236</c:v>
                </c:pt>
                <c:pt idx="1291">
                  <c:v>188</c:v>
                </c:pt>
                <c:pt idx="1292">
                  <c:v>196</c:v>
                </c:pt>
                <c:pt idx="1293">
                  <c:v>212</c:v>
                </c:pt>
                <c:pt idx="1294">
                  <c:v>252</c:v>
                </c:pt>
                <c:pt idx="1295">
                  <c:v>252</c:v>
                </c:pt>
                <c:pt idx="1296">
                  <c:v>224</c:v>
                </c:pt>
                <c:pt idx="1297">
                  <c:v>188</c:v>
                </c:pt>
                <c:pt idx="1298">
                  <c:v>280</c:v>
                </c:pt>
                <c:pt idx="1299">
                  <c:v>240</c:v>
                </c:pt>
                <c:pt idx="1300">
                  <c:v>252</c:v>
                </c:pt>
                <c:pt idx="1301">
                  <c:v>224</c:v>
                </c:pt>
                <c:pt idx="1302">
                  <c:v>256</c:v>
                </c:pt>
                <c:pt idx="1303">
                  <c:v>288</c:v>
                </c:pt>
                <c:pt idx="1304">
                  <c:v>320</c:v>
                </c:pt>
                <c:pt idx="1305">
                  <c:v>320</c:v>
                </c:pt>
                <c:pt idx="1306">
                  <c:v>336</c:v>
                </c:pt>
                <c:pt idx="1307">
                  <c:v>312</c:v>
                </c:pt>
                <c:pt idx="1308">
                  <c:v>320</c:v>
                </c:pt>
                <c:pt idx="1309">
                  <c:v>320</c:v>
                </c:pt>
                <c:pt idx="1310">
                  <c:v>304</c:v>
                </c:pt>
                <c:pt idx="1311">
                  <c:v>324</c:v>
                </c:pt>
                <c:pt idx="1312">
                  <c:v>288</c:v>
                </c:pt>
                <c:pt idx="1313">
                  <c:v>212</c:v>
                </c:pt>
                <c:pt idx="1314">
                  <c:v>220</c:v>
                </c:pt>
                <c:pt idx="1315">
                  <c:v>188</c:v>
                </c:pt>
                <c:pt idx="1316">
                  <c:v>196</c:v>
                </c:pt>
                <c:pt idx="1317">
                  <c:v>168</c:v>
                </c:pt>
                <c:pt idx="1318">
                  <c:v>116</c:v>
                </c:pt>
                <c:pt idx="1319">
                  <c:v>132</c:v>
                </c:pt>
                <c:pt idx="1320">
                  <c:v>148</c:v>
                </c:pt>
                <c:pt idx="1321">
                  <c:v>108</c:v>
                </c:pt>
                <c:pt idx="1322">
                  <c:v>144</c:v>
                </c:pt>
                <c:pt idx="1323">
                  <c:v>168</c:v>
                </c:pt>
                <c:pt idx="1324">
                  <c:v>212</c:v>
                </c:pt>
                <c:pt idx="1325">
                  <c:v>152</c:v>
                </c:pt>
                <c:pt idx="1326">
                  <c:v>176</c:v>
                </c:pt>
                <c:pt idx="1327">
                  <c:v>200</c:v>
                </c:pt>
                <c:pt idx="1328">
                  <c:v>204</c:v>
                </c:pt>
                <c:pt idx="1329">
                  <c:v>200</c:v>
                </c:pt>
                <c:pt idx="1330">
                  <c:v>160</c:v>
                </c:pt>
                <c:pt idx="1331">
                  <c:v>128</c:v>
                </c:pt>
                <c:pt idx="1332">
                  <c:v>112</c:v>
                </c:pt>
                <c:pt idx="1333">
                  <c:v>128</c:v>
                </c:pt>
                <c:pt idx="1334">
                  <c:v>140</c:v>
                </c:pt>
                <c:pt idx="1335">
                  <c:v>168</c:v>
                </c:pt>
                <c:pt idx="1336">
                  <c:v>204</c:v>
                </c:pt>
                <c:pt idx="1337">
                  <c:v>108</c:v>
                </c:pt>
                <c:pt idx="1338">
                  <c:v>188</c:v>
                </c:pt>
                <c:pt idx="1339">
                  <c:v>136</c:v>
                </c:pt>
                <c:pt idx="1340">
                  <c:v>128</c:v>
                </c:pt>
                <c:pt idx="1341">
                  <c:v>180</c:v>
                </c:pt>
                <c:pt idx="1342">
                  <c:v>200</c:v>
                </c:pt>
                <c:pt idx="1343">
                  <c:v>212</c:v>
                </c:pt>
                <c:pt idx="1344">
                  <c:v>248</c:v>
                </c:pt>
                <c:pt idx="1345">
                  <c:v>224</c:v>
                </c:pt>
                <c:pt idx="1346">
                  <c:v>244</c:v>
                </c:pt>
                <c:pt idx="1347">
                  <c:v>232</c:v>
                </c:pt>
                <c:pt idx="1348">
                  <c:v>256</c:v>
                </c:pt>
                <c:pt idx="1349">
                  <c:v>300</c:v>
                </c:pt>
                <c:pt idx="1350">
                  <c:v>196</c:v>
                </c:pt>
                <c:pt idx="1351">
                  <c:v>232</c:v>
                </c:pt>
                <c:pt idx="1352">
                  <c:v>220</c:v>
                </c:pt>
                <c:pt idx="1353">
                  <c:v>208</c:v>
                </c:pt>
                <c:pt idx="1354">
                  <c:v>232</c:v>
                </c:pt>
                <c:pt idx="1355">
                  <c:v>196</c:v>
                </c:pt>
                <c:pt idx="1356">
                  <c:v>236</c:v>
                </c:pt>
                <c:pt idx="1357">
                  <c:v>212</c:v>
                </c:pt>
                <c:pt idx="1358">
                  <c:v>184</c:v>
                </c:pt>
                <c:pt idx="1359">
                  <c:v>256</c:v>
                </c:pt>
                <c:pt idx="1360">
                  <c:v>208</c:v>
                </c:pt>
                <c:pt idx="1361">
                  <c:v>212</c:v>
                </c:pt>
                <c:pt idx="1362">
                  <c:v>232</c:v>
                </c:pt>
                <c:pt idx="1363">
                  <c:v>296</c:v>
                </c:pt>
                <c:pt idx="1364">
                  <c:v>236</c:v>
                </c:pt>
                <c:pt idx="1365">
                  <c:v>252</c:v>
                </c:pt>
                <c:pt idx="1366">
                  <c:v>332</c:v>
                </c:pt>
                <c:pt idx="1367">
                  <c:v>312</c:v>
                </c:pt>
                <c:pt idx="1368">
                  <c:v>264</c:v>
                </c:pt>
                <c:pt idx="1369">
                  <c:v>340</c:v>
                </c:pt>
                <c:pt idx="1370">
                  <c:v>384</c:v>
                </c:pt>
                <c:pt idx="1371">
                  <c:v>400</c:v>
                </c:pt>
                <c:pt idx="1372">
                  <c:v>460</c:v>
                </c:pt>
                <c:pt idx="1373">
                  <c:v>340</c:v>
                </c:pt>
                <c:pt idx="1374">
                  <c:v>356</c:v>
                </c:pt>
                <c:pt idx="1375">
                  <c:v>252</c:v>
                </c:pt>
                <c:pt idx="1376">
                  <c:v>220</c:v>
                </c:pt>
                <c:pt idx="1377">
                  <c:v>184</c:v>
                </c:pt>
                <c:pt idx="1378">
                  <c:v>176</c:v>
                </c:pt>
                <c:pt idx="1379">
                  <c:v>140</c:v>
                </c:pt>
                <c:pt idx="1380">
                  <c:v>128</c:v>
                </c:pt>
                <c:pt idx="1381">
                  <c:v>116</c:v>
                </c:pt>
                <c:pt idx="1382">
                  <c:v>116</c:v>
                </c:pt>
                <c:pt idx="1383">
                  <c:v>132</c:v>
                </c:pt>
                <c:pt idx="1384">
                  <c:v>144</c:v>
                </c:pt>
                <c:pt idx="1385">
                  <c:v>144</c:v>
                </c:pt>
                <c:pt idx="1386">
                  <c:v>124</c:v>
                </c:pt>
                <c:pt idx="1387">
                  <c:v>164</c:v>
                </c:pt>
                <c:pt idx="1388">
                  <c:v>188</c:v>
                </c:pt>
                <c:pt idx="1389">
                  <c:v>128</c:v>
                </c:pt>
                <c:pt idx="1390">
                  <c:v>176</c:v>
                </c:pt>
                <c:pt idx="1391">
                  <c:v>168</c:v>
                </c:pt>
                <c:pt idx="1392">
                  <c:v>144</c:v>
                </c:pt>
                <c:pt idx="1393">
                  <c:v>224</c:v>
                </c:pt>
                <c:pt idx="1394">
                  <c:v>180</c:v>
                </c:pt>
                <c:pt idx="1395">
                  <c:v>164</c:v>
                </c:pt>
                <c:pt idx="1396">
                  <c:v>188</c:v>
                </c:pt>
                <c:pt idx="1397">
                  <c:v>176</c:v>
                </c:pt>
                <c:pt idx="1398">
                  <c:v>160</c:v>
                </c:pt>
                <c:pt idx="1399">
                  <c:v>164</c:v>
                </c:pt>
                <c:pt idx="1400">
                  <c:v>172</c:v>
                </c:pt>
                <c:pt idx="1401">
                  <c:v>156</c:v>
                </c:pt>
                <c:pt idx="1402">
                  <c:v>176</c:v>
                </c:pt>
                <c:pt idx="1403">
                  <c:v>156</c:v>
                </c:pt>
                <c:pt idx="1404">
                  <c:v>148</c:v>
                </c:pt>
                <c:pt idx="1405">
                  <c:v>148</c:v>
                </c:pt>
                <c:pt idx="1406">
                  <c:v>152</c:v>
                </c:pt>
                <c:pt idx="1407">
                  <c:v>128</c:v>
                </c:pt>
                <c:pt idx="1408">
                  <c:v>128</c:v>
                </c:pt>
                <c:pt idx="1409">
                  <c:v>120</c:v>
                </c:pt>
                <c:pt idx="1410">
                  <c:v>132</c:v>
                </c:pt>
                <c:pt idx="1411">
                  <c:v>96</c:v>
                </c:pt>
                <c:pt idx="1412">
                  <c:v>104</c:v>
                </c:pt>
                <c:pt idx="1413">
                  <c:v>104</c:v>
                </c:pt>
                <c:pt idx="1414">
                  <c:v>88</c:v>
                </c:pt>
                <c:pt idx="1415">
                  <c:v>128</c:v>
                </c:pt>
                <c:pt idx="1416">
                  <c:v>88</c:v>
                </c:pt>
                <c:pt idx="1417">
                  <c:v>116</c:v>
                </c:pt>
                <c:pt idx="1418">
                  <c:v>80</c:v>
                </c:pt>
                <c:pt idx="1419">
                  <c:v>80</c:v>
                </c:pt>
                <c:pt idx="1420">
                  <c:v>120</c:v>
                </c:pt>
                <c:pt idx="1421">
                  <c:v>128</c:v>
                </c:pt>
                <c:pt idx="1422">
                  <c:v>128</c:v>
                </c:pt>
                <c:pt idx="1423">
                  <c:v>128</c:v>
                </c:pt>
                <c:pt idx="1424">
                  <c:v>92</c:v>
                </c:pt>
                <c:pt idx="1425">
                  <c:v>112</c:v>
                </c:pt>
                <c:pt idx="1426">
                  <c:v>152</c:v>
                </c:pt>
                <c:pt idx="1427">
                  <c:v>112</c:v>
                </c:pt>
                <c:pt idx="1428">
                  <c:v>64</c:v>
                </c:pt>
                <c:pt idx="1429">
                  <c:v>132</c:v>
                </c:pt>
                <c:pt idx="1430">
                  <c:v>80</c:v>
                </c:pt>
                <c:pt idx="1431">
                  <c:v>104</c:v>
                </c:pt>
                <c:pt idx="1432">
                  <c:v>136</c:v>
                </c:pt>
                <c:pt idx="1433">
                  <c:v>112</c:v>
                </c:pt>
                <c:pt idx="1434">
                  <c:v>132</c:v>
                </c:pt>
                <c:pt idx="1435">
                  <c:v>96</c:v>
                </c:pt>
                <c:pt idx="1436">
                  <c:v>116</c:v>
                </c:pt>
                <c:pt idx="1437">
                  <c:v>92</c:v>
                </c:pt>
                <c:pt idx="1438">
                  <c:v>120</c:v>
                </c:pt>
                <c:pt idx="1439">
                  <c:v>152</c:v>
                </c:pt>
                <c:pt idx="1440">
                  <c:v>168</c:v>
                </c:pt>
                <c:pt idx="1441">
                  <c:v>100</c:v>
                </c:pt>
                <c:pt idx="1442">
                  <c:v>88</c:v>
                </c:pt>
                <c:pt idx="1443">
                  <c:v>128</c:v>
                </c:pt>
                <c:pt idx="1444">
                  <c:v>144</c:v>
                </c:pt>
                <c:pt idx="1445">
                  <c:v>112</c:v>
                </c:pt>
                <c:pt idx="1446">
                  <c:v>116</c:v>
                </c:pt>
                <c:pt idx="1447">
                  <c:v>148</c:v>
                </c:pt>
                <c:pt idx="1448">
                  <c:v>124</c:v>
                </c:pt>
                <c:pt idx="1449">
                  <c:v>144</c:v>
                </c:pt>
                <c:pt idx="1450">
                  <c:v>160</c:v>
                </c:pt>
                <c:pt idx="1451">
                  <c:v>120</c:v>
                </c:pt>
                <c:pt idx="1452">
                  <c:v>144</c:v>
                </c:pt>
                <c:pt idx="1453">
                  <c:v>156</c:v>
                </c:pt>
                <c:pt idx="1454">
                  <c:v>180</c:v>
                </c:pt>
                <c:pt idx="1455">
                  <c:v>160</c:v>
                </c:pt>
                <c:pt idx="1456">
                  <c:v>200</c:v>
                </c:pt>
                <c:pt idx="1457">
                  <c:v>160</c:v>
                </c:pt>
                <c:pt idx="1458">
                  <c:v>144</c:v>
                </c:pt>
                <c:pt idx="1459">
                  <c:v>148</c:v>
                </c:pt>
                <c:pt idx="1460">
                  <c:v>116</c:v>
                </c:pt>
                <c:pt idx="1461">
                  <c:v>112</c:v>
                </c:pt>
                <c:pt idx="1462">
                  <c:v>140</c:v>
                </c:pt>
                <c:pt idx="1463">
                  <c:v>148</c:v>
                </c:pt>
                <c:pt idx="1464">
                  <c:v>168</c:v>
                </c:pt>
                <c:pt idx="1465">
                  <c:v>168</c:v>
                </c:pt>
                <c:pt idx="1466">
                  <c:v>144</c:v>
                </c:pt>
                <c:pt idx="1467">
                  <c:v>136</c:v>
                </c:pt>
                <c:pt idx="1468">
                  <c:v>116</c:v>
                </c:pt>
                <c:pt idx="1469">
                  <c:v>96</c:v>
                </c:pt>
                <c:pt idx="1470">
                  <c:v>128</c:v>
                </c:pt>
                <c:pt idx="1471">
                  <c:v>108</c:v>
                </c:pt>
                <c:pt idx="1472">
                  <c:v>92</c:v>
                </c:pt>
                <c:pt idx="1473">
                  <c:v>88</c:v>
                </c:pt>
                <c:pt idx="1474">
                  <c:v>112</c:v>
                </c:pt>
                <c:pt idx="1475">
                  <c:v>108</c:v>
                </c:pt>
                <c:pt idx="1476">
                  <c:v>128</c:v>
                </c:pt>
                <c:pt idx="1477">
                  <c:v>120</c:v>
                </c:pt>
                <c:pt idx="1478">
                  <c:v>108</c:v>
                </c:pt>
                <c:pt idx="1479">
                  <c:v>124</c:v>
                </c:pt>
                <c:pt idx="1480">
                  <c:v>120</c:v>
                </c:pt>
                <c:pt idx="1481">
                  <c:v>108</c:v>
                </c:pt>
                <c:pt idx="1482">
                  <c:v>100</c:v>
                </c:pt>
                <c:pt idx="1483">
                  <c:v>116</c:v>
                </c:pt>
                <c:pt idx="1484">
                  <c:v>104</c:v>
                </c:pt>
                <c:pt idx="1485">
                  <c:v>104</c:v>
                </c:pt>
                <c:pt idx="1486">
                  <c:v>104</c:v>
                </c:pt>
                <c:pt idx="1487">
                  <c:v>140</c:v>
                </c:pt>
                <c:pt idx="1488">
                  <c:v>124</c:v>
                </c:pt>
                <c:pt idx="1489">
                  <c:v>108</c:v>
                </c:pt>
                <c:pt idx="1490">
                  <c:v>132</c:v>
                </c:pt>
                <c:pt idx="1491">
                  <c:v>144</c:v>
                </c:pt>
                <c:pt idx="1492">
                  <c:v>156</c:v>
                </c:pt>
                <c:pt idx="1493">
                  <c:v>120</c:v>
                </c:pt>
                <c:pt idx="1494">
                  <c:v>132</c:v>
                </c:pt>
                <c:pt idx="1495">
                  <c:v>160</c:v>
                </c:pt>
                <c:pt idx="1496">
                  <c:v>188</c:v>
                </c:pt>
                <c:pt idx="1497">
                  <c:v>168</c:v>
                </c:pt>
                <c:pt idx="1498">
                  <c:v>204</c:v>
                </c:pt>
                <c:pt idx="1499">
                  <c:v>196</c:v>
                </c:pt>
                <c:pt idx="1500">
                  <c:v>240</c:v>
                </c:pt>
                <c:pt idx="1501">
                  <c:v>260</c:v>
                </c:pt>
                <c:pt idx="1502">
                  <c:v>300</c:v>
                </c:pt>
                <c:pt idx="1503">
                  <c:v>272</c:v>
                </c:pt>
                <c:pt idx="1504">
                  <c:v>264</c:v>
                </c:pt>
                <c:pt idx="1505">
                  <c:v>236</c:v>
                </c:pt>
                <c:pt idx="1506">
                  <c:v>224</c:v>
                </c:pt>
                <c:pt idx="1507">
                  <c:v>272</c:v>
                </c:pt>
                <c:pt idx="1508">
                  <c:v>208</c:v>
                </c:pt>
                <c:pt idx="1509">
                  <c:v>200</c:v>
                </c:pt>
                <c:pt idx="1510">
                  <c:v>204</c:v>
                </c:pt>
                <c:pt idx="1511">
                  <c:v>224</c:v>
                </c:pt>
                <c:pt idx="1512">
                  <c:v>236</c:v>
                </c:pt>
                <c:pt idx="1513">
                  <c:v>236</c:v>
                </c:pt>
                <c:pt idx="1514">
                  <c:v>256</c:v>
                </c:pt>
                <c:pt idx="1515">
                  <c:v>228</c:v>
                </c:pt>
                <c:pt idx="1516">
                  <c:v>148</c:v>
                </c:pt>
                <c:pt idx="1517">
                  <c:v>164</c:v>
                </c:pt>
                <c:pt idx="1518">
                  <c:v>184</c:v>
                </c:pt>
                <c:pt idx="1519">
                  <c:v>124</c:v>
                </c:pt>
                <c:pt idx="1520">
                  <c:v>108</c:v>
                </c:pt>
                <c:pt idx="1521">
                  <c:v>116</c:v>
                </c:pt>
                <c:pt idx="1522">
                  <c:v>116</c:v>
                </c:pt>
                <c:pt idx="1523">
                  <c:v>160</c:v>
                </c:pt>
                <c:pt idx="1524">
                  <c:v>124</c:v>
                </c:pt>
                <c:pt idx="1525">
                  <c:v>180</c:v>
                </c:pt>
                <c:pt idx="1526">
                  <c:v>172</c:v>
                </c:pt>
                <c:pt idx="1527">
                  <c:v>132</c:v>
                </c:pt>
                <c:pt idx="1528">
                  <c:v>128</c:v>
                </c:pt>
                <c:pt idx="1529">
                  <c:v>176</c:v>
                </c:pt>
                <c:pt idx="1530">
                  <c:v>192</c:v>
                </c:pt>
                <c:pt idx="1531">
                  <c:v>140</c:v>
                </c:pt>
                <c:pt idx="1532">
                  <c:v>204</c:v>
                </c:pt>
                <c:pt idx="1533">
                  <c:v>220</c:v>
                </c:pt>
                <c:pt idx="1534">
                  <c:v>192</c:v>
                </c:pt>
                <c:pt idx="1535">
                  <c:v>212</c:v>
                </c:pt>
                <c:pt idx="1536">
                  <c:v>240</c:v>
                </c:pt>
                <c:pt idx="1537">
                  <c:v>304</c:v>
                </c:pt>
                <c:pt idx="1538">
                  <c:v>384</c:v>
                </c:pt>
                <c:pt idx="1539">
                  <c:v>424</c:v>
                </c:pt>
                <c:pt idx="1540">
                  <c:v>548</c:v>
                </c:pt>
                <c:pt idx="1541">
                  <c:v>556</c:v>
                </c:pt>
                <c:pt idx="1542">
                  <c:v>516</c:v>
                </c:pt>
                <c:pt idx="1543">
                  <c:v>456</c:v>
                </c:pt>
                <c:pt idx="1544">
                  <c:v>536</c:v>
                </c:pt>
                <c:pt idx="1545">
                  <c:v>504</c:v>
                </c:pt>
                <c:pt idx="1546">
                  <c:v>328</c:v>
                </c:pt>
                <c:pt idx="1547">
                  <c:v>344</c:v>
                </c:pt>
                <c:pt idx="1548">
                  <c:v>220</c:v>
                </c:pt>
                <c:pt idx="1549">
                  <c:v>276</c:v>
                </c:pt>
                <c:pt idx="1550">
                  <c:v>252</c:v>
                </c:pt>
                <c:pt idx="1551">
                  <c:v>248</c:v>
                </c:pt>
                <c:pt idx="1552">
                  <c:v>240</c:v>
                </c:pt>
                <c:pt idx="1553">
                  <c:v>268</c:v>
                </c:pt>
                <c:pt idx="1554">
                  <c:v>244</c:v>
                </c:pt>
                <c:pt idx="1555">
                  <c:v>304</c:v>
                </c:pt>
                <c:pt idx="1556">
                  <c:v>188</c:v>
                </c:pt>
                <c:pt idx="1557">
                  <c:v>288</c:v>
                </c:pt>
                <c:pt idx="1558">
                  <c:v>260</c:v>
                </c:pt>
                <c:pt idx="1559">
                  <c:v>308</c:v>
                </c:pt>
                <c:pt idx="1560">
                  <c:v>340</c:v>
                </c:pt>
                <c:pt idx="1561">
                  <c:v>364</c:v>
                </c:pt>
                <c:pt idx="1562">
                  <c:v>276</c:v>
                </c:pt>
                <c:pt idx="1563">
                  <c:v>300</c:v>
                </c:pt>
                <c:pt idx="1564">
                  <c:v>280</c:v>
                </c:pt>
                <c:pt idx="1565">
                  <c:v>256</c:v>
                </c:pt>
                <c:pt idx="1566">
                  <c:v>204</c:v>
                </c:pt>
                <c:pt idx="1567">
                  <c:v>264</c:v>
                </c:pt>
                <c:pt idx="1568">
                  <c:v>180</c:v>
                </c:pt>
                <c:pt idx="1569">
                  <c:v>200</c:v>
                </c:pt>
                <c:pt idx="1570">
                  <c:v>152</c:v>
                </c:pt>
                <c:pt idx="1571">
                  <c:v>192</c:v>
                </c:pt>
                <c:pt idx="1572">
                  <c:v>128</c:v>
                </c:pt>
                <c:pt idx="1573">
                  <c:v>132</c:v>
                </c:pt>
                <c:pt idx="1574">
                  <c:v>128</c:v>
                </c:pt>
                <c:pt idx="1575">
                  <c:v>124</c:v>
                </c:pt>
                <c:pt idx="1576">
                  <c:v>108</c:v>
                </c:pt>
                <c:pt idx="1577">
                  <c:v>148</c:v>
                </c:pt>
                <c:pt idx="1578">
                  <c:v>172</c:v>
                </c:pt>
                <c:pt idx="1579">
                  <c:v>160</c:v>
                </c:pt>
                <c:pt idx="1580">
                  <c:v>152</c:v>
                </c:pt>
                <c:pt idx="1581">
                  <c:v>176</c:v>
                </c:pt>
                <c:pt idx="1582">
                  <c:v>164</c:v>
                </c:pt>
                <c:pt idx="1583">
                  <c:v>156</c:v>
                </c:pt>
                <c:pt idx="1584">
                  <c:v>108</c:v>
                </c:pt>
                <c:pt idx="1585">
                  <c:v>128</c:v>
                </c:pt>
                <c:pt idx="1586">
                  <c:v>112</c:v>
                </c:pt>
                <c:pt idx="1587">
                  <c:v>104</c:v>
                </c:pt>
                <c:pt idx="1588">
                  <c:v>80</c:v>
                </c:pt>
                <c:pt idx="1589">
                  <c:v>108</c:v>
                </c:pt>
                <c:pt idx="1590">
                  <c:v>132</c:v>
                </c:pt>
                <c:pt idx="1591">
                  <c:v>100</c:v>
                </c:pt>
                <c:pt idx="1592">
                  <c:v>104</c:v>
                </c:pt>
                <c:pt idx="1593">
                  <c:v>72</c:v>
                </c:pt>
                <c:pt idx="1594">
                  <c:v>84</c:v>
                </c:pt>
                <c:pt idx="1595">
                  <c:v>144</c:v>
                </c:pt>
                <c:pt idx="1596">
                  <c:v>64</c:v>
                </c:pt>
                <c:pt idx="1597">
                  <c:v>88</c:v>
                </c:pt>
                <c:pt idx="1598">
                  <c:v>104</c:v>
                </c:pt>
                <c:pt idx="1599">
                  <c:v>128</c:v>
                </c:pt>
                <c:pt idx="1600">
                  <c:v>96</c:v>
                </c:pt>
                <c:pt idx="1601">
                  <c:v>108</c:v>
                </c:pt>
                <c:pt idx="1602">
                  <c:v>96</c:v>
                </c:pt>
                <c:pt idx="1603">
                  <c:v>96</c:v>
                </c:pt>
                <c:pt idx="1604">
                  <c:v>124</c:v>
                </c:pt>
                <c:pt idx="1605">
                  <c:v>108</c:v>
                </c:pt>
                <c:pt idx="1606">
                  <c:v>88</c:v>
                </c:pt>
                <c:pt idx="1607">
                  <c:v>88</c:v>
                </c:pt>
                <c:pt idx="1608">
                  <c:v>64</c:v>
                </c:pt>
                <c:pt idx="1609">
                  <c:v>144</c:v>
                </c:pt>
                <c:pt idx="1610">
                  <c:v>96</c:v>
                </c:pt>
                <c:pt idx="1611">
                  <c:v>100</c:v>
                </c:pt>
                <c:pt idx="1612">
                  <c:v>164</c:v>
                </c:pt>
                <c:pt idx="1613">
                  <c:v>124</c:v>
                </c:pt>
                <c:pt idx="1614">
                  <c:v>112</c:v>
                </c:pt>
                <c:pt idx="1615">
                  <c:v>128</c:v>
                </c:pt>
                <c:pt idx="1616">
                  <c:v>128</c:v>
                </c:pt>
                <c:pt idx="1617">
                  <c:v>168</c:v>
                </c:pt>
                <c:pt idx="1618">
                  <c:v>108</c:v>
                </c:pt>
                <c:pt idx="1619">
                  <c:v>120</c:v>
                </c:pt>
                <c:pt idx="1620">
                  <c:v>176</c:v>
                </c:pt>
                <c:pt idx="1621">
                  <c:v>156</c:v>
                </c:pt>
                <c:pt idx="1622">
                  <c:v>180</c:v>
                </c:pt>
                <c:pt idx="1623">
                  <c:v>120</c:v>
                </c:pt>
                <c:pt idx="1624">
                  <c:v>148</c:v>
                </c:pt>
                <c:pt idx="1625">
                  <c:v>104</c:v>
                </c:pt>
                <c:pt idx="1626">
                  <c:v>168</c:v>
                </c:pt>
                <c:pt idx="1627">
                  <c:v>136</c:v>
                </c:pt>
                <c:pt idx="1628">
                  <c:v>148</c:v>
                </c:pt>
                <c:pt idx="1629">
                  <c:v>156</c:v>
                </c:pt>
                <c:pt idx="1630">
                  <c:v>120</c:v>
                </c:pt>
                <c:pt idx="1631">
                  <c:v>104</c:v>
                </c:pt>
                <c:pt idx="1632">
                  <c:v>96</c:v>
                </c:pt>
                <c:pt idx="1633">
                  <c:v>116</c:v>
                </c:pt>
                <c:pt idx="1634">
                  <c:v>128</c:v>
                </c:pt>
                <c:pt idx="1635">
                  <c:v>104</c:v>
                </c:pt>
                <c:pt idx="1636">
                  <c:v>112</c:v>
                </c:pt>
                <c:pt idx="1637">
                  <c:v>120</c:v>
                </c:pt>
                <c:pt idx="1638">
                  <c:v>92</c:v>
                </c:pt>
                <c:pt idx="1639">
                  <c:v>108</c:v>
                </c:pt>
                <c:pt idx="1640">
                  <c:v>100</c:v>
                </c:pt>
                <c:pt idx="1641">
                  <c:v>132</c:v>
                </c:pt>
                <c:pt idx="1642">
                  <c:v>128</c:v>
                </c:pt>
                <c:pt idx="1643">
                  <c:v>92</c:v>
                </c:pt>
                <c:pt idx="1644">
                  <c:v>128</c:v>
                </c:pt>
                <c:pt idx="1645">
                  <c:v>120</c:v>
                </c:pt>
                <c:pt idx="1646">
                  <c:v>108</c:v>
                </c:pt>
                <c:pt idx="1647">
                  <c:v>132</c:v>
                </c:pt>
                <c:pt idx="1648">
                  <c:v>124</c:v>
                </c:pt>
                <c:pt idx="1649">
                  <c:v>96</c:v>
                </c:pt>
                <c:pt idx="1650">
                  <c:v>128</c:v>
                </c:pt>
                <c:pt idx="1651">
                  <c:v>100</c:v>
                </c:pt>
                <c:pt idx="1652">
                  <c:v>120</c:v>
                </c:pt>
                <c:pt idx="1653">
                  <c:v>104</c:v>
                </c:pt>
                <c:pt idx="1654">
                  <c:v>96</c:v>
                </c:pt>
                <c:pt idx="1655">
                  <c:v>128</c:v>
                </c:pt>
                <c:pt idx="1656">
                  <c:v>148</c:v>
                </c:pt>
                <c:pt idx="1657">
                  <c:v>96</c:v>
                </c:pt>
                <c:pt idx="1658">
                  <c:v>100</c:v>
                </c:pt>
                <c:pt idx="1659">
                  <c:v>112</c:v>
                </c:pt>
                <c:pt idx="1660">
                  <c:v>72</c:v>
                </c:pt>
                <c:pt idx="1661">
                  <c:v>124</c:v>
                </c:pt>
                <c:pt idx="1662">
                  <c:v>84</c:v>
                </c:pt>
                <c:pt idx="1663">
                  <c:v>132</c:v>
                </c:pt>
                <c:pt idx="1664">
                  <c:v>116</c:v>
                </c:pt>
                <c:pt idx="1665">
                  <c:v>92</c:v>
                </c:pt>
                <c:pt idx="1666">
                  <c:v>112</c:v>
                </c:pt>
                <c:pt idx="1667">
                  <c:v>116</c:v>
                </c:pt>
                <c:pt idx="1668">
                  <c:v>128</c:v>
                </c:pt>
                <c:pt idx="1669">
                  <c:v>96</c:v>
                </c:pt>
                <c:pt idx="1670">
                  <c:v>140</c:v>
                </c:pt>
                <c:pt idx="1671">
                  <c:v>152</c:v>
                </c:pt>
                <c:pt idx="1672">
                  <c:v>192</c:v>
                </c:pt>
                <c:pt idx="1673">
                  <c:v>84</c:v>
                </c:pt>
                <c:pt idx="1674">
                  <c:v>120</c:v>
                </c:pt>
                <c:pt idx="1675">
                  <c:v>104</c:v>
                </c:pt>
                <c:pt idx="1676">
                  <c:v>108</c:v>
                </c:pt>
                <c:pt idx="1677">
                  <c:v>60</c:v>
                </c:pt>
                <c:pt idx="1678">
                  <c:v>112</c:v>
                </c:pt>
                <c:pt idx="1679">
                  <c:v>96</c:v>
                </c:pt>
                <c:pt idx="1680">
                  <c:v>124</c:v>
                </c:pt>
                <c:pt idx="1681">
                  <c:v>100</c:v>
                </c:pt>
                <c:pt idx="1682">
                  <c:v>140</c:v>
                </c:pt>
                <c:pt idx="1683">
                  <c:v>128</c:v>
                </c:pt>
                <c:pt idx="1684">
                  <c:v>124</c:v>
                </c:pt>
                <c:pt idx="1685">
                  <c:v>116</c:v>
                </c:pt>
                <c:pt idx="1686">
                  <c:v>116</c:v>
                </c:pt>
                <c:pt idx="1687">
                  <c:v>92</c:v>
                </c:pt>
                <c:pt idx="1688">
                  <c:v>112</c:v>
                </c:pt>
                <c:pt idx="1689">
                  <c:v>96</c:v>
                </c:pt>
                <c:pt idx="1690">
                  <c:v>92</c:v>
                </c:pt>
                <c:pt idx="1691">
                  <c:v>88</c:v>
                </c:pt>
                <c:pt idx="1692">
                  <c:v>132</c:v>
                </c:pt>
                <c:pt idx="1693">
                  <c:v>68</c:v>
                </c:pt>
                <c:pt idx="1694">
                  <c:v>96</c:v>
                </c:pt>
                <c:pt idx="1695">
                  <c:v>116</c:v>
                </c:pt>
                <c:pt idx="1696">
                  <c:v>120</c:v>
                </c:pt>
                <c:pt idx="1697">
                  <c:v>104</c:v>
                </c:pt>
                <c:pt idx="1698">
                  <c:v>96</c:v>
                </c:pt>
                <c:pt idx="1699">
                  <c:v>100</c:v>
                </c:pt>
                <c:pt idx="1700">
                  <c:v>108</c:v>
                </c:pt>
                <c:pt idx="1701">
                  <c:v>92</c:v>
                </c:pt>
                <c:pt idx="1702">
                  <c:v>160</c:v>
                </c:pt>
                <c:pt idx="1703">
                  <c:v>108</c:v>
                </c:pt>
                <c:pt idx="1704">
                  <c:v>144</c:v>
                </c:pt>
                <c:pt idx="1705">
                  <c:v>176</c:v>
                </c:pt>
                <c:pt idx="1706">
                  <c:v>148</c:v>
                </c:pt>
                <c:pt idx="1707">
                  <c:v>188</c:v>
                </c:pt>
                <c:pt idx="1708">
                  <c:v>164</c:v>
                </c:pt>
                <c:pt idx="1709">
                  <c:v>120</c:v>
                </c:pt>
                <c:pt idx="1710">
                  <c:v>188</c:v>
                </c:pt>
                <c:pt idx="1711">
                  <c:v>144</c:v>
                </c:pt>
                <c:pt idx="1712">
                  <c:v>228</c:v>
                </c:pt>
                <c:pt idx="1713">
                  <c:v>144</c:v>
                </c:pt>
                <c:pt idx="1714">
                  <c:v>164</c:v>
                </c:pt>
                <c:pt idx="1715">
                  <c:v>176</c:v>
                </c:pt>
                <c:pt idx="1716">
                  <c:v>200</c:v>
                </c:pt>
                <c:pt idx="1717">
                  <c:v>124</c:v>
                </c:pt>
                <c:pt idx="1718">
                  <c:v>132</c:v>
                </c:pt>
                <c:pt idx="1719">
                  <c:v>128</c:v>
                </c:pt>
                <c:pt idx="1720">
                  <c:v>124</c:v>
                </c:pt>
                <c:pt idx="1721">
                  <c:v>112</c:v>
                </c:pt>
                <c:pt idx="1722">
                  <c:v>124</c:v>
                </c:pt>
                <c:pt idx="1723">
                  <c:v>108</c:v>
                </c:pt>
                <c:pt idx="1724">
                  <c:v>96</c:v>
                </c:pt>
                <c:pt idx="1725">
                  <c:v>136</c:v>
                </c:pt>
                <c:pt idx="1726">
                  <c:v>80</c:v>
                </c:pt>
                <c:pt idx="1727">
                  <c:v>64</c:v>
                </c:pt>
                <c:pt idx="1728">
                  <c:v>92</c:v>
                </c:pt>
                <c:pt idx="1729">
                  <c:v>96</c:v>
                </c:pt>
                <c:pt idx="1730">
                  <c:v>104</c:v>
                </c:pt>
                <c:pt idx="1731">
                  <c:v>116</c:v>
                </c:pt>
                <c:pt idx="1732">
                  <c:v>88</c:v>
                </c:pt>
                <c:pt idx="1733">
                  <c:v>104</c:v>
                </c:pt>
                <c:pt idx="1734">
                  <c:v>88</c:v>
                </c:pt>
                <c:pt idx="1735">
                  <c:v>104</c:v>
                </c:pt>
                <c:pt idx="1736">
                  <c:v>112</c:v>
                </c:pt>
                <c:pt idx="1737">
                  <c:v>104</c:v>
                </c:pt>
                <c:pt idx="1738">
                  <c:v>80</c:v>
                </c:pt>
                <c:pt idx="1739">
                  <c:v>84</c:v>
                </c:pt>
                <c:pt idx="1740">
                  <c:v>96</c:v>
                </c:pt>
                <c:pt idx="1741">
                  <c:v>88</c:v>
                </c:pt>
                <c:pt idx="1742">
                  <c:v>124</c:v>
                </c:pt>
                <c:pt idx="1743">
                  <c:v>112</c:v>
                </c:pt>
                <c:pt idx="1744">
                  <c:v>128</c:v>
                </c:pt>
                <c:pt idx="1745">
                  <c:v>132</c:v>
                </c:pt>
                <c:pt idx="1746">
                  <c:v>84</c:v>
                </c:pt>
                <c:pt idx="1747">
                  <c:v>120</c:v>
                </c:pt>
                <c:pt idx="1748">
                  <c:v>116</c:v>
                </c:pt>
                <c:pt idx="1749">
                  <c:v>136</c:v>
                </c:pt>
                <c:pt idx="1750">
                  <c:v>128</c:v>
                </c:pt>
                <c:pt idx="1751">
                  <c:v>120</c:v>
                </c:pt>
                <c:pt idx="1752">
                  <c:v>176</c:v>
                </c:pt>
                <c:pt idx="1753">
                  <c:v>96</c:v>
                </c:pt>
                <c:pt idx="1754">
                  <c:v>128</c:v>
                </c:pt>
                <c:pt idx="1755">
                  <c:v>84</c:v>
                </c:pt>
                <c:pt idx="1756">
                  <c:v>60</c:v>
                </c:pt>
                <c:pt idx="1757">
                  <c:v>44</c:v>
                </c:pt>
                <c:pt idx="1758">
                  <c:v>104</c:v>
                </c:pt>
                <c:pt idx="1759">
                  <c:v>112</c:v>
                </c:pt>
                <c:pt idx="1760">
                  <c:v>100</c:v>
                </c:pt>
                <c:pt idx="1761">
                  <c:v>80</c:v>
                </c:pt>
                <c:pt idx="1762">
                  <c:v>88</c:v>
                </c:pt>
                <c:pt idx="1763">
                  <c:v>84</c:v>
                </c:pt>
                <c:pt idx="1764">
                  <c:v>104</c:v>
                </c:pt>
                <c:pt idx="1765">
                  <c:v>148</c:v>
                </c:pt>
                <c:pt idx="1766">
                  <c:v>164</c:v>
                </c:pt>
                <c:pt idx="1767">
                  <c:v>120</c:v>
                </c:pt>
                <c:pt idx="1768">
                  <c:v>96</c:v>
                </c:pt>
                <c:pt idx="1769">
                  <c:v>132</c:v>
                </c:pt>
                <c:pt idx="1770">
                  <c:v>108</c:v>
                </c:pt>
                <c:pt idx="1771">
                  <c:v>128</c:v>
                </c:pt>
                <c:pt idx="1772">
                  <c:v>112</c:v>
                </c:pt>
                <c:pt idx="1773">
                  <c:v>148</c:v>
                </c:pt>
                <c:pt idx="1774">
                  <c:v>100</c:v>
                </c:pt>
                <c:pt idx="1775">
                  <c:v>112</c:v>
                </c:pt>
                <c:pt idx="1776">
                  <c:v>112</c:v>
                </c:pt>
                <c:pt idx="1777">
                  <c:v>124</c:v>
                </c:pt>
                <c:pt idx="1778">
                  <c:v>128</c:v>
                </c:pt>
                <c:pt idx="1779">
                  <c:v>116</c:v>
                </c:pt>
                <c:pt idx="1780">
                  <c:v>96</c:v>
                </c:pt>
                <c:pt idx="1781">
                  <c:v>80</c:v>
                </c:pt>
                <c:pt idx="1782">
                  <c:v>92</c:v>
                </c:pt>
                <c:pt idx="1783">
                  <c:v>108</c:v>
                </c:pt>
                <c:pt idx="1784">
                  <c:v>100</c:v>
                </c:pt>
                <c:pt idx="1785">
                  <c:v>104</c:v>
                </c:pt>
                <c:pt idx="1786">
                  <c:v>52</c:v>
                </c:pt>
                <c:pt idx="1787">
                  <c:v>104</c:v>
                </c:pt>
                <c:pt idx="1788">
                  <c:v>104</c:v>
                </c:pt>
                <c:pt idx="1789">
                  <c:v>84</c:v>
                </c:pt>
                <c:pt idx="1790">
                  <c:v>104</c:v>
                </c:pt>
                <c:pt idx="1791">
                  <c:v>96</c:v>
                </c:pt>
                <c:pt idx="1792">
                  <c:v>68</c:v>
                </c:pt>
                <c:pt idx="1793">
                  <c:v>108</c:v>
                </c:pt>
                <c:pt idx="1794">
                  <c:v>112</c:v>
                </c:pt>
                <c:pt idx="1795">
                  <c:v>108</c:v>
                </c:pt>
                <c:pt idx="1796">
                  <c:v>108</c:v>
                </c:pt>
                <c:pt idx="1797">
                  <c:v>124</c:v>
                </c:pt>
                <c:pt idx="1798">
                  <c:v>160</c:v>
                </c:pt>
                <c:pt idx="1799">
                  <c:v>140</c:v>
                </c:pt>
                <c:pt idx="1800">
                  <c:v>112</c:v>
                </c:pt>
                <c:pt idx="1801">
                  <c:v>164</c:v>
                </c:pt>
                <c:pt idx="1802">
                  <c:v>172</c:v>
                </c:pt>
                <c:pt idx="1803">
                  <c:v>172</c:v>
                </c:pt>
                <c:pt idx="1804">
                  <c:v>116</c:v>
                </c:pt>
                <c:pt idx="1805">
                  <c:v>132</c:v>
                </c:pt>
                <c:pt idx="1806">
                  <c:v>152</c:v>
                </c:pt>
                <c:pt idx="1807">
                  <c:v>136</c:v>
                </c:pt>
                <c:pt idx="1808">
                  <c:v>152</c:v>
                </c:pt>
                <c:pt idx="1809">
                  <c:v>120</c:v>
                </c:pt>
                <c:pt idx="1810">
                  <c:v>108</c:v>
                </c:pt>
                <c:pt idx="1811">
                  <c:v>144</c:v>
                </c:pt>
                <c:pt idx="1812">
                  <c:v>104</c:v>
                </c:pt>
                <c:pt idx="1813">
                  <c:v>164</c:v>
                </c:pt>
                <c:pt idx="1814">
                  <c:v>136</c:v>
                </c:pt>
                <c:pt idx="1815">
                  <c:v>112</c:v>
                </c:pt>
                <c:pt idx="1816">
                  <c:v>108</c:v>
                </c:pt>
                <c:pt idx="1817">
                  <c:v>168</c:v>
                </c:pt>
                <c:pt idx="1818">
                  <c:v>128</c:v>
                </c:pt>
                <c:pt idx="1819">
                  <c:v>120</c:v>
                </c:pt>
                <c:pt idx="1820">
                  <c:v>128</c:v>
                </c:pt>
                <c:pt idx="1821">
                  <c:v>128</c:v>
                </c:pt>
                <c:pt idx="1822">
                  <c:v>152</c:v>
                </c:pt>
                <c:pt idx="1823">
                  <c:v>136</c:v>
                </c:pt>
                <c:pt idx="1824">
                  <c:v>120</c:v>
                </c:pt>
                <c:pt idx="1825">
                  <c:v>124</c:v>
                </c:pt>
                <c:pt idx="1826">
                  <c:v>108</c:v>
                </c:pt>
                <c:pt idx="1827">
                  <c:v>128</c:v>
                </c:pt>
                <c:pt idx="1828">
                  <c:v>96</c:v>
                </c:pt>
                <c:pt idx="1829">
                  <c:v>76</c:v>
                </c:pt>
                <c:pt idx="1830">
                  <c:v>108</c:v>
                </c:pt>
                <c:pt idx="1831">
                  <c:v>72</c:v>
                </c:pt>
                <c:pt idx="1832">
                  <c:v>80</c:v>
                </c:pt>
                <c:pt idx="1833">
                  <c:v>140</c:v>
                </c:pt>
                <c:pt idx="1834">
                  <c:v>160</c:v>
                </c:pt>
                <c:pt idx="1835">
                  <c:v>76</c:v>
                </c:pt>
                <c:pt idx="1836">
                  <c:v>88</c:v>
                </c:pt>
                <c:pt idx="1837">
                  <c:v>112</c:v>
                </c:pt>
                <c:pt idx="1838">
                  <c:v>112</c:v>
                </c:pt>
                <c:pt idx="1839">
                  <c:v>88</c:v>
                </c:pt>
                <c:pt idx="1840">
                  <c:v>112</c:v>
                </c:pt>
                <c:pt idx="1841">
                  <c:v>124</c:v>
                </c:pt>
                <c:pt idx="1842">
                  <c:v>104</c:v>
                </c:pt>
                <c:pt idx="1843">
                  <c:v>140</c:v>
                </c:pt>
                <c:pt idx="1844">
                  <c:v>136</c:v>
                </c:pt>
                <c:pt idx="1845">
                  <c:v>84</c:v>
                </c:pt>
                <c:pt idx="1846">
                  <c:v>128</c:v>
                </c:pt>
                <c:pt idx="1847">
                  <c:v>152</c:v>
                </c:pt>
                <c:pt idx="1848">
                  <c:v>140</c:v>
                </c:pt>
                <c:pt idx="1849">
                  <c:v>140</c:v>
                </c:pt>
                <c:pt idx="1850">
                  <c:v>116</c:v>
                </c:pt>
                <c:pt idx="1851">
                  <c:v>156</c:v>
                </c:pt>
                <c:pt idx="1852">
                  <c:v>136</c:v>
                </c:pt>
                <c:pt idx="1853">
                  <c:v>104</c:v>
                </c:pt>
                <c:pt idx="1854">
                  <c:v>96</c:v>
                </c:pt>
                <c:pt idx="1855">
                  <c:v>100</c:v>
                </c:pt>
                <c:pt idx="1856">
                  <c:v>104</c:v>
                </c:pt>
                <c:pt idx="1857">
                  <c:v>88</c:v>
                </c:pt>
                <c:pt idx="1858">
                  <c:v>132</c:v>
                </c:pt>
                <c:pt idx="1859">
                  <c:v>100</c:v>
                </c:pt>
                <c:pt idx="1860">
                  <c:v>132</c:v>
                </c:pt>
                <c:pt idx="1861">
                  <c:v>72</c:v>
                </c:pt>
                <c:pt idx="1862">
                  <c:v>100</c:v>
                </c:pt>
                <c:pt idx="1863">
                  <c:v>108</c:v>
                </c:pt>
                <c:pt idx="1864">
                  <c:v>124</c:v>
                </c:pt>
                <c:pt idx="1865">
                  <c:v>92</c:v>
                </c:pt>
                <c:pt idx="1866">
                  <c:v>76</c:v>
                </c:pt>
                <c:pt idx="1867">
                  <c:v>140</c:v>
                </c:pt>
                <c:pt idx="1868">
                  <c:v>120</c:v>
                </c:pt>
                <c:pt idx="1869">
                  <c:v>92</c:v>
                </c:pt>
                <c:pt idx="1870">
                  <c:v>140</c:v>
                </c:pt>
                <c:pt idx="1871">
                  <c:v>120</c:v>
                </c:pt>
                <c:pt idx="1872">
                  <c:v>104</c:v>
                </c:pt>
                <c:pt idx="1873">
                  <c:v>96</c:v>
                </c:pt>
                <c:pt idx="1874">
                  <c:v>80</c:v>
                </c:pt>
                <c:pt idx="1875">
                  <c:v>132</c:v>
                </c:pt>
                <c:pt idx="1876">
                  <c:v>108</c:v>
                </c:pt>
                <c:pt idx="1877">
                  <c:v>100</c:v>
                </c:pt>
                <c:pt idx="1878">
                  <c:v>124</c:v>
                </c:pt>
                <c:pt idx="1879">
                  <c:v>124</c:v>
                </c:pt>
                <c:pt idx="1880">
                  <c:v>172</c:v>
                </c:pt>
                <c:pt idx="1881">
                  <c:v>192</c:v>
                </c:pt>
                <c:pt idx="1882">
                  <c:v>156</c:v>
                </c:pt>
                <c:pt idx="1883">
                  <c:v>120</c:v>
                </c:pt>
                <c:pt idx="1884">
                  <c:v>116</c:v>
                </c:pt>
                <c:pt idx="1885">
                  <c:v>156</c:v>
                </c:pt>
                <c:pt idx="1886">
                  <c:v>124</c:v>
                </c:pt>
                <c:pt idx="1887">
                  <c:v>112</c:v>
                </c:pt>
                <c:pt idx="1888">
                  <c:v>116</c:v>
                </c:pt>
                <c:pt idx="1889">
                  <c:v>108</c:v>
                </c:pt>
                <c:pt idx="1890">
                  <c:v>104</c:v>
                </c:pt>
                <c:pt idx="1891">
                  <c:v>100</c:v>
                </c:pt>
                <c:pt idx="1892">
                  <c:v>108</c:v>
                </c:pt>
                <c:pt idx="1893">
                  <c:v>80</c:v>
                </c:pt>
                <c:pt idx="1894">
                  <c:v>108</c:v>
                </c:pt>
                <c:pt idx="1895">
                  <c:v>68</c:v>
                </c:pt>
                <c:pt idx="1896">
                  <c:v>60</c:v>
                </c:pt>
                <c:pt idx="1897">
                  <c:v>124</c:v>
                </c:pt>
                <c:pt idx="1898">
                  <c:v>144</c:v>
                </c:pt>
                <c:pt idx="1899">
                  <c:v>132</c:v>
                </c:pt>
                <c:pt idx="1900">
                  <c:v>156</c:v>
                </c:pt>
                <c:pt idx="1901">
                  <c:v>112</c:v>
                </c:pt>
                <c:pt idx="1902">
                  <c:v>140</c:v>
                </c:pt>
                <c:pt idx="1903">
                  <c:v>132</c:v>
                </c:pt>
                <c:pt idx="1904">
                  <c:v>164</c:v>
                </c:pt>
                <c:pt idx="1905">
                  <c:v>180</c:v>
                </c:pt>
                <c:pt idx="1906">
                  <c:v>228</c:v>
                </c:pt>
                <c:pt idx="1907">
                  <c:v>224</c:v>
                </c:pt>
                <c:pt idx="1908">
                  <c:v>240</c:v>
                </c:pt>
                <c:pt idx="1909">
                  <c:v>164</c:v>
                </c:pt>
                <c:pt idx="1910">
                  <c:v>168</c:v>
                </c:pt>
                <c:pt idx="1911">
                  <c:v>148</c:v>
                </c:pt>
                <c:pt idx="1912">
                  <c:v>160</c:v>
                </c:pt>
                <c:pt idx="1913">
                  <c:v>192</c:v>
                </c:pt>
                <c:pt idx="1914">
                  <c:v>148</c:v>
                </c:pt>
                <c:pt idx="1915">
                  <c:v>196</c:v>
                </c:pt>
                <c:pt idx="1916">
                  <c:v>64</c:v>
                </c:pt>
                <c:pt idx="1917">
                  <c:v>168</c:v>
                </c:pt>
                <c:pt idx="1918">
                  <c:v>140</c:v>
                </c:pt>
                <c:pt idx="1919">
                  <c:v>144</c:v>
                </c:pt>
                <c:pt idx="1920">
                  <c:v>176</c:v>
                </c:pt>
                <c:pt idx="1921">
                  <c:v>176</c:v>
                </c:pt>
                <c:pt idx="1922">
                  <c:v>172</c:v>
                </c:pt>
                <c:pt idx="1923">
                  <c:v>136</c:v>
                </c:pt>
                <c:pt idx="1924">
                  <c:v>104</c:v>
                </c:pt>
                <c:pt idx="1925">
                  <c:v>112</c:v>
                </c:pt>
                <c:pt idx="1926">
                  <c:v>120</c:v>
                </c:pt>
                <c:pt idx="1927">
                  <c:v>112</c:v>
                </c:pt>
                <c:pt idx="1928">
                  <c:v>116</c:v>
                </c:pt>
                <c:pt idx="1929">
                  <c:v>120</c:v>
                </c:pt>
                <c:pt idx="1930">
                  <c:v>128</c:v>
                </c:pt>
                <c:pt idx="1931">
                  <c:v>80</c:v>
                </c:pt>
                <c:pt idx="1932">
                  <c:v>116</c:v>
                </c:pt>
                <c:pt idx="1933">
                  <c:v>120</c:v>
                </c:pt>
                <c:pt idx="1934">
                  <c:v>88</c:v>
                </c:pt>
                <c:pt idx="1935">
                  <c:v>180</c:v>
                </c:pt>
                <c:pt idx="1936">
                  <c:v>116</c:v>
                </c:pt>
                <c:pt idx="1937">
                  <c:v>108</c:v>
                </c:pt>
                <c:pt idx="1938">
                  <c:v>108</c:v>
                </c:pt>
                <c:pt idx="1939">
                  <c:v>104</c:v>
                </c:pt>
                <c:pt idx="1940">
                  <c:v>100</c:v>
                </c:pt>
                <c:pt idx="1941">
                  <c:v>128</c:v>
                </c:pt>
                <c:pt idx="1942">
                  <c:v>68</c:v>
                </c:pt>
                <c:pt idx="1943">
                  <c:v>96</c:v>
                </c:pt>
                <c:pt idx="1944">
                  <c:v>100</c:v>
                </c:pt>
                <c:pt idx="1945">
                  <c:v>96</c:v>
                </c:pt>
                <c:pt idx="1946">
                  <c:v>80</c:v>
                </c:pt>
                <c:pt idx="1947">
                  <c:v>108</c:v>
                </c:pt>
                <c:pt idx="1948">
                  <c:v>116</c:v>
                </c:pt>
                <c:pt idx="1949">
                  <c:v>96</c:v>
                </c:pt>
                <c:pt idx="1950">
                  <c:v>104</c:v>
                </c:pt>
                <c:pt idx="1951">
                  <c:v>52</c:v>
                </c:pt>
                <c:pt idx="1952">
                  <c:v>92</c:v>
                </c:pt>
                <c:pt idx="1953">
                  <c:v>64</c:v>
                </c:pt>
                <c:pt idx="1954">
                  <c:v>100</c:v>
                </c:pt>
                <c:pt idx="1955">
                  <c:v>80</c:v>
                </c:pt>
                <c:pt idx="1956">
                  <c:v>88</c:v>
                </c:pt>
                <c:pt idx="1957">
                  <c:v>144</c:v>
                </c:pt>
                <c:pt idx="1958">
                  <c:v>96</c:v>
                </c:pt>
                <c:pt idx="1959">
                  <c:v>112</c:v>
                </c:pt>
                <c:pt idx="1960">
                  <c:v>108</c:v>
                </c:pt>
                <c:pt idx="1961">
                  <c:v>108</c:v>
                </c:pt>
                <c:pt idx="1962">
                  <c:v>92</c:v>
                </c:pt>
                <c:pt idx="1963">
                  <c:v>104</c:v>
                </c:pt>
                <c:pt idx="1964">
                  <c:v>144</c:v>
                </c:pt>
                <c:pt idx="1965">
                  <c:v>116</c:v>
                </c:pt>
                <c:pt idx="1966">
                  <c:v>100</c:v>
                </c:pt>
                <c:pt idx="1967">
                  <c:v>96</c:v>
                </c:pt>
                <c:pt idx="1968">
                  <c:v>128</c:v>
                </c:pt>
                <c:pt idx="1969">
                  <c:v>132</c:v>
                </c:pt>
                <c:pt idx="1970">
                  <c:v>180</c:v>
                </c:pt>
                <c:pt idx="1971">
                  <c:v>212</c:v>
                </c:pt>
                <c:pt idx="1972">
                  <c:v>172</c:v>
                </c:pt>
                <c:pt idx="1973">
                  <c:v>152</c:v>
                </c:pt>
                <c:pt idx="1974">
                  <c:v>140</c:v>
                </c:pt>
                <c:pt idx="1975">
                  <c:v>116</c:v>
                </c:pt>
                <c:pt idx="1976">
                  <c:v>104</c:v>
                </c:pt>
                <c:pt idx="1977">
                  <c:v>132</c:v>
                </c:pt>
                <c:pt idx="1978">
                  <c:v>104</c:v>
                </c:pt>
                <c:pt idx="1979">
                  <c:v>160</c:v>
                </c:pt>
                <c:pt idx="1980">
                  <c:v>124</c:v>
                </c:pt>
                <c:pt idx="1981">
                  <c:v>124</c:v>
                </c:pt>
                <c:pt idx="1982">
                  <c:v>144</c:v>
                </c:pt>
                <c:pt idx="1983">
                  <c:v>120</c:v>
                </c:pt>
                <c:pt idx="1984">
                  <c:v>140</c:v>
                </c:pt>
                <c:pt idx="1985">
                  <c:v>212</c:v>
                </c:pt>
                <c:pt idx="1986">
                  <c:v>124</c:v>
                </c:pt>
                <c:pt idx="1987">
                  <c:v>144</c:v>
                </c:pt>
                <c:pt idx="1988">
                  <c:v>144</c:v>
                </c:pt>
                <c:pt idx="1989">
                  <c:v>184</c:v>
                </c:pt>
                <c:pt idx="1990">
                  <c:v>172</c:v>
                </c:pt>
                <c:pt idx="1991">
                  <c:v>168</c:v>
                </c:pt>
                <c:pt idx="1992">
                  <c:v>168</c:v>
                </c:pt>
                <c:pt idx="1993">
                  <c:v>96</c:v>
                </c:pt>
                <c:pt idx="1994">
                  <c:v>188</c:v>
                </c:pt>
                <c:pt idx="1995">
                  <c:v>120</c:v>
                </c:pt>
                <c:pt idx="1996">
                  <c:v>136</c:v>
                </c:pt>
                <c:pt idx="1997">
                  <c:v>176</c:v>
                </c:pt>
                <c:pt idx="1998">
                  <c:v>124</c:v>
                </c:pt>
                <c:pt idx="1999">
                  <c:v>176</c:v>
                </c:pt>
                <c:pt idx="2000">
                  <c:v>168</c:v>
                </c:pt>
                <c:pt idx="2001">
                  <c:v>156</c:v>
                </c:pt>
                <c:pt idx="2002">
                  <c:v>164</c:v>
                </c:pt>
                <c:pt idx="2003">
                  <c:v>156</c:v>
                </c:pt>
                <c:pt idx="2004">
                  <c:v>136</c:v>
                </c:pt>
                <c:pt idx="2005">
                  <c:v>124</c:v>
                </c:pt>
                <c:pt idx="2006">
                  <c:v>104</c:v>
                </c:pt>
                <c:pt idx="2007">
                  <c:v>124</c:v>
                </c:pt>
                <c:pt idx="2008">
                  <c:v>104</c:v>
                </c:pt>
                <c:pt idx="2009">
                  <c:v>116</c:v>
                </c:pt>
                <c:pt idx="2010">
                  <c:v>76</c:v>
                </c:pt>
                <c:pt idx="2011">
                  <c:v>100</c:v>
                </c:pt>
                <c:pt idx="2012">
                  <c:v>100</c:v>
                </c:pt>
                <c:pt idx="2013">
                  <c:v>76</c:v>
                </c:pt>
                <c:pt idx="2014">
                  <c:v>96</c:v>
                </c:pt>
                <c:pt idx="2015">
                  <c:v>84</c:v>
                </c:pt>
                <c:pt idx="2016">
                  <c:v>120</c:v>
                </c:pt>
                <c:pt idx="2017">
                  <c:v>96</c:v>
                </c:pt>
                <c:pt idx="2018">
                  <c:v>80</c:v>
                </c:pt>
                <c:pt idx="2019">
                  <c:v>100</c:v>
                </c:pt>
                <c:pt idx="2020">
                  <c:v>80</c:v>
                </c:pt>
                <c:pt idx="2021">
                  <c:v>64</c:v>
                </c:pt>
                <c:pt idx="2022">
                  <c:v>124</c:v>
                </c:pt>
                <c:pt idx="2023">
                  <c:v>96</c:v>
                </c:pt>
                <c:pt idx="2024">
                  <c:v>68</c:v>
                </c:pt>
                <c:pt idx="2025">
                  <c:v>56</c:v>
                </c:pt>
                <c:pt idx="2026">
                  <c:v>88</c:v>
                </c:pt>
                <c:pt idx="2027">
                  <c:v>104</c:v>
                </c:pt>
                <c:pt idx="2028">
                  <c:v>132</c:v>
                </c:pt>
                <c:pt idx="2029">
                  <c:v>116</c:v>
                </c:pt>
                <c:pt idx="2030">
                  <c:v>116</c:v>
                </c:pt>
                <c:pt idx="2031">
                  <c:v>76</c:v>
                </c:pt>
                <c:pt idx="2032">
                  <c:v>88</c:v>
                </c:pt>
                <c:pt idx="2033">
                  <c:v>108</c:v>
                </c:pt>
                <c:pt idx="2034">
                  <c:v>40</c:v>
                </c:pt>
                <c:pt idx="2035">
                  <c:v>96</c:v>
                </c:pt>
                <c:pt idx="2036">
                  <c:v>116</c:v>
                </c:pt>
                <c:pt idx="2037">
                  <c:v>120</c:v>
                </c:pt>
                <c:pt idx="2038">
                  <c:v>128</c:v>
                </c:pt>
                <c:pt idx="2039">
                  <c:v>68</c:v>
                </c:pt>
                <c:pt idx="2040">
                  <c:v>84</c:v>
                </c:pt>
                <c:pt idx="2041">
                  <c:v>104</c:v>
                </c:pt>
                <c:pt idx="2042">
                  <c:v>72</c:v>
                </c:pt>
                <c:pt idx="2043">
                  <c:v>56</c:v>
                </c:pt>
                <c:pt idx="2044">
                  <c:v>96</c:v>
                </c:pt>
                <c:pt idx="2045">
                  <c:v>100</c:v>
                </c:pt>
                <c:pt idx="2046">
                  <c:v>64</c:v>
                </c:pt>
                <c:pt idx="2047">
                  <c:v>80</c:v>
                </c:pt>
                <c:pt idx="2048">
                  <c:v>52</c:v>
                </c:pt>
                <c:pt idx="2049">
                  <c:v>100</c:v>
                </c:pt>
                <c:pt idx="2050">
                  <c:v>60</c:v>
                </c:pt>
                <c:pt idx="2051">
                  <c:v>84</c:v>
                </c:pt>
                <c:pt idx="2052">
                  <c:v>116</c:v>
                </c:pt>
                <c:pt idx="2053">
                  <c:v>88</c:v>
                </c:pt>
                <c:pt idx="2054">
                  <c:v>84</c:v>
                </c:pt>
                <c:pt idx="2055">
                  <c:v>120</c:v>
                </c:pt>
                <c:pt idx="2056">
                  <c:v>72</c:v>
                </c:pt>
                <c:pt idx="2057">
                  <c:v>76</c:v>
                </c:pt>
                <c:pt idx="2058">
                  <c:v>96</c:v>
                </c:pt>
                <c:pt idx="2059">
                  <c:v>148</c:v>
                </c:pt>
                <c:pt idx="2060">
                  <c:v>104</c:v>
                </c:pt>
                <c:pt idx="2061">
                  <c:v>112</c:v>
                </c:pt>
                <c:pt idx="2062">
                  <c:v>152</c:v>
                </c:pt>
                <c:pt idx="2063">
                  <c:v>92</c:v>
                </c:pt>
                <c:pt idx="2064">
                  <c:v>92</c:v>
                </c:pt>
                <c:pt idx="2065">
                  <c:v>96</c:v>
                </c:pt>
                <c:pt idx="2066">
                  <c:v>92</c:v>
                </c:pt>
                <c:pt idx="2067">
                  <c:v>80</c:v>
                </c:pt>
                <c:pt idx="2068">
                  <c:v>92</c:v>
                </c:pt>
                <c:pt idx="2069">
                  <c:v>100</c:v>
                </c:pt>
                <c:pt idx="2070">
                  <c:v>104</c:v>
                </c:pt>
                <c:pt idx="2071">
                  <c:v>64</c:v>
                </c:pt>
                <c:pt idx="2072">
                  <c:v>120</c:v>
                </c:pt>
                <c:pt idx="2073">
                  <c:v>84</c:v>
                </c:pt>
                <c:pt idx="2074">
                  <c:v>120</c:v>
                </c:pt>
                <c:pt idx="2075">
                  <c:v>52</c:v>
                </c:pt>
                <c:pt idx="2076">
                  <c:v>88</c:v>
                </c:pt>
                <c:pt idx="2077">
                  <c:v>136</c:v>
                </c:pt>
                <c:pt idx="2078">
                  <c:v>116</c:v>
                </c:pt>
                <c:pt idx="2079">
                  <c:v>72</c:v>
                </c:pt>
                <c:pt idx="2080">
                  <c:v>124</c:v>
                </c:pt>
                <c:pt idx="2081">
                  <c:v>92</c:v>
                </c:pt>
                <c:pt idx="2082">
                  <c:v>56</c:v>
                </c:pt>
                <c:pt idx="2083">
                  <c:v>88</c:v>
                </c:pt>
                <c:pt idx="2084">
                  <c:v>100</c:v>
                </c:pt>
                <c:pt idx="2085">
                  <c:v>104</c:v>
                </c:pt>
                <c:pt idx="2086">
                  <c:v>52</c:v>
                </c:pt>
                <c:pt idx="2087">
                  <c:v>92</c:v>
                </c:pt>
                <c:pt idx="2088">
                  <c:v>76</c:v>
                </c:pt>
                <c:pt idx="2089">
                  <c:v>80</c:v>
                </c:pt>
                <c:pt idx="2090">
                  <c:v>84</c:v>
                </c:pt>
                <c:pt idx="2091">
                  <c:v>100</c:v>
                </c:pt>
                <c:pt idx="2092">
                  <c:v>68</c:v>
                </c:pt>
                <c:pt idx="2093">
                  <c:v>92</c:v>
                </c:pt>
                <c:pt idx="2094">
                  <c:v>116</c:v>
                </c:pt>
                <c:pt idx="2095">
                  <c:v>72</c:v>
                </c:pt>
                <c:pt idx="2096">
                  <c:v>64</c:v>
                </c:pt>
                <c:pt idx="2097">
                  <c:v>116</c:v>
                </c:pt>
                <c:pt idx="2098">
                  <c:v>96</c:v>
                </c:pt>
                <c:pt idx="2099">
                  <c:v>100</c:v>
                </c:pt>
                <c:pt idx="2100">
                  <c:v>80</c:v>
                </c:pt>
                <c:pt idx="2101">
                  <c:v>72</c:v>
                </c:pt>
                <c:pt idx="2102">
                  <c:v>112</c:v>
                </c:pt>
                <c:pt idx="2103">
                  <c:v>112</c:v>
                </c:pt>
                <c:pt idx="2104">
                  <c:v>80</c:v>
                </c:pt>
                <c:pt idx="2105">
                  <c:v>104</c:v>
                </c:pt>
                <c:pt idx="2106">
                  <c:v>72</c:v>
                </c:pt>
                <c:pt idx="2107">
                  <c:v>80</c:v>
                </c:pt>
                <c:pt idx="2108">
                  <c:v>96</c:v>
                </c:pt>
                <c:pt idx="2109">
                  <c:v>88</c:v>
                </c:pt>
                <c:pt idx="2110">
                  <c:v>152</c:v>
                </c:pt>
                <c:pt idx="2111">
                  <c:v>88</c:v>
                </c:pt>
                <c:pt idx="2112">
                  <c:v>88</c:v>
                </c:pt>
                <c:pt idx="2113">
                  <c:v>112</c:v>
                </c:pt>
                <c:pt idx="2114">
                  <c:v>76</c:v>
                </c:pt>
                <c:pt idx="2115">
                  <c:v>88</c:v>
                </c:pt>
                <c:pt idx="2116">
                  <c:v>132</c:v>
                </c:pt>
                <c:pt idx="2117">
                  <c:v>84</c:v>
                </c:pt>
                <c:pt idx="2118">
                  <c:v>80</c:v>
                </c:pt>
                <c:pt idx="2119">
                  <c:v>92</c:v>
                </c:pt>
                <c:pt idx="2120">
                  <c:v>84</c:v>
                </c:pt>
                <c:pt idx="2121">
                  <c:v>140</c:v>
                </c:pt>
                <c:pt idx="2122">
                  <c:v>76</c:v>
                </c:pt>
                <c:pt idx="2123">
                  <c:v>104</c:v>
                </c:pt>
                <c:pt idx="2124">
                  <c:v>112</c:v>
                </c:pt>
                <c:pt idx="2125">
                  <c:v>144</c:v>
                </c:pt>
                <c:pt idx="2126">
                  <c:v>128</c:v>
                </c:pt>
                <c:pt idx="2127">
                  <c:v>80</c:v>
                </c:pt>
                <c:pt idx="2128">
                  <c:v>100</c:v>
                </c:pt>
                <c:pt idx="2129">
                  <c:v>120</c:v>
                </c:pt>
                <c:pt idx="2130">
                  <c:v>88</c:v>
                </c:pt>
                <c:pt idx="2131">
                  <c:v>112</c:v>
                </c:pt>
                <c:pt idx="2132">
                  <c:v>96</c:v>
                </c:pt>
                <c:pt idx="2133">
                  <c:v>72</c:v>
                </c:pt>
                <c:pt idx="2134">
                  <c:v>116</c:v>
                </c:pt>
                <c:pt idx="2135">
                  <c:v>112</c:v>
                </c:pt>
                <c:pt idx="2136">
                  <c:v>100</c:v>
                </c:pt>
                <c:pt idx="2137">
                  <c:v>80</c:v>
                </c:pt>
                <c:pt idx="2138">
                  <c:v>92</c:v>
                </c:pt>
                <c:pt idx="2139">
                  <c:v>96</c:v>
                </c:pt>
                <c:pt idx="2140">
                  <c:v>108</c:v>
                </c:pt>
                <c:pt idx="2141">
                  <c:v>48</c:v>
                </c:pt>
                <c:pt idx="2142">
                  <c:v>112</c:v>
                </c:pt>
                <c:pt idx="2143">
                  <c:v>80</c:v>
                </c:pt>
                <c:pt idx="2144">
                  <c:v>112</c:v>
                </c:pt>
                <c:pt idx="2145">
                  <c:v>148</c:v>
                </c:pt>
                <c:pt idx="2146">
                  <c:v>124</c:v>
                </c:pt>
                <c:pt idx="2147">
                  <c:v>104</c:v>
                </c:pt>
                <c:pt idx="2148">
                  <c:v>128</c:v>
                </c:pt>
                <c:pt idx="2149">
                  <c:v>96</c:v>
                </c:pt>
                <c:pt idx="2150">
                  <c:v>120</c:v>
                </c:pt>
                <c:pt idx="2151">
                  <c:v>96</c:v>
                </c:pt>
                <c:pt idx="2152">
                  <c:v>80</c:v>
                </c:pt>
                <c:pt idx="2153">
                  <c:v>124</c:v>
                </c:pt>
                <c:pt idx="2154">
                  <c:v>80</c:v>
                </c:pt>
                <c:pt idx="2155">
                  <c:v>76</c:v>
                </c:pt>
                <c:pt idx="2156">
                  <c:v>88</c:v>
                </c:pt>
                <c:pt idx="2157">
                  <c:v>148</c:v>
                </c:pt>
                <c:pt idx="2158">
                  <c:v>96</c:v>
                </c:pt>
                <c:pt idx="2159">
                  <c:v>140</c:v>
                </c:pt>
                <c:pt idx="2160">
                  <c:v>72</c:v>
                </c:pt>
                <c:pt idx="2161">
                  <c:v>100</c:v>
                </c:pt>
                <c:pt idx="2162">
                  <c:v>96</c:v>
                </c:pt>
                <c:pt idx="2163">
                  <c:v>156</c:v>
                </c:pt>
                <c:pt idx="2164">
                  <c:v>108</c:v>
                </c:pt>
                <c:pt idx="2165">
                  <c:v>108</c:v>
                </c:pt>
                <c:pt idx="2166">
                  <c:v>148</c:v>
                </c:pt>
                <c:pt idx="2167">
                  <c:v>128</c:v>
                </c:pt>
                <c:pt idx="2168">
                  <c:v>88</c:v>
                </c:pt>
                <c:pt idx="2169">
                  <c:v>140</c:v>
                </c:pt>
                <c:pt idx="2170">
                  <c:v>112</c:v>
                </c:pt>
                <c:pt idx="2171">
                  <c:v>100</c:v>
                </c:pt>
                <c:pt idx="2172">
                  <c:v>96</c:v>
                </c:pt>
                <c:pt idx="2173">
                  <c:v>96</c:v>
                </c:pt>
                <c:pt idx="2174">
                  <c:v>64</c:v>
                </c:pt>
                <c:pt idx="2175">
                  <c:v>80</c:v>
                </c:pt>
                <c:pt idx="2176">
                  <c:v>108</c:v>
                </c:pt>
                <c:pt idx="2177">
                  <c:v>112</c:v>
                </c:pt>
                <c:pt idx="2178">
                  <c:v>100</c:v>
                </c:pt>
                <c:pt idx="2179">
                  <c:v>104</c:v>
                </c:pt>
                <c:pt idx="2180">
                  <c:v>124</c:v>
                </c:pt>
                <c:pt idx="2181">
                  <c:v>84</c:v>
                </c:pt>
                <c:pt idx="2182">
                  <c:v>64</c:v>
                </c:pt>
                <c:pt idx="2183">
                  <c:v>96</c:v>
                </c:pt>
                <c:pt idx="2184">
                  <c:v>140</c:v>
                </c:pt>
                <c:pt idx="2185">
                  <c:v>96</c:v>
                </c:pt>
                <c:pt idx="2186">
                  <c:v>104</c:v>
                </c:pt>
                <c:pt idx="2187">
                  <c:v>84</c:v>
                </c:pt>
                <c:pt idx="2188">
                  <c:v>96</c:v>
                </c:pt>
                <c:pt idx="2189">
                  <c:v>84</c:v>
                </c:pt>
                <c:pt idx="2190">
                  <c:v>112</c:v>
                </c:pt>
                <c:pt idx="2191">
                  <c:v>76</c:v>
                </c:pt>
                <c:pt idx="2192">
                  <c:v>72</c:v>
                </c:pt>
                <c:pt idx="2193">
                  <c:v>92</c:v>
                </c:pt>
                <c:pt idx="2194">
                  <c:v>104</c:v>
                </c:pt>
                <c:pt idx="2195">
                  <c:v>104</c:v>
                </c:pt>
                <c:pt idx="2196">
                  <c:v>104</c:v>
                </c:pt>
                <c:pt idx="2197">
                  <c:v>100</c:v>
                </c:pt>
                <c:pt idx="2198">
                  <c:v>64</c:v>
                </c:pt>
                <c:pt idx="2199">
                  <c:v>124</c:v>
                </c:pt>
                <c:pt idx="2200">
                  <c:v>112</c:v>
                </c:pt>
                <c:pt idx="2201">
                  <c:v>132</c:v>
                </c:pt>
                <c:pt idx="2202">
                  <c:v>76</c:v>
                </c:pt>
                <c:pt idx="2203">
                  <c:v>96</c:v>
                </c:pt>
                <c:pt idx="2204">
                  <c:v>88</c:v>
                </c:pt>
                <c:pt idx="2205">
                  <c:v>92</c:v>
                </c:pt>
                <c:pt idx="2206">
                  <c:v>64</c:v>
                </c:pt>
                <c:pt idx="2207">
                  <c:v>116</c:v>
                </c:pt>
                <c:pt idx="2208">
                  <c:v>120</c:v>
                </c:pt>
                <c:pt idx="2209">
                  <c:v>80</c:v>
                </c:pt>
                <c:pt idx="2210">
                  <c:v>64</c:v>
                </c:pt>
                <c:pt idx="2211">
                  <c:v>72</c:v>
                </c:pt>
                <c:pt idx="2212">
                  <c:v>92</c:v>
                </c:pt>
                <c:pt idx="2213">
                  <c:v>88</c:v>
                </c:pt>
                <c:pt idx="2214">
                  <c:v>92</c:v>
                </c:pt>
                <c:pt idx="2215">
                  <c:v>96</c:v>
                </c:pt>
                <c:pt idx="2216">
                  <c:v>88</c:v>
                </c:pt>
                <c:pt idx="2217">
                  <c:v>68</c:v>
                </c:pt>
                <c:pt idx="2218">
                  <c:v>84</c:v>
                </c:pt>
                <c:pt idx="2219">
                  <c:v>76</c:v>
                </c:pt>
                <c:pt idx="2220">
                  <c:v>120</c:v>
                </c:pt>
                <c:pt idx="2221">
                  <c:v>124</c:v>
                </c:pt>
                <c:pt idx="2222">
                  <c:v>84</c:v>
                </c:pt>
                <c:pt idx="2223">
                  <c:v>108</c:v>
                </c:pt>
                <c:pt idx="2224">
                  <c:v>136</c:v>
                </c:pt>
                <c:pt idx="2225">
                  <c:v>152</c:v>
                </c:pt>
                <c:pt idx="2226">
                  <c:v>168</c:v>
                </c:pt>
                <c:pt idx="2227">
                  <c:v>104</c:v>
                </c:pt>
                <c:pt idx="2228">
                  <c:v>84</c:v>
                </c:pt>
                <c:pt idx="2229">
                  <c:v>116</c:v>
                </c:pt>
                <c:pt idx="2230">
                  <c:v>132</c:v>
                </c:pt>
                <c:pt idx="2231">
                  <c:v>72</c:v>
                </c:pt>
                <c:pt idx="2232">
                  <c:v>60</c:v>
                </c:pt>
                <c:pt idx="2233">
                  <c:v>64</c:v>
                </c:pt>
                <c:pt idx="2234">
                  <c:v>92</c:v>
                </c:pt>
                <c:pt idx="2235">
                  <c:v>108</c:v>
                </c:pt>
                <c:pt idx="2236">
                  <c:v>100</c:v>
                </c:pt>
                <c:pt idx="2237">
                  <c:v>84</c:v>
                </c:pt>
                <c:pt idx="2238">
                  <c:v>76</c:v>
                </c:pt>
                <c:pt idx="2239">
                  <c:v>64</c:v>
                </c:pt>
                <c:pt idx="2240">
                  <c:v>84</c:v>
                </c:pt>
                <c:pt idx="2241">
                  <c:v>100</c:v>
                </c:pt>
                <c:pt idx="2242">
                  <c:v>92</c:v>
                </c:pt>
                <c:pt idx="2243">
                  <c:v>72</c:v>
                </c:pt>
                <c:pt idx="2244">
                  <c:v>108</c:v>
                </c:pt>
                <c:pt idx="2245">
                  <c:v>88</c:v>
                </c:pt>
                <c:pt idx="2246">
                  <c:v>68</c:v>
                </c:pt>
                <c:pt idx="2247">
                  <c:v>92</c:v>
                </c:pt>
                <c:pt idx="2248">
                  <c:v>96</c:v>
                </c:pt>
                <c:pt idx="2249">
                  <c:v>72</c:v>
                </c:pt>
                <c:pt idx="2250">
                  <c:v>108</c:v>
                </c:pt>
                <c:pt idx="2251">
                  <c:v>96</c:v>
                </c:pt>
                <c:pt idx="2252">
                  <c:v>56</c:v>
                </c:pt>
                <c:pt idx="2253">
                  <c:v>48</c:v>
                </c:pt>
                <c:pt idx="2254">
                  <c:v>104</c:v>
                </c:pt>
                <c:pt idx="2255">
                  <c:v>68</c:v>
                </c:pt>
                <c:pt idx="2256">
                  <c:v>80</c:v>
                </c:pt>
                <c:pt idx="2257">
                  <c:v>76</c:v>
                </c:pt>
                <c:pt idx="2258">
                  <c:v>72</c:v>
                </c:pt>
                <c:pt idx="2259">
                  <c:v>120</c:v>
                </c:pt>
                <c:pt idx="2260">
                  <c:v>100</c:v>
                </c:pt>
                <c:pt idx="2261">
                  <c:v>92</c:v>
                </c:pt>
                <c:pt idx="2262">
                  <c:v>60</c:v>
                </c:pt>
                <c:pt idx="2263">
                  <c:v>80</c:v>
                </c:pt>
                <c:pt idx="2264">
                  <c:v>64</c:v>
                </c:pt>
                <c:pt idx="2265">
                  <c:v>48</c:v>
                </c:pt>
                <c:pt idx="2266">
                  <c:v>44</c:v>
                </c:pt>
                <c:pt idx="2267">
                  <c:v>76</c:v>
                </c:pt>
                <c:pt idx="2268">
                  <c:v>80</c:v>
                </c:pt>
                <c:pt idx="2269">
                  <c:v>96</c:v>
                </c:pt>
                <c:pt idx="2270">
                  <c:v>60</c:v>
                </c:pt>
                <c:pt idx="2271">
                  <c:v>52</c:v>
                </c:pt>
                <c:pt idx="2272">
                  <c:v>40</c:v>
                </c:pt>
                <c:pt idx="2273">
                  <c:v>56</c:v>
                </c:pt>
                <c:pt idx="2274">
                  <c:v>80</c:v>
                </c:pt>
                <c:pt idx="2275">
                  <c:v>68</c:v>
                </c:pt>
                <c:pt idx="2276">
                  <c:v>44</c:v>
                </c:pt>
                <c:pt idx="2277">
                  <c:v>56</c:v>
                </c:pt>
                <c:pt idx="2278">
                  <c:v>68</c:v>
                </c:pt>
                <c:pt idx="2279">
                  <c:v>60</c:v>
                </c:pt>
                <c:pt idx="2280">
                  <c:v>76</c:v>
                </c:pt>
                <c:pt idx="2281">
                  <c:v>80</c:v>
                </c:pt>
                <c:pt idx="2282">
                  <c:v>72</c:v>
                </c:pt>
                <c:pt idx="2283">
                  <c:v>116</c:v>
                </c:pt>
                <c:pt idx="2284">
                  <c:v>72</c:v>
                </c:pt>
                <c:pt idx="2285">
                  <c:v>56</c:v>
                </c:pt>
                <c:pt idx="2286">
                  <c:v>68</c:v>
                </c:pt>
                <c:pt idx="2287">
                  <c:v>80</c:v>
                </c:pt>
                <c:pt idx="2288">
                  <c:v>92</c:v>
                </c:pt>
                <c:pt idx="2289">
                  <c:v>44</c:v>
                </c:pt>
                <c:pt idx="2290">
                  <c:v>84</c:v>
                </c:pt>
                <c:pt idx="2291">
                  <c:v>64</c:v>
                </c:pt>
                <c:pt idx="2292">
                  <c:v>100</c:v>
                </c:pt>
                <c:pt idx="2293">
                  <c:v>52</c:v>
                </c:pt>
                <c:pt idx="2294">
                  <c:v>88</c:v>
                </c:pt>
                <c:pt idx="2295">
                  <c:v>48</c:v>
                </c:pt>
                <c:pt idx="2296">
                  <c:v>104</c:v>
                </c:pt>
                <c:pt idx="2297">
                  <c:v>84</c:v>
                </c:pt>
                <c:pt idx="2298">
                  <c:v>88</c:v>
                </c:pt>
                <c:pt idx="2299">
                  <c:v>76</c:v>
                </c:pt>
                <c:pt idx="2300">
                  <c:v>148</c:v>
                </c:pt>
                <c:pt idx="2301">
                  <c:v>92</c:v>
                </c:pt>
                <c:pt idx="2302">
                  <c:v>76</c:v>
                </c:pt>
                <c:pt idx="2303">
                  <c:v>68</c:v>
                </c:pt>
                <c:pt idx="2304">
                  <c:v>96</c:v>
                </c:pt>
                <c:pt idx="2305">
                  <c:v>96</c:v>
                </c:pt>
                <c:pt idx="2306">
                  <c:v>100</c:v>
                </c:pt>
                <c:pt idx="2307">
                  <c:v>76</c:v>
                </c:pt>
                <c:pt idx="2308">
                  <c:v>92</c:v>
                </c:pt>
                <c:pt idx="2309">
                  <c:v>100</c:v>
                </c:pt>
                <c:pt idx="2310">
                  <c:v>112</c:v>
                </c:pt>
                <c:pt idx="2311">
                  <c:v>96</c:v>
                </c:pt>
                <c:pt idx="2312">
                  <c:v>56</c:v>
                </c:pt>
                <c:pt idx="2313">
                  <c:v>112</c:v>
                </c:pt>
                <c:pt idx="2314">
                  <c:v>76</c:v>
                </c:pt>
                <c:pt idx="2315">
                  <c:v>112</c:v>
                </c:pt>
                <c:pt idx="2316">
                  <c:v>116</c:v>
                </c:pt>
                <c:pt idx="2317">
                  <c:v>128</c:v>
                </c:pt>
                <c:pt idx="2318">
                  <c:v>80</c:v>
                </c:pt>
                <c:pt idx="2319">
                  <c:v>100</c:v>
                </c:pt>
                <c:pt idx="2320">
                  <c:v>104</c:v>
                </c:pt>
                <c:pt idx="2321">
                  <c:v>108</c:v>
                </c:pt>
                <c:pt idx="2322">
                  <c:v>76</c:v>
                </c:pt>
                <c:pt idx="2323">
                  <c:v>124</c:v>
                </c:pt>
                <c:pt idx="2324">
                  <c:v>120</c:v>
                </c:pt>
                <c:pt idx="2325">
                  <c:v>88</c:v>
                </c:pt>
                <c:pt idx="2326">
                  <c:v>84</c:v>
                </c:pt>
                <c:pt idx="2327">
                  <c:v>56</c:v>
                </c:pt>
                <c:pt idx="2328">
                  <c:v>124</c:v>
                </c:pt>
                <c:pt idx="2329">
                  <c:v>96</c:v>
                </c:pt>
                <c:pt idx="2330">
                  <c:v>104</c:v>
                </c:pt>
                <c:pt idx="2331">
                  <c:v>88</c:v>
                </c:pt>
                <c:pt idx="2332">
                  <c:v>92</c:v>
                </c:pt>
                <c:pt idx="2333">
                  <c:v>100</c:v>
                </c:pt>
                <c:pt idx="2334">
                  <c:v>80</c:v>
                </c:pt>
                <c:pt idx="2335">
                  <c:v>68</c:v>
                </c:pt>
                <c:pt idx="2336">
                  <c:v>92</c:v>
                </c:pt>
                <c:pt idx="2337">
                  <c:v>72</c:v>
                </c:pt>
                <c:pt idx="2338">
                  <c:v>56</c:v>
                </c:pt>
                <c:pt idx="2339">
                  <c:v>80</c:v>
                </c:pt>
                <c:pt idx="2340">
                  <c:v>64</c:v>
                </c:pt>
                <c:pt idx="2341">
                  <c:v>104</c:v>
                </c:pt>
                <c:pt idx="2342">
                  <c:v>92</c:v>
                </c:pt>
                <c:pt idx="2343">
                  <c:v>96</c:v>
                </c:pt>
                <c:pt idx="2344">
                  <c:v>104</c:v>
                </c:pt>
                <c:pt idx="2345">
                  <c:v>72</c:v>
                </c:pt>
                <c:pt idx="2346">
                  <c:v>116</c:v>
                </c:pt>
                <c:pt idx="2347">
                  <c:v>116</c:v>
                </c:pt>
                <c:pt idx="2348">
                  <c:v>64</c:v>
                </c:pt>
                <c:pt idx="2349">
                  <c:v>72</c:v>
                </c:pt>
                <c:pt idx="2350">
                  <c:v>80</c:v>
                </c:pt>
                <c:pt idx="2351">
                  <c:v>96</c:v>
                </c:pt>
                <c:pt idx="2352">
                  <c:v>84</c:v>
                </c:pt>
                <c:pt idx="2353">
                  <c:v>112</c:v>
                </c:pt>
                <c:pt idx="2354">
                  <c:v>76</c:v>
                </c:pt>
                <c:pt idx="2355">
                  <c:v>80</c:v>
                </c:pt>
                <c:pt idx="2356">
                  <c:v>128</c:v>
                </c:pt>
                <c:pt idx="2357">
                  <c:v>88</c:v>
                </c:pt>
                <c:pt idx="2358">
                  <c:v>60</c:v>
                </c:pt>
                <c:pt idx="2359">
                  <c:v>120</c:v>
                </c:pt>
                <c:pt idx="2360">
                  <c:v>120</c:v>
                </c:pt>
                <c:pt idx="2361">
                  <c:v>100</c:v>
                </c:pt>
                <c:pt idx="2362">
                  <c:v>76</c:v>
                </c:pt>
                <c:pt idx="2363">
                  <c:v>72</c:v>
                </c:pt>
                <c:pt idx="2364">
                  <c:v>100</c:v>
                </c:pt>
                <c:pt idx="2365">
                  <c:v>72</c:v>
                </c:pt>
                <c:pt idx="2366">
                  <c:v>80</c:v>
                </c:pt>
                <c:pt idx="2367">
                  <c:v>92</c:v>
                </c:pt>
                <c:pt idx="2368">
                  <c:v>56</c:v>
                </c:pt>
                <c:pt idx="2369">
                  <c:v>84</c:v>
                </c:pt>
                <c:pt idx="2370">
                  <c:v>80</c:v>
                </c:pt>
                <c:pt idx="2371">
                  <c:v>48</c:v>
                </c:pt>
                <c:pt idx="2372">
                  <c:v>84</c:v>
                </c:pt>
                <c:pt idx="2373">
                  <c:v>80</c:v>
                </c:pt>
                <c:pt idx="2374">
                  <c:v>44</c:v>
                </c:pt>
                <c:pt idx="2375">
                  <c:v>84</c:v>
                </c:pt>
                <c:pt idx="2376">
                  <c:v>48</c:v>
                </c:pt>
                <c:pt idx="2377">
                  <c:v>92</c:v>
                </c:pt>
                <c:pt idx="2378">
                  <c:v>64</c:v>
                </c:pt>
                <c:pt idx="2379">
                  <c:v>60</c:v>
                </c:pt>
                <c:pt idx="2380">
                  <c:v>72</c:v>
                </c:pt>
                <c:pt idx="2381">
                  <c:v>48</c:v>
                </c:pt>
                <c:pt idx="2382">
                  <c:v>72</c:v>
                </c:pt>
                <c:pt idx="2383">
                  <c:v>88</c:v>
                </c:pt>
                <c:pt idx="2384">
                  <c:v>72</c:v>
                </c:pt>
                <c:pt idx="2385">
                  <c:v>60</c:v>
                </c:pt>
                <c:pt idx="2386">
                  <c:v>64</c:v>
                </c:pt>
                <c:pt idx="2387">
                  <c:v>100</c:v>
                </c:pt>
                <c:pt idx="2388">
                  <c:v>64</c:v>
                </c:pt>
                <c:pt idx="2389">
                  <c:v>88</c:v>
                </c:pt>
                <c:pt idx="2390">
                  <c:v>88</c:v>
                </c:pt>
                <c:pt idx="2391">
                  <c:v>72</c:v>
                </c:pt>
                <c:pt idx="2392">
                  <c:v>52</c:v>
                </c:pt>
                <c:pt idx="2393">
                  <c:v>80</c:v>
                </c:pt>
                <c:pt idx="2394">
                  <c:v>68</c:v>
                </c:pt>
                <c:pt idx="2395">
                  <c:v>36</c:v>
                </c:pt>
                <c:pt idx="2396">
                  <c:v>60</c:v>
                </c:pt>
                <c:pt idx="2397">
                  <c:v>64</c:v>
                </c:pt>
                <c:pt idx="2398">
                  <c:v>56</c:v>
                </c:pt>
                <c:pt idx="2399">
                  <c:v>60</c:v>
                </c:pt>
                <c:pt idx="2400">
                  <c:v>60</c:v>
                </c:pt>
                <c:pt idx="2401">
                  <c:v>132</c:v>
                </c:pt>
                <c:pt idx="2402">
                  <c:v>112</c:v>
                </c:pt>
                <c:pt idx="2403">
                  <c:v>76</c:v>
                </c:pt>
                <c:pt idx="2404">
                  <c:v>68</c:v>
                </c:pt>
                <c:pt idx="2405">
                  <c:v>84</c:v>
                </c:pt>
                <c:pt idx="2406">
                  <c:v>68</c:v>
                </c:pt>
                <c:pt idx="2407">
                  <c:v>72</c:v>
                </c:pt>
                <c:pt idx="2408">
                  <c:v>64</c:v>
                </c:pt>
                <c:pt idx="2409">
                  <c:v>72</c:v>
                </c:pt>
                <c:pt idx="2410">
                  <c:v>80</c:v>
                </c:pt>
                <c:pt idx="2411">
                  <c:v>92</c:v>
                </c:pt>
                <c:pt idx="2412">
                  <c:v>84</c:v>
                </c:pt>
                <c:pt idx="2413">
                  <c:v>84</c:v>
                </c:pt>
                <c:pt idx="2414">
                  <c:v>76</c:v>
                </c:pt>
                <c:pt idx="2415">
                  <c:v>48</c:v>
                </c:pt>
                <c:pt idx="2416">
                  <c:v>76</c:v>
                </c:pt>
                <c:pt idx="2417">
                  <c:v>76</c:v>
                </c:pt>
                <c:pt idx="2418">
                  <c:v>76</c:v>
                </c:pt>
                <c:pt idx="2419">
                  <c:v>80</c:v>
                </c:pt>
                <c:pt idx="2420">
                  <c:v>80</c:v>
                </c:pt>
                <c:pt idx="2421">
                  <c:v>72</c:v>
                </c:pt>
                <c:pt idx="2422">
                  <c:v>116</c:v>
                </c:pt>
                <c:pt idx="2423">
                  <c:v>88</c:v>
                </c:pt>
                <c:pt idx="2424">
                  <c:v>108</c:v>
                </c:pt>
                <c:pt idx="2425">
                  <c:v>80</c:v>
                </c:pt>
                <c:pt idx="2426">
                  <c:v>76</c:v>
                </c:pt>
                <c:pt idx="2427">
                  <c:v>68</c:v>
                </c:pt>
                <c:pt idx="2428">
                  <c:v>76</c:v>
                </c:pt>
                <c:pt idx="2429">
                  <c:v>120</c:v>
                </c:pt>
                <c:pt idx="2430">
                  <c:v>92</c:v>
                </c:pt>
                <c:pt idx="2431">
                  <c:v>124</c:v>
                </c:pt>
                <c:pt idx="2432">
                  <c:v>120</c:v>
                </c:pt>
                <c:pt idx="2433">
                  <c:v>140</c:v>
                </c:pt>
                <c:pt idx="2434">
                  <c:v>160</c:v>
                </c:pt>
                <c:pt idx="2435">
                  <c:v>132</c:v>
                </c:pt>
                <c:pt idx="2436">
                  <c:v>176</c:v>
                </c:pt>
                <c:pt idx="2437">
                  <c:v>216</c:v>
                </c:pt>
                <c:pt idx="2438">
                  <c:v>260</c:v>
                </c:pt>
                <c:pt idx="2439">
                  <c:v>236</c:v>
                </c:pt>
                <c:pt idx="2440">
                  <c:v>400</c:v>
                </c:pt>
                <c:pt idx="2441">
                  <c:v>356</c:v>
                </c:pt>
                <c:pt idx="2442">
                  <c:v>288</c:v>
                </c:pt>
                <c:pt idx="2443">
                  <c:v>252</c:v>
                </c:pt>
                <c:pt idx="2444">
                  <c:v>252</c:v>
                </c:pt>
                <c:pt idx="2445">
                  <c:v>216</c:v>
                </c:pt>
                <c:pt idx="2446">
                  <c:v>252</c:v>
                </c:pt>
                <c:pt idx="2447">
                  <c:v>192</c:v>
                </c:pt>
                <c:pt idx="2448">
                  <c:v>224</c:v>
                </c:pt>
                <c:pt idx="2449">
                  <c:v>192</c:v>
                </c:pt>
                <c:pt idx="2450">
                  <c:v>168</c:v>
                </c:pt>
                <c:pt idx="2451">
                  <c:v>136</c:v>
                </c:pt>
                <c:pt idx="2452">
                  <c:v>152</c:v>
                </c:pt>
                <c:pt idx="2453">
                  <c:v>164</c:v>
                </c:pt>
                <c:pt idx="2454">
                  <c:v>152</c:v>
                </c:pt>
                <c:pt idx="2455">
                  <c:v>152</c:v>
                </c:pt>
                <c:pt idx="2456">
                  <c:v>128</c:v>
                </c:pt>
                <c:pt idx="2457">
                  <c:v>180</c:v>
                </c:pt>
                <c:pt idx="2458">
                  <c:v>144</c:v>
                </c:pt>
                <c:pt idx="2459">
                  <c:v>112</c:v>
                </c:pt>
                <c:pt idx="2460">
                  <c:v>128</c:v>
                </c:pt>
                <c:pt idx="2461">
                  <c:v>172</c:v>
                </c:pt>
                <c:pt idx="2462">
                  <c:v>168</c:v>
                </c:pt>
                <c:pt idx="2463">
                  <c:v>136</c:v>
                </c:pt>
                <c:pt idx="2464">
                  <c:v>132</c:v>
                </c:pt>
                <c:pt idx="2465">
                  <c:v>180</c:v>
                </c:pt>
                <c:pt idx="2466">
                  <c:v>176</c:v>
                </c:pt>
                <c:pt idx="2467">
                  <c:v>232</c:v>
                </c:pt>
                <c:pt idx="2468">
                  <c:v>292</c:v>
                </c:pt>
                <c:pt idx="2469">
                  <c:v>276</c:v>
                </c:pt>
                <c:pt idx="2470">
                  <c:v>272</c:v>
                </c:pt>
                <c:pt idx="2471">
                  <c:v>396</c:v>
                </c:pt>
                <c:pt idx="2472">
                  <c:v>340</c:v>
                </c:pt>
                <c:pt idx="2473">
                  <c:v>272</c:v>
                </c:pt>
                <c:pt idx="2474">
                  <c:v>276</c:v>
                </c:pt>
                <c:pt idx="2475">
                  <c:v>224</c:v>
                </c:pt>
                <c:pt idx="2476">
                  <c:v>228</c:v>
                </c:pt>
                <c:pt idx="2477">
                  <c:v>272</c:v>
                </c:pt>
                <c:pt idx="2478">
                  <c:v>184</c:v>
                </c:pt>
                <c:pt idx="2479">
                  <c:v>200</c:v>
                </c:pt>
                <c:pt idx="2480">
                  <c:v>188</c:v>
                </c:pt>
                <c:pt idx="2481">
                  <c:v>164</c:v>
                </c:pt>
                <c:pt idx="2482">
                  <c:v>112</c:v>
                </c:pt>
                <c:pt idx="2483">
                  <c:v>132</c:v>
                </c:pt>
                <c:pt idx="2484">
                  <c:v>84</c:v>
                </c:pt>
                <c:pt idx="2485">
                  <c:v>96</c:v>
                </c:pt>
                <c:pt idx="2486">
                  <c:v>56</c:v>
                </c:pt>
                <c:pt idx="2487">
                  <c:v>92</c:v>
                </c:pt>
                <c:pt idx="2488">
                  <c:v>96</c:v>
                </c:pt>
                <c:pt idx="2489">
                  <c:v>128</c:v>
                </c:pt>
                <c:pt idx="2490">
                  <c:v>100</c:v>
                </c:pt>
                <c:pt idx="2491">
                  <c:v>104</c:v>
                </c:pt>
                <c:pt idx="2492">
                  <c:v>112</c:v>
                </c:pt>
                <c:pt idx="2493">
                  <c:v>128</c:v>
                </c:pt>
                <c:pt idx="2494">
                  <c:v>104</c:v>
                </c:pt>
                <c:pt idx="2495">
                  <c:v>116</c:v>
                </c:pt>
                <c:pt idx="2496">
                  <c:v>124</c:v>
                </c:pt>
                <c:pt idx="2497">
                  <c:v>120</c:v>
                </c:pt>
                <c:pt idx="2498">
                  <c:v>108</c:v>
                </c:pt>
                <c:pt idx="2499">
                  <c:v>100</c:v>
                </c:pt>
                <c:pt idx="2500">
                  <c:v>116</c:v>
                </c:pt>
                <c:pt idx="2501">
                  <c:v>68</c:v>
                </c:pt>
                <c:pt idx="2502">
                  <c:v>84</c:v>
                </c:pt>
                <c:pt idx="2503">
                  <c:v>96</c:v>
                </c:pt>
                <c:pt idx="2504">
                  <c:v>84</c:v>
                </c:pt>
                <c:pt idx="2505">
                  <c:v>124</c:v>
                </c:pt>
                <c:pt idx="2506">
                  <c:v>120</c:v>
                </c:pt>
                <c:pt idx="2507">
                  <c:v>68</c:v>
                </c:pt>
                <c:pt idx="2508">
                  <c:v>76</c:v>
                </c:pt>
                <c:pt idx="2509">
                  <c:v>92</c:v>
                </c:pt>
                <c:pt idx="2510">
                  <c:v>92</c:v>
                </c:pt>
                <c:pt idx="2511">
                  <c:v>68</c:v>
                </c:pt>
                <c:pt idx="2512">
                  <c:v>88</c:v>
                </c:pt>
                <c:pt idx="2513">
                  <c:v>104</c:v>
                </c:pt>
                <c:pt idx="2514">
                  <c:v>84</c:v>
                </c:pt>
                <c:pt idx="2515">
                  <c:v>128</c:v>
                </c:pt>
                <c:pt idx="2516">
                  <c:v>76</c:v>
                </c:pt>
                <c:pt idx="2517">
                  <c:v>92</c:v>
                </c:pt>
                <c:pt idx="2518">
                  <c:v>124</c:v>
                </c:pt>
                <c:pt idx="2519">
                  <c:v>120</c:v>
                </c:pt>
                <c:pt idx="2520">
                  <c:v>128</c:v>
                </c:pt>
                <c:pt idx="2521">
                  <c:v>112</c:v>
                </c:pt>
                <c:pt idx="2522">
                  <c:v>112</c:v>
                </c:pt>
                <c:pt idx="2523">
                  <c:v>112</c:v>
                </c:pt>
                <c:pt idx="2524">
                  <c:v>92</c:v>
                </c:pt>
                <c:pt idx="2525">
                  <c:v>180</c:v>
                </c:pt>
                <c:pt idx="2526">
                  <c:v>112</c:v>
                </c:pt>
                <c:pt idx="2527">
                  <c:v>124</c:v>
                </c:pt>
                <c:pt idx="2528">
                  <c:v>124</c:v>
                </c:pt>
                <c:pt idx="2529">
                  <c:v>164</c:v>
                </c:pt>
                <c:pt idx="2530">
                  <c:v>164</c:v>
                </c:pt>
                <c:pt idx="2531">
                  <c:v>164</c:v>
                </c:pt>
                <c:pt idx="2532">
                  <c:v>136</c:v>
                </c:pt>
                <c:pt idx="2533">
                  <c:v>124</c:v>
                </c:pt>
                <c:pt idx="2534">
                  <c:v>88</c:v>
                </c:pt>
                <c:pt idx="2535">
                  <c:v>120</c:v>
                </c:pt>
                <c:pt idx="2536">
                  <c:v>100</c:v>
                </c:pt>
                <c:pt idx="2537">
                  <c:v>156</c:v>
                </c:pt>
                <c:pt idx="2538">
                  <c:v>168</c:v>
                </c:pt>
                <c:pt idx="2539">
                  <c:v>92</c:v>
                </c:pt>
                <c:pt idx="2540">
                  <c:v>92</c:v>
                </c:pt>
                <c:pt idx="2541">
                  <c:v>112</c:v>
                </c:pt>
                <c:pt idx="2542">
                  <c:v>84</c:v>
                </c:pt>
                <c:pt idx="2543">
                  <c:v>116</c:v>
                </c:pt>
                <c:pt idx="2544">
                  <c:v>80</c:v>
                </c:pt>
                <c:pt idx="2545">
                  <c:v>80</c:v>
                </c:pt>
                <c:pt idx="2546">
                  <c:v>104</c:v>
                </c:pt>
                <c:pt idx="2547">
                  <c:v>72</c:v>
                </c:pt>
                <c:pt idx="2548">
                  <c:v>80</c:v>
                </c:pt>
                <c:pt idx="2549">
                  <c:v>76</c:v>
                </c:pt>
                <c:pt idx="2550">
                  <c:v>80</c:v>
                </c:pt>
                <c:pt idx="2551">
                  <c:v>92</c:v>
                </c:pt>
                <c:pt idx="2552">
                  <c:v>52</c:v>
                </c:pt>
                <c:pt idx="2553">
                  <c:v>88</c:v>
                </c:pt>
                <c:pt idx="2554">
                  <c:v>116</c:v>
                </c:pt>
                <c:pt idx="2555">
                  <c:v>80</c:v>
                </c:pt>
                <c:pt idx="2556">
                  <c:v>72</c:v>
                </c:pt>
                <c:pt idx="2557">
                  <c:v>64</c:v>
                </c:pt>
                <c:pt idx="2558">
                  <c:v>72</c:v>
                </c:pt>
                <c:pt idx="2559">
                  <c:v>108</c:v>
                </c:pt>
                <c:pt idx="2560">
                  <c:v>84</c:v>
                </c:pt>
                <c:pt idx="2561">
                  <c:v>76</c:v>
                </c:pt>
                <c:pt idx="2562">
                  <c:v>68</c:v>
                </c:pt>
                <c:pt idx="2563">
                  <c:v>92</c:v>
                </c:pt>
                <c:pt idx="2564">
                  <c:v>116</c:v>
                </c:pt>
                <c:pt idx="2565">
                  <c:v>72</c:v>
                </c:pt>
                <c:pt idx="2566">
                  <c:v>72</c:v>
                </c:pt>
                <c:pt idx="2567">
                  <c:v>84</c:v>
                </c:pt>
                <c:pt idx="2568">
                  <c:v>92</c:v>
                </c:pt>
                <c:pt idx="2569">
                  <c:v>88</c:v>
                </c:pt>
                <c:pt idx="2570">
                  <c:v>132</c:v>
                </c:pt>
                <c:pt idx="2571">
                  <c:v>112</c:v>
                </c:pt>
                <c:pt idx="2572">
                  <c:v>100</c:v>
                </c:pt>
                <c:pt idx="2573">
                  <c:v>88</c:v>
                </c:pt>
                <c:pt idx="2574">
                  <c:v>100</c:v>
                </c:pt>
                <c:pt idx="2575">
                  <c:v>96</c:v>
                </c:pt>
                <c:pt idx="2576">
                  <c:v>120</c:v>
                </c:pt>
                <c:pt idx="2577">
                  <c:v>116</c:v>
                </c:pt>
                <c:pt idx="2578">
                  <c:v>116</c:v>
                </c:pt>
                <c:pt idx="2579">
                  <c:v>124</c:v>
                </c:pt>
                <c:pt idx="2580">
                  <c:v>148</c:v>
                </c:pt>
                <c:pt idx="2581">
                  <c:v>152</c:v>
                </c:pt>
                <c:pt idx="2582">
                  <c:v>144</c:v>
                </c:pt>
                <c:pt idx="2583">
                  <c:v>140</c:v>
                </c:pt>
                <c:pt idx="2584">
                  <c:v>160</c:v>
                </c:pt>
                <c:pt idx="2585">
                  <c:v>132</c:v>
                </c:pt>
                <c:pt idx="2586">
                  <c:v>140</c:v>
                </c:pt>
                <c:pt idx="2587">
                  <c:v>116</c:v>
                </c:pt>
                <c:pt idx="2588">
                  <c:v>132</c:v>
                </c:pt>
                <c:pt idx="2589">
                  <c:v>160</c:v>
                </c:pt>
                <c:pt idx="2590">
                  <c:v>144</c:v>
                </c:pt>
                <c:pt idx="2591">
                  <c:v>140</c:v>
                </c:pt>
                <c:pt idx="2592">
                  <c:v>112</c:v>
                </c:pt>
                <c:pt idx="2593">
                  <c:v>144</c:v>
                </c:pt>
                <c:pt idx="2594">
                  <c:v>116</c:v>
                </c:pt>
                <c:pt idx="2595">
                  <c:v>120</c:v>
                </c:pt>
                <c:pt idx="2596">
                  <c:v>92</c:v>
                </c:pt>
                <c:pt idx="2597">
                  <c:v>100</c:v>
                </c:pt>
                <c:pt idx="2598">
                  <c:v>60</c:v>
                </c:pt>
                <c:pt idx="2599">
                  <c:v>128</c:v>
                </c:pt>
                <c:pt idx="2600">
                  <c:v>120</c:v>
                </c:pt>
                <c:pt idx="2601">
                  <c:v>80</c:v>
                </c:pt>
                <c:pt idx="2602">
                  <c:v>104</c:v>
                </c:pt>
                <c:pt idx="2603">
                  <c:v>100</c:v>
                </c:pt>
                <c:pt idx="2604">
                  <c:v>92</c:v>
                </c:pt>
                <c:pt idx="2605">
                  <c:v>52</c:v>
                </c:pt>
                <c:pt idx="2606">
                  <c:v>72</c:v>
                </c:pt>
                <c:pt idx="2607">
                  <c:v>96</c:v>
                </c:pt>
                <c:pt idx="2608">
                  <c:v>104</c:v>
                </c:pt>
                <c:pt idx="2609">
                  <c:v>80</c:v>
                </c:pt>
                <c:pt idx="2610">
                  <c:v>48</c:v>
                </c:pt>
                <c:pt idx="2611">
                  <c:v>56</c:v>
                </c:pt>
                <c:pt idx="2612">
                  <c:v>56</c:v>
                </c:pt>
                <c:pt idx="2613">
                  <c:v>52</c:v>
                </c:pt>
                <c:pt idx="2614">
                  <c:v>72</c:v>
                </c:pt>
                <c:pt idx="2615">
                  <c:v>44</c:v>
                </c:pt>
                <c:pt idx="2616">
                  <c:v>60</c:v>
                </c:pt>
                <c:pt idx="2617">
                  <c:v>60</c:v>
                </c:pt>
                <c:pt idx="2618">
                  <c:v>64</c:v>
                </c:pt>
                <c:pt idx="2619">
                  <c:v>40</c:v>
                </c:pt>
                <c:pt idx="2620">
                  <c:v>72</c:v>
                </c:pt>
                <c:pt idx="2621">
                  <c:v>64</c:v>
                </c:pt>
                <c:pt idx="2622">
                  <c:v>56</c:v>
                </c:pt>
                <c:pt idx="2623">
                  <c:v>44</c:v>
                </c:pt>
                <c:pt idx="2624">
                  <c:v>68</c:v>
                </c:pt>
                <c:pt idx="2625">
                  <c:v>32</c:v>
                </c:pt>
                <c:pt idx="2626">
                  <c:v>72</c:v>
                </c:pt>
                <c:pt idx="2627">
                  <c:v>60</c:v>
                </c:pt>
                <c:pt idx="2628">
                  <c:v>96</c:v>
                </c:pt>
                <c:pt idx="2629">
                  <c:v>60</c:v>
                </c:pt>
                <c:pt idx="2630">
                  <c:v>100</c:v>
                </c:pt>
                <c:pt idx="2631">
                  <c:v>72</c:v>
                </c:pt>
                <c:pt idx="2632">
                  <c:v>76</c:v>
                </c:pt>
                <c:pt idx="2633">
                  <c:v>68</c:v>
                </c:pt>
                <c:pt idx="2634">
                  <c:v>56</c:v>
                </c:pt>
                <c:pt idx="2635">
                  <c:v>48</c:v>
                </c:pt>
                <c:pt idx="2636">
                  <c:v>64</c:v>
                </c:pt>
                <c:pt idx="2637">
                  <c:v>52</c:v>
                </c:pt>
                <c:pt idx="2638">
                  <c:v>56</c:v>
                </c:pt>
                <c:pt idx="2639">
                  <c:v>84</c:v>
                </c:pt>
                <c:pt idx="2640">
                  <c:v>84</c:v>
                </c:pt>
                <c:pt idx="2641">
                  <c:v>88</c:v>
                </c:pt>
                <c:pt idx="2642">
                  <c:v>96</c:v>
                </c:pt>
                <c:pt idx="2643">
                  <c:v>136</c:v>
                </c:pt>
                <c:pt idx="2644">
                  <c:v>104</c:v>
                </c:pt>
                <c:pt idx="2645">
                  <c:v>92</c:v>
                </c:pt>
                <c:pt idx="2646">
                  <c:v>116</c:v>
                </c:pt>
                <c:pt idx="2647">
                  <c:v>128</c:v>
                </c:pt>
                <c:pt idx="2648">
                  <c:v>116</c:v>
                </c:pt>
                <c:pt idx="2649">
                  <c:v>136</c:v>
                </c:pt>
                <c:pt idx="2650">
                  <c:v>108</c:v>
                </c:pt>
                <c:pt idx="2651">
                  <c:v>96</c:v>
                </c:pt>
                <c:pt idx="2652">
                  <c:v>112</c:v>
                </c:pt>
                <c:pt idx="2653">
                  <c:v>80</c:v>
                </c:pt>
                <c:pt idx="2654">
                  <c:v>88</c:v>
                </c:pt>
                <c:pt idx="2655">
                  <c:v>108</c:v>
                </c:pt>
                <c:pt idx="2656">
                  <c:v>100</c:v>
                </c:pt>
                <c:pt idx="2657">
                  <c:v>76</c:v>
                </c:pt>
                <c:pt idx="2658">
                  <c:v>104</c:v>
                </c:pt>
                <c:pt idx="2659">
                  <c:v>120</c:v>
                </c:pt>
                <c:pt idx="2660">
                  <c:v>84</c:v>
                </c:pt>
                <c:pt idx="2661">
                  <c:v>92</c:v>
                </c:pt>
                <c:pt idx="2662">
                  <c:v>116</c:v>
                </c:pt>
                <c:pt idx="2663">
                  <c:v>80</c:v>
                </c:pt>
                <c:pt idx="2664">
                  <c:v>108</c:v>
                </c:pt>
                <c:pt idx="2665">
                  <c:v>88</c:v>
                </c:pt>
                <c:pt idx="2666">
                  <c:v>92</c:v>
                </c:pt>
                <c:pt idx="2667">
                  <c:v>96</c:v>
                </c:pt>
                <c:pt idx="2668">
                  <c:v>72</c:v>
                </c:pt>
                <c:pt idx="2669">
                  <c:v>120</c:v>
                </c:pt>
                <c:pt idx="2670">
                  <c:v>144</c:v>
                </c:pt>
                <c:pt idx="2671">
                  <c:v>92</c:v>
                </c:pt>
                <c:pt idx="2672">
                  <c:v>84</c:v>
                </c:pt>
                <c:pt idx="2673">
                  <c:v>96</c:v>
                </c:pt>
                <c:pt idx="2674">
                  <c:v>116</c:v>
                </c:pt>
                <c:pt idx="2675">
                  <c:v>92</c:v>
                </c:pt>
                <c:pt idx="2676">
                  <c:v>80</c:v>
                </c:pt>
                <c:pt idx="2677">
                  <c:v>68</c:v>
                </c:pt>
                <c:pt idx="2678">
                  <c:v>100</c:v>
                </c:pt>
                <c:pt idx="2679">
                  <c:v>68</c:v>
                </c:pt>
                <c:pt idx="2680">
                  <c:v>72</c:v>
                </c:pt>
                <c:pt idx="2681">
                  <c:v>80</c:v>
                </c:pt>
                <c:pt idx="2682">
                  <c:v>84</c:v>
                </c:pt>
                <c:pt idx="2683">
                  <c:v>104</c:v>
                </c:pt>
                <c:pt idx="2684">
                  <c:v>104</c:v>
                </c:pt>
                <c:pt idx="2685">
                  <c:v>44</c:v>
                </c:pt>
                <c:pt idx="2686">
                  <c:v>60</c:v>
                </c:pt>
                <c:pt idx="2687">
                  <c:v>48</c:v>
                </c:pt>
                <c:pt idx="2688">
                  <c:v>76</c:v>
                </c:pt>
                <c:pt idx="2689">
                  <c:v>96</c:v>
                </c:pt>
                <c:pt idx="2690">
                  <c:v>68</c:v>
                </c:pt>
                <c:pt idx="2691">
                  <c:v>64</c:v>
                </c:pt>
                <c:pt idx="2692">
                  <c:v>72</c:v>
                </c:pt>
                <c:pt idx="2693">
                  <c:v>80</c:v>
                </c:pt>
                <c:pt idx="2694">
                  <c:v>76</c:v>
                </c:pt>
                <c:pt idx="2695">
                  <c:v>80</c:v>
                </c:pt>
                <c:pt idx="2696">
                  <c:v>48</c:v>
                </c:pt>
                <c:pt idx="2697">
                  <c:v>92</c:v>
                </c:pt>
                <c:pt idx="2698">
                  <c:v>76</c:v>
                </c:pt>
                <c:pt idx="2699">
                  <c:v>80</c:v>
                </c:pt>
                <c:pt idx="2700">
                  <c:v>64</c:v>
                </c:pt>
                <c:pt idx="2701">
                  <c:v>44</c:v>
                </c:pt>
                <c:pt idx="2702">
                  <c:v>100</c:v>
                </c:pt>
                <c:pt idx="2703">
                  <c:v>80</c:v>
                </c:pt>
                <c:pt idx="2704">
                  <c:v>88</c:v>
                </c:pt>
                <c:pt idx="2705">
                  <c:v>100</c:v>
                </c:pt>
                <c:pt idx="2706">
                  <c:v>72</c:v>
                </c:pt>
                <c:pt idx="2707">
                  <c:v>60</c:v>
                </c:pt>
                <c:pt idx="2708">
                  <c:v>120</c:v>
                </c:pt>
                <c:pt idx="2709">
                  <c:v>64</c:v>
                </c:pt>
                <c:pt idx="2710">
                  <c:v>68</c:v>
                </c:pt>
                <c:pt idx="2711">
                  <c:v>64</c:v>
                </c:pt>
                <c:pt idx="2712">
                  <c:v>80</c:v>
                </c:pt>
                <c:pt idx="2713">
                  <c:v>64</c:v>
                </c:pt>
                <c:pt idx="2714">
                  <c:v>92</c:v>
                </c:pt>
                <c:pt idx="2715">
                  <c:v>80</c:v>
                </c:pt>
                <c:pt idx="2716">
                  <c:v>68</c:v>
                </c:pt>
                <c:pt idx="2717">
                  <c:v>60</c:v>
                </c:pt>
                <c:pt idx="2718">
                  <c:v>88</c:v>
                </c:pt>
                <c:pt idx="2719">
                  <c:v>156</c:v>
                </c:pt>
                <c:pt idx="2720">
                  <c:v>56</c:v>
                </c:pt>
                <c:pt idx="2721">
                  <c:v>92</c:v>
                </c:pt>
                <c:pt idx="2722">
                  <c:v>60</c:v>
                </c:pt>
                <c:pt idx="2723">
                  <c:v>68</c:v>
                </c:pt>
                <c:pt idx="2724">
                  <c:v>96</c:v>
                </c:pt>
                <c:pt idx="2725">
                  <c:v>52</c:v>
                </c:pt>
                <c:pt idx="2726">
                  <c:v>112</c:v>
                </c:pt>
                <c:pt idx="2727">
                  <c:v>76</c:v>
                </c:pt>
                <c:pt idx="2728">
                  <c:v>88</c:v>
                </c:pt>
                <c:pt idx="2729">
                  <c:v>76</c:v>
                </c:pt>
                <c:pt idx="2730">
                  <c:v>128</c:v>
                </c:pt>
                <c:pt idx="2731">
                  <c:v>68</c:v>
                </c:pt>
                <c:pt idx="2732">
                  <c:v>92</c:v>
                </c:pt>
                <c:pt idx="2733">
                  <c:v>96</c:v>
                </c:pt>
                <c:pt idx="2734">
                  <c:v>84</c:v>
                </c:pt>
                <c:pt idx="2735">
                  <c:v>52</c:v>
                </c:pt>
                <c:pt idx="2736">
                  <c:v>80</c:v>
                </c:pt>
                <c:pt idx="2737">
                  <c:v>92</c:v>
                </c:pt>
                <c:pt idx="2738">
                  <c:v>100</c:v>
                </c:pt>
                <c:pt idx="2739">
                  <c:v>108</c:v>
                </c:pt>
                <c:pt idx="2740">
                  <c:v>88</c:v>
                </c:pt>
                <c:pt idx="2741">
                  <c:v>76</c:v>
                </c:pt>
                <c:pt idx="2742">
                  <c:v>84</c:v>
                </c:pt>
                <c:pt idx="2743">
                  <c:v>80</c:v>
                </c:pt>
                <c:pt idx="2744">
                  <c:v>96</c:v>
                </c:pt>
                <c:pt idx="2745">
                  <c:v>80</c:v>
                </c:pt>
                <c:pt idx="2746">
                  <c:v>88</c:v>
                </c:pt>
                <c:pt idx="2747">
                  <c:v>52</c:v>
                </c:pt>
                <c:pt idx="2748">
                  <c:v>52</c:v>
                </c:pt>
                <c:pt idx="2749">
                  <c:v>56</c:v>
                </c:pt>
                <c:pt idx="2750">
                  <c:v>48</c:v>
                </c:pt>
                <c:pt idx="2751">
                  <c:v>72</c:v>
                </c:pt>
                <c:pt idx="2752">
                  <c:v>92</c:v>
                </c:pt>
                <c:pt idx="2753">
                  <c:v>44</c:v>
                </c:pt>
                <c:pt idx="2754">
                  <c:v>76</c:v>
                </c:pt>
                <c:pt idx="2755">
                  <c:v>56</c:v>
                </c:pt>
                <c:pt idx="2756">
                  <c:v>76</c:v>
                </c:pt>
                <c:pt idx="2757">
                  <c:v>68</c:v>
                </c:pt>
                <c:pt idx="2758">
                  <c:v>76</c:v>
                </c:pt>
                <c:pt idx="2759">
                  <c:v>60</c:v>
                </c:pt>
                <c:pt idx="2760">
                  <c:v>48</c:v>
                </c:pt>
                <c:pt idx="2761">
                  <c:v>68</c:v>
                </c:pt>
                <c:pt idx="2762">
                  <c:v>88</c:v>
                </c:pt>
                <c:pt idx="2763">
                  <c:v>52</c:v>
                </c:pt>
                <c:pt idx="2764">
                  <c:v>68</c:v>
                </c:pt>
                <c:pt idx="2765">
                  <c:v>48</c:v>
                </c:pt>
                <c:pt idx="2766">
                  <c:v>92</c:v>
                </c:pt>
                <c:pt idx="2767">
                  <c:v>72</c:v>
                </c:pt>
                <c:pt idx="2768">
                  <c:v>68</c:v>
                </c:pt>
                <c:pt idx="2769">
                  <c:v>48</c:v>
                </c:pt>
                <c:pt idx="2770">
                  <c:v>68</c:v>
                </c:pt>
                <c:pt idx="2771">
                  <c:v>68</c:v>
                </c:pt>
                <c:pt idx="2772">
                  <c:v>64</c:v>
                </c:pt>
                <c:pt idx="2773">
                  <c:v>72</c:v>
                </c:pt>
                <c:pt idx="2774">
                  <c:v>68</c:v>
                </c:pt>
                <c:pt idx="2775">
                  <c:v>80</c:v>
                </c:pt>
                <c:pt idx="2776">
                  <c:v>56</c:v>
                </c:pt>
                <c:pt idx="2777">
                  <c:v>72</c:v>
                </c:pt>
                <c:pt idx="2778">
                  <c:v>56</c:v>
                </c:pt>
                <c:pt idx="2779">
                  <c:v>88</c:v>
                </c:pt>
                <c:pt idx="2780">
                  <c:v>44</c:v>
                </c:pt>
                <c:pt idx="2781">
                  <c:v>92</c:v>
                </c:pt>
                <c:pt idx="2782">
                  <c:v>72</c:v>
                </c:pt>
                <c:pt idx="2783">
                  <c:v>64</c:v>
                </c:pt>
                <c:pt idx="2784">
                  <c:v>72</c:v>
                </c:pt>
                <c:pt idx="2785">
                  <c:v>68</c:v>
                </c:pt>
                <c:pt idx="2786">
                  <c:v>52</c:v>
                </c:pt>
                <c:pt idx="2787">
                  <c:v>80</c:v>
                </c:pt>
                <c:pt idx="2788">
                  <c:v>56</c:v>
                </c:pt>
                <c:pt idx="2789">
                  <c:v>36</c:v>
                </c:pt>
                <c:pt idx="2790">
                  <c:v>124</c:v>
                </c:pt>
                <c:pt idx="2791">
                  <c:v>52</c:v>
                </c:pt>
                <c:pt idx="2792">
                  <c:v>60</c:v>
                </c:pt>
                <c:pt idx="2793">
                  <c:v>52</c:v>
                </c:pt>
                <c:pt idx="2794">
                  <c:v>56</c:v>
                </c:pt>
                <c:pt idx="2795">
                  <c:v>64</c:v>
                </c:pt>
                <c:pt idx="2796">
                  <c:v>108</c:v>
                </c:pt>
                <c:pt idx="2797">
                  <c:v>80</c:v>
                </c:pt>
                <c:pt idx="2798">
                  <c:v>60</c:v>
                </c:pt>
                <c:pt idx="2799">
                  <c:v>88</c:v>
                </c:pt>
                <c:pt idx="2800">
                  <c:v>84</c:v>
                </c:pt>
                <c:pt idx="2801">
                  <c:v>68</c:v>
                </c:pt>
                <c:pt idx="2802">
                  <c:v>88</c:v>
                </c:pt>
                <c:pt idx="2803">
                  <c:v>60</c:v>
                </c:pt>
                <c:pt idx="2804">
                  <c:v>64</c:v>
                </c:pt>
                <c:pt idx="2805">
                  <c:v>60</c:v>
                </c:pt>
                <c:pt idx="2806">
                  <c:v>48</c:v>
                </c:pt>
                <c:pt idx="2807">
                  <c:v>100</c:v>
                </c:pt>
                <c:pt idx="2808">
                  <c:v>88</c:v>
                </c:pt>
                <c:pt idx="2809">
                  <c:v>80</c:v>
                </c:pt>
                <c:pt idx="2810">
                  <c:v>48</c:v>
                </c:pt>
                <c:pt idx="2811">
                  <c:v>80</c:v>
                </c:pt>
                <c:pt idx="2812">
                  <c:v>76</c:v>
                </c:pt>
                <c:pt idx="2813">
                  <c:v>100</c:v>
                </c:pt>
                <c:pt idx="2814">
                  <c:v>80</c:v>
                </c:pt>
                <c:pt idx="2815">
                  <c:v>72</c:v>
                </c:pt>
                <c:pt idx="2816">
                  <c:v>68</c:v>
                </c:pt>
                <c:pt idx="2817">
                  <c:v>92</c:v>
                </c:pt>
                <c:pt idx="2818">
                  <c:v>92</c:v>
                </c:pt>
                <c:pt idx="2819">
                  <c:v>60</c:v>
                </c:pt>
                <c:pt idx="2820">
                  <c:v>52</c:v>
                </c:pt>
                <c:pt idx="2821">
                  <c:v>72</c:v>
                </c:pt>
                <c:pt idx="2822">
                  <c:v>72</c:v>
                </c:pt>
                <c:pt idx="2823">
                  <c:v>52</c:v>
                </c:pt>
                <c:pt idx="2824">
                  <c:v>140</c:v>
                </c:pt>
                <c:pt idx="2825">
                  <c:v>60</c:v>
                </c:pt>
                <c:pt idx="2826">
                  <c:v>48</c:v>
                </c:pt>
                <c:pt idx="2827">
                  <c:v>40</c:v>
                </c:pt>
                <c:pt idx="2828">
                  <c:v>52</c:v>
                </c:pt>
                <c:pt idx="2829">
                  <c:v>52</c:v>
                </c:pt>
                <c:pt idx="2830">
                  <c:v>60</c:v>
                </c:pt>
                <c:pt idx="2831">
                  <c:v>60</c:v>
                </c:pt>
                <c:pt idx="2832">
                  <c:v>88</c:v>
                </c:pt>
                <c:pt idx="2833">
                  <c:v>96</c:v>
                </c:pt>
                <c:pt idx="2834">
                  <c:v>64</c:v>
                </c:pt>
                <c:pt idx="2835">
                  <c:v>64</c:v>
                </c:pt>
                <c:pt idx="2836">
                  <c:v>72</c:v>
                </c:pt>
                <c:pt idx="2837">
                  <c:v>96</c:v>
                </c:pt>
                <c:pt idx="2838">
                  <c:v>64</c:v>
                </c:pt>
                <c:pt idx="2839">
                  <c:v>92</c:v>
                </c:pt>
                <c:pt idx="2840">
                  <c:v>76</c:v>
                </c:pt>
                <c:pt idx="2841">
                  <c:v>84</c:v>
                </c:pt>
                <c:pt idx="2842">
                  <c:v>100</c:v>
                </c:pt>
                <c:pt idx="2843">
                  <c:v>76</c:v>
                </c:pt>
                <c:pt idx="2844">
                  <c:v>64</c:v>
                </c:pt>
                <c:pt idx="2845">
                  <c:v>124</c:v>
                </c:pt>
                <c:pt idx="2846">
                  <c:v>88</c:v>
                </c:pt>
                <c:pt idx="2847">
                  <c:v>84</c:v>
                </c:pt>
                <c:pt idx="2848">
                  <c:v>136</c:v>
                </c:pt>
                <c:pt idx="2849">
                  <c:v>108</c:v>
                </c:pt>
                <c:pt idx="2850">
                  <c:v>116</c:v>
                </c:pt>
                <c:pt idx="2851">
                  <c:v>64</c:v>
                </c:pt>
                <c:pt idx="2852">
                  <c:v>76</c:v>
                </c:pt>
                <c:pt idx="2853">
                  <c:v>104</c:v>
                </c:pt>
                <c:pt idx="2854">
                  <c:v>116</c:v>
                </c:pt>
                <c:pt idx="2855">
                  <c:v>68</c:v>
                </c:pt>
                <c:pt idx="2856">
                  <c:v>64</c:v>
                </c:pt>
                <c:pt idx="2857">
                  <c:v>112</c:v>
                </c:pt>
                <c:pt idx="2858">
                  <c:v>112</c:v>
                </c:pt>
                <c:pt idx="2859">
                  <c:v>64</c:v>
                </c:pt>
                <c:pt idx="2860">
                  <c:v>60</c:v>
                </c:pt>
                <c:pt idx="2861">
                  <c:v>88</c:v>
                </c:pt>
                <c:pt idx="2862">
                  <c:v>100</c:v>
                </c:pt>
                <c:pt idx="2863">
                  <c:v>72</c:v>
                </c:pt>
                <c:pt idx="2864">
                  <c:v>68</c:v>
                </c:pt>
                <c:pt idx="2865">
                  <c:v>80</c:v>
                </c:pt>
                <c:pt idx="2866">
                  <c:v>100</c:v>
                </c:pt>
                <c:pt idx="2867">
                  <c:v>44</c:v>
                </c:pt>
                <c:pt idx="2868">
                  <c:v>84</c:v>
                </c:pt>
                <c:pt idx="2869">
                  <c:v>84</c:v>
                </c:pt>
                <c:pt idx="2870">
                  <c:v>100</c:v>
                </c:pt>
                <c:pt idx="2871">
                  <c:v>80</c:v>
                </c:pt>
                <c:pt idx="2872">
                  <c:v>76</c:v>
                </c:pt>
                <c:pt idx="2873">
                  <c:v>72</c:v>
                </c:pt>
                <c:pt idx="2874">
                  <c:v>112</c:v>
                </c:pt>
                <c:pt idx="2875">
                  <c:v>108</c:v>
                </c:pt>
                <c:pt idx="2876">
                  <c:v>140</c:v>
                </c:pt>
                <c:pt idx="2877">
                  <c:v>112</c:v>
                </c:pt>
                <c:pt idx="2878">
                  <c:v>136</c:v>
                </c:pt>
                <c:pt idx="2879">
                  <c:v>68</c:v>
                </c:pt>
                <c:pt idx="2880">
                  <c:v>60</c:v>
                </c:pt>
                <c:pt idx="2881">
                  <c:v>68</c:v>
                </c:pt>
                <c:pt idx="2882">
                  <c:v>120</c:v>
                </c:pt>
                <c:pt idx="2883">
                  <c:v>84</c:v>
                </c:pt>
                <c:pt idx="2884">
                  <c:v>108</c:v>
                </c:pt>
                <c:pt idx="2885">
                  <c:v>68</c:v>
                </c:pt>
                <c:pt idx="2886">
                  <c:v>60</c:v>
                </c:pt>
                <c:pt idx="2887">
                  <c:v>84</c:v>
                </c:pt>
                <c:pt idx="2888">
                  <c:v>68</c:v>
                </c:pt>
                <c:pt idx="2889">
                  <c:v>68</c:v>
                </c:pt>
                <c:pt idx="2890">
                  <c:v>80</c:v>
                </c:pt>
                <c:pt idx="2891">
                  <c:v>84</c:v>
                </c:pt>
                <c:pt idx="2892">
                  <c:v>80</c:v>
                </c:pt>
                <c:pt idx="2893">
                  <c:v>56</c:v>
                </c:pt>
                <c:pt idx="2894">
                  <c:v>72</c:v>
                </c:pt>
                <c:pt idx="2895">
                  <c:v>72</c:v>
                </c:pt>
                <c:pt idx="2896">
                  <c:v>64</c:v>
                </c:pt>
                <c:pt idx="2897">
                  <c:v>68</c:v>
                </c:pt>
                <c:pt idx="2898">
                  <c:v>64</c:v>
                </c:pt>
                <c:pt idx="2899">
                  <c:v>56</c:v>
                </c:pt>
                <c:pt idx="2900">
                  <c:v>84</c:v>
                </c:pt>
                <c:pt idx="2901">
                  <c:v>44</c:v>
                </c:pt>
                <c:pt idx="2902">
                  <c:v>64</c:v>
                </c:pt>
                <c:pt idx="2903">
                  <c:v>80</c:v>
                </c:pt>
                <c:pt idx="2904">
                  <c:v>112</c:v>
                </c:pt>
                <c:pt idx="2905">
                  <c:v>56</c:v>
                </c:pt>
                <c:pt idx="2906">
                  <c:v>68</c:v>
                </c:pt>
                <c:pt idx="2907">
                  <c:v>68</c:v>
                </c:pt>
                <c:pt idx="2908">
                  <c:v>68</c:v>
                </c:pt>
                <c:pt idx="2909">
                  <c:v>48</c:v>
                </c:pt>
                <c:pt idx="2910">
                  <c:v>108</c:v>
                </c:pt>
                <c:pt idx="2911">
                  <c:v>64</c:v>
                </c:pt>
                <c:pt idx="2912">
                  <c:v>40</c:v>
                </c:pt>
                <c:pt idx="2913">
                  <c:v>76</c:v>
                </c:pt>
                <c:pt idx="2914">
                  <c:v>76</c:v>
                </c:pt>
                <c:pt idx="2915">
                  <c:v>64</c:v>
                </c:pt>
                <c:pt idx="2916">
                  <c:v>84</c:v>
                </c:pt>
                <c:pt idx="2917">
                  <c:v>60</c:v>
                </c:pt>
                <c:pt idx="2918">
                  <c:v>72</c:v>
                </c:pt>
                <c:pt idx="2919">
                  <c:v>68</c:v>
                </c:pt>
                <c:pt idx="2920">
                  <c:v>32</c:v>
                </c:pt>
                <c:pt idx="2921">
                  <c:v>72</c:v>
                </c:pt>
                <c:pt idx="2922">
                  <c:v>88</c:v>
                </c:pt>
                <c:pt idx="2923">
                  <c:v>64</c:v>
                </c:pt>
                <c:pt idx="2924">
                  <c:v>32</c:v>
                </c:pt>
                <c:pt idx="2925">
                  <c:v>88</c:v>
                </c:pt>
                <c:pt idx="2926">
                  <c:v>48</c:v>
                </c:pt>
                <c:pt idx="2927">
                  <c:v>56</c:v>
                </c:pt>
                <c:pt idx="2928">
                  <c:v>44</c:v>
                </c:pt>
                <c:pt idx="2929">
                  <c:v>64</c:v>
                </c:pt>
                <c:pt idx="2930">
                  <c:v>76</c:v>
                </c:pt>
                <c:pt idx="2931">
                  <c:v>60</c:v>
                </c:pt>
                <c:pt idx="2932">
                  <c:v>80</c:v>
                </c:pt>
                <c:pt idx="2933">
                  <c:v>48</c:v>
                </c:pt>
                <c:pt idx="2934">
                  <c:v>36</c:v>
                </c:pt>
                <c:pt idx="2935">
                  <c:v>80</c:v>
                </c:pt>
                <c:pt idx="2936">
                  <c:v>72</c:v>
                </c:pt>
                <c:pt idx="2937">
                  <c:v>60</c:v>
                </c:pt>
                <c:pt idx="2938">
                  <c:v>68</c:v>
                </c:pt>
                <c:pt idx="2939">
                  <c:v>112</c:v>
                </c:pt>
                <c:pt idx="2940">
                  <c:v>120</c:v>
                </c:pt>
                <c:pt idx="2941">
                  <c:v>68</c:v>
                </c:pt>
                <c:pt idx="2942">
                  <c:v>68</c:v>
                </c:pt>
                <c:pt idx="2943">
                  <c:v>56</c:v>
                </c:pt>
                <c:pt idx="2944">
                  <c:v>60</c:v>
                </c:pt>
                <c:pt idx="2945">
                  <c:v>84</c:v>
                </c:pt>
                <c:pt idx="2946">
                  <c:v>48</c:v>
                </c:pt>
                <c:pt idx="2947">
                  <c:v>64</c:v>
                </c:pt>
                <c:pt idx="2948">
                  <c:v>60</c:v>
                </c:pt>
                <c:pt idx="2949">
                  <c:v>56</c:v>
                </c:pt>
                <c:pt idx="2950">
                  <c:v>80</c:v>
                </c:pt>
                <c:pt idx="2951">
                  <c:v>76</c:v>
                </c:pt>
                <c:pt idx="2952">
                  <c:v>48</c:v>
                </c:pt>
                <c:pt idx="2953">
                  <c:v>72</c:v>
                </c:pt>
                <c:pt idx="2954">
                  <c:v>52</c:v>
                </c:pt>
                <c:pt idx="2955">
                  <c:v>60</c:v>
                </c:pt>
                <c:pt idx="2956">
                  <c:v>88</c:v>
                </c:pt>
                <c:pt idx="2957">
                  <c:v>72</c:v>
                </c:pt>
                <c:pt idx="2958">
                  <c:v>80</c:v>
                </c:pt>
                <c:pt idx="2959">
                  <c:v>84</c:v>
                </c:pt>
                <c:pt idx="2960">
                  <c:v>60</c:v>
                </c:pt>
                <c:pt idx="2961">
                  <c:v>100</c:v>
                </c:pt>
                <c:pt idx="2962">
                  <c:v>72</c:v>
                </c:pt>
                <c:pt idx="2963">
                  <c:v>88</c:v>
                </c:pt>
                <c:pt idx="2964">
                  <c:v>96</c:v>
                </c:pt>
                <c:pt idx="2965">
                  <c:v>84</c:v>
                </c:pt>
                <c:pt idx="2966">
                  <c:v>68</c:v>
                </c:pt>
                <c:pt idx="2967">
                  <c:v>84</c:v>
                </c:pt>
                <c:pt idx="2968">
                  <c:v>88</c:v>
                </c:pt>
                <c:pt idx="2969">
                  <c:v>68</c:v>
                </c:pt>
                <c:pt idx="2970">
                  <c:v>68</c:v>
                </c:pt>
                <c:pt idx="2971">
                  <c:v>92</c:v>
                </c:pt>
                <c:pt idx="2972">
                  <c:v>48</c:v>
                </c:pt>
                <c:pt idx="2973">
                  <c:v>52</c:v>
                </c:pt>
                <c:pt idx="2974">
                  <c:v>96</c:v>
                </c:pt>
                <c:pt idx="2975">
                  <c:v>56</c:v>
                </c:pt>
                <c:pt idx="2976">
                  <c:v>64</c:v>
                </c:pt>
                <c:pt idx="2977">
                  <c:v>88</c:v>
                </c:pt>
                <c:pt idx="2978">
                  <c:v>92</c:v>
                </c:pt>
                <c:pt idx="2979">
                  <c:v>44</c:v>
                </c:pt>
                <c:pt idx="2980">
                  <c:v>68</c:v>
                </c:pt>
                <c:pt idx="2981">
                  <c:v>68</c:v>
                </c:pt>
                <c:pt idx="2982">
                  <c:v>64</c:v>
                </c:pt>
                <c:pt idx="2983">
                  <c:v>40</c:v>
                </c:pt>
                <c:pt idx="2984">
                  <c:v>64</c:v>
                </c:pt>
                <c:pt idx="2985">
                  <c:v>56</c:v>
                </c:pt>
                <c:pt idx="2986">
                  <c:v>52</c:v>
                </c:pt>
                <c:pt idx="2987">
                  <c:v>56</c:v>
                </c:pt>
                <c:pt idx="2988">
                  <c:v>60</c:v>
                </c:pt>
                <c:pt idx="2989">
                  <c:v>60</c:v>
                </c:pt>
                <c:pt idx="2990">
                  <c:v>68</c:v>
                </c:pt>
                <c:pt idx="2991">
                  <c:v>60</c:v>
                </c:pt>
                <c:pt idx="2992">
                  <c:v>64</c:v>
                </c:pt>
                <c:pt idx="2993">
                  <c:v>52</c:v>
                </c:pt>
                <c:pt idx="2994">
                  <c:v>76</c:v>
                </c:pt>
                <c:pt idx="2995">
                  <c:v>84</c:v>
                </c:pt>
                <c:pt idx="2996">
                  <c:v>60</c:v>
                </c:pt>
                <c:pt idx="2997">
                  <c:v>88</c:v>
                </c:pt>
                <c:pt idx="2998">
                  <c:v>56</c:v>
                </c:pt>
                <c:pt idx="2999">
                  <c:v>64</c:v>
                </c:pt>
                <c:pt idx="3000">
                  <c:v>60</c:v>
                </c:pt>
                <c:pt idx="3001">
                  <c:v>60</c:v>
                </c:pt>
                <c:pt idx="3002">
                  <c:v>52</c:v>
                </c:pt>
                <c:pt idx="3003">
                  <c:v>36</c:v>
                </c:pt>
                <c:pt idx="3004">
                  <c:v>72</c:v>
                </c:pt>
                <c:pt idx="3005">
                  <c:v>36</c:v>
                </c:pt>
                <c:pt idx="3006">
                  <c:v>68</c:v>
                </c:pt>
                <c:pt idx="3007">
                  <c:v>76</c:v>
                </c:pt>
                <c:pt idx="3008">
                  <c:v>68</c:v>
                </c:pt>
                <c:pt idx="3009">
                  <c:v>44</c:v>
                </c:pt>
                <c:pt idx="3010">
                  <c:v>84</c:v>
                </c:pt>
                <c:pt idx="3011">
                  <c:v>44</c:v>
                </c:pt>
                <c:pt idx="3012">
                  <c:v>52</c:v>
                </c:pt>
                <c:pt idx="3013">
                  <c:v>64</c:v>
                </c:pt>
                <c:pt idx="3014">
                  <c:v>72</c:v>
                </c:pt>
                <c:pt idx="3015">
                  <c:v>76</c:v>
                </c:pt>
                <c:pt idx="3016">
                  <c:v>72</c:v>
                </c:pt>
                <c:pt idx="3017">
                  <c:v>64</c:v>
                </c:pt>
                <c:pt idx="3018">
                  <c:v>104</c:v>
                </c:pt>
                <c:pt idx="3019">
                  <c:v>60</c:v>
                </c:pt>
                <c:pt idx="3020">
                  <c:v>52</c:v>
                </c:pt>
                <c:pt idx="3021">
                  <c:v>76</c:v>
                </c:pt>
                <c:pt idx="3022">
                  <c:v>52</c:v>
                </c:pt>
                <c:pt idx="3023">
                  <c:v>84</c:v>
                </c:pt>
                <c:pt idx="3024">
                  <c:v>52</c:v>
                </c:pt>
                <c:pt idx="3025">
                  <c:v>92</c:v>
                </c:pt>
                <c:pt idx="3026">
                  <c:v>72</c:v>
                </c:pt>
                <c:pt idx="3027">
                  <c:v>56</c:v>
                </c:pt>
                <c:pt idx="3028">
                  <c:v>76</c:v>
                </c:pt>
                <c:pt idx="3029">
                  <c:v>92</c:v>
                </c:pt>
                <c:pt idx="3030">
                  <c:v>112</c:v>
                </c:pt>
                <c:pt idx="3031">
                  <c:v>116</c:v>
                </c:pt>
                <c:pt idx="3032">
                  <c:v>176</c:v>
                </c:pt>
                <c:pt idx="3033">
                  <c:v>132</c:v>
                </c:pt>
                <c:pt idx="3034">
                  <c:v>92</c:v>
                </c:pt>
                <c:pt idx="3035">
                  <c:v>124</c:v>
                </c:pt>
                <c:pt idx="3036">
                  <c:v>92</c:v>
                </c:pt>
                <c:pt idx="3037">
                  <c:v>112</c:v>
                </c:pt>
                <c:pt idx="3038">
                  <c:v>124</c:v>
                </c:pt>
                <c:pt idx="3039">
                  <c:v>140</c:v>
                </c:pt>
                <c:pt idx="3040">
                  <c:v>180</c:v>
                </c:pt>
                <c:pt idx="3041">
                  <c:v>136</c:v>
                </c:pt>
                <c:pt idx="3042">
                  <c:v>164</c:v>
                </c:pt>
                <c:pt idx="3043">
                  <c:v>180</c:v>
                </c:pt>
                <c:pt idx="3044">
                  <c:v>148</c:v>
                </c:pt>
                <c:pt idx="3045">
                  <c:v>120</c:v>
                </c:pt>
                <c:pt idx="3046">
                  <c:v>156</c:v>
                </c:pt>
                <c:pt idx="3047">
                  <c:v>128</c:v>
                </c:pt>
                <c:pt idx="3048">
                  <c:v>156</c:v>
                </c:pt>
                <c:pt idx="3049">
                  <c:v>112</c:v>
                </c:pt>
                <c:pt idx="3050">
                  <c:v>116</c:v>
                </c:pt>
                <c:pt idx="3051">
                  <c:v>148</c:v>
                </c:pt>
                <c:pt idx="3052">
                  <c:v>88</c:v>
                </c:pt>
                <c:pt idx="3053">
                  <c:v>120</c:v>
                </c:pt>
                <c:pt idx="3054">
                  <c:v>144</c:v>
                </c:pt>
                <c:pt idx="3055">
                  <c:v>148</c:v>
                </c:pt>
                <c:pt idx="3056">
                  <c:v>112</c:v>
                </c:pt>
                <c:pt idx="3057">
                  <c:v>124</c:v>
                </c:pt>
                <c:pt idx="3058">
                  <c:v>80</c:v>
                </c:pt>
                <c:pt idx="3059">
                  <c:v>80</c:v>
                </c:pt>
                <c:pt idx="3060">
                  <c:v>116</c:v>
                </c:pt>
                <c:pt idx="3061">
                  <c:v>128</c:v>
                </c:pt>
                <c:pt idx="3062">
                  <c:v>112</c:v>
                </c:pt>
                <c:pt idx="3063">
                  <c:v>140</c:v>
                </c:pt>
                <c:pt idx="3064">
                  <c:v>84</c:v>
                </c:pt>
                <c:pt idx="3065">
                  <c:v>84</c:v>
                </c:pt>
                <c:pt idx="3066">
                  <c:v>80</c:v>
                </c:pt>
                <c:pt idx="3067">
                  <c:v>112</c:v>
                </c:pt>
                <c:pt idx="3068">
                  <c:v>56</c:v>
                </c:pt>
                <c:pt idx="3069">
                  <c:v>64</c:v>
                </c:pt>
                <c:pt idx="3070">
                  <c:v>76</c:v>
                </c:pt>
                <c:pt idx="3071">
                  <c:v>76</c:v>
                </c:pt>
                <c:pt idx="3072">
                  <c:v>64</c:v>
                </c:pt>
                <c:pt idx="3073">
                  <c:v>76</c:v>
                </c:pt>
                <c:pt idx="3074">
                  <c:v>88</c:v>
                </c:pt>
                <c:pt idx="3075">
                  <c:v>100</c:v>
                </c:pt>
                <c:pt idx="3076">
                  <c:v>108</c:v>
                </c:pt>
                <c:pt idx="3077">
                  <c:v>92</c:v>
                </c:pt>
                <c:pt idx="3078">
                  <c:v>92</c:v>
                </c:pt>
                <c:pt idx="3079">
                  <c:v>60</c:v>
                </c:pt>
                <c:pt idx="3080">
                  <c:v>80</c:v>
                </c:pt>
                <c:pt idx="3081">
                  <c:v>92</c:v>
                </c:pt>
                <c:pt idx="3082">
                  <c:v>88</c:v>
                </c:pt>
                <c:pt idx="3083">
                  <c:v>108</c:v>
                </c:pt>
                <c:pt idx="3084">
                  <c:v>64</c:v>
                </c:pt>
                <c:pt idx="3085">
                  <c:v>120</c:v>
                </c:pt>
                <c:pt idx="3086">
                  <c:v>136</c:v>
                </c:pt>
                <c:pt idx="3087">
                  <c:v>120</c:v>
                </c:pt>
                <c:pt idx="3088">
                  <c:v>108</c:v>
                </c:pt>
                <c:pt idx="3089">
                  <c:v>112</c:v>
                </c:pt>
                <c:pt idx="3090">
                  <c:v>92</c:v>
                </c:pt>
                <c:pt idx="3091">
                  <c:v>96</c:v>
                </c:pt>
                <c:pt idx="3092">
                  <c:v>120</c:v>
                </c:pt>
                <c:pt idx="3093">
                  <c:v>96</c:v>
                </c:pt>
                <c:pt idx="3094">
                  <c:v>128</c:v>
                </c:pt>
                <c:pt idx="3095">
                  <c:v>112</c:v>
                </c:pt>
                <c:pt idx="3096">
                  <c:v>84</c:v>
                </c:pt>
                <c:pt idx="3097">
                  <c:v>60</c:v>
                </c:pt>
                <c:pt idx="3098">
                  <c:v>104</c:v>
                </c:pt>
                <c:pt idx="3099">
                  <c:v>72</c:v>
                </c:pt>
                <c:pt idx="3100">
                  <c:v>68</c:v>
                </c:pt>
                <c:pt idx="3101">
                  <c:v>88</c:v>
                </c:pt>
                <c:pt idx="3102">
                  <c:v>92</c:v>
                </c:pt>
                <c:pt idx="3103">
                  <c:v>100</c:v>
                </c:pt>
                <c:pt idx="3104">
                  <c:v>36</c:v>
                </c:pt>
                <c:pt idx="3105">
                  <c:v>60</c:v>
                </c:pt>
                <c:pt idx="3106">
                  <c:v>76</c:v>
                </c:pt>
                <c:pt idx="3107">
                  <c:v>56</c:v>
                </c:pt>
                <c:pt idx="3108">
                  <c:v>72</c:v>
                </c:pt>
                <c:pt idx="3109">
                  <c:v>68</c:v>
                </c:pt>
                <c:pt idx="3110">
                  <c:v>72</c:v>
                </c:pt>
                <c:pt idx="3111">
                  <c:v>48</c:v>
                </c:pt>
                <c:pt idx="3112">
                  <c:v>100</c:v>
                </c:pt>
                <c:pt idx="3113">
                  <c:v>64</c:v>
                </c:pt>
                <c:pt idx="3114">
                  <c:v>76</c:v>
                </c:pt>
                <c:pt idx="3115">
                  <c:v>60</c:v>
                </c:pt>
                <c:pt idx="3116">
                  <c:v>72</c:v>
                </c:pt>
                <c:pt idx="3117">
                  <c:v>92</c:v>
                </c:pt>
                <c:pt idx="3118">
                  <c:v>56</c:v>
                </c:pt>
                <c:pt idx="3119">
                  <c:v>72</c:v>
                </c:pt>
                <c:pt idx="3120">
                  <c:v>92</c:v>
                </c:pt>
                <c:pt idx="3121">
                  <c:v>96</c:v>
                </c:pt>
                <c:pt idx="3122">
                  <c:v>44</c:v>
                </c:pt>
                <c:pt idx="3123">
                  <c:v>112</c:v>
                </c:pt>
                <c:pt idx="3124">
                  <c:v>64</c:v>
                </c:pt>
                <c:pt idx="3125">
                  <c:v>88</c:v>
                </c:pt>
                <c:pt idx="3126">
                  <c:v>92</c:v>
                </c:pt>
                <c:pt idx="3127">
                  <c:v>88</c:v>
                </c:pt>
                <c:pt idx="3128">
                  <c:v>84</c:v>
                </c:pt>
                <c:pt idx="3129">
                  <c:v>52</c:v>
                </c:pt>
                <c:pt idx="3130">
                  <c:v>84</c:v>
                </c:pt>
                <c:pt idx="3131">
                  <c:v>56</c:v>
                </c:pt>
                <c:pt idx="3132">
                  <c:v>108</c:v>
                </c:pt>
                <c:pt idx="3133">
                  <c:v>76</c:v>
                </c:pt>
                <c:pt idx="3134">
                  <c:v>88</c:v>
                </c:pt>
                <c:pt idx="3135">
                  <c:v>76</c:v>
                </c:pt>
                <c:pt idx="3136">
                  <c:v>72</c:v>
                </c:pt>
                <c:pt idx="3137">
                  <c:v>92</c:v>
                </c:pt>
                <c:pt idx="3138">
                  <c:v>96</c:v>
                </c:pt>
                <c:pt idx="3139">
                  <c:v>76</c:v>
                </c:pt>
                <c:pt idx="3140">
                  <c:v>72</c:v>
                </c:pt>
                <c:pt idx="3141">
                  <c:v>100</c:v>
                </c:pt>
                <c:pt idx="3142">
                  <c:v>92</c:v>
                </c:pt>
                <c:pt idx="3143">
                  <c:v>60</c:v>
                </c:pt>
                <c:pt idx="3144">
                  <c:v>68</c:v>
                </c:pt>
                <c:pt idx="3145">
                  <c:v>68</c:v>
                </c:pt>
                <c:pt idx="3146">
                  <c:v>80</c:v>
                </c:pt>
                <c:pt idx="3147">
                  <c:v>64</c:v>
                </c:pt>
                <c:pt idx="3148">
                  <c:v>72</c:v>
                </c:pt>
                <c:pt idx="3149">
                  <c:v>60</c:v>
                </c:pt>
                <c:pt idx="3150">
                  <c:v>72</c:v>
                </c:pt>
                <c:pt idx="3151">
                  <c:v>60</c:v>
                </c:pt>
                <c:pt idx="3152">
                  <c:v>76</c:v>
                </c:pt>
                <c:pt idx="3153">
                  <c:v>80</c:v>
                </c:pt>
                <c:pt idx="3154">
                  <c:v>72</c:v>
                </c:pt>
                <c:pt idx="3155">
                  <c:v>60</c:v>
                </c:pt>
                <c:pt idx="3156">
                  <c:v>64</c:v>
                </c:pt>
                <c:pt idx="3157">
                  <c:v>68</c:v>
                </c:pt>
                <c:pt idx="3158">
                  <c:v>68</c:v>
                </c:pt>
                <c:pt idx="3159">
                  <c:v>64</c:v>
                </c:pt>
                <c:pt idx="3160">
                  <c:v>76</c:v>
                </c:pt>
                <c:pt idx="3161">
                  <c:v>76</c:v>
                </c:pt>
                <c:pt idx="3162">
                  <c:v>96</c:v>
                </c:pt>
                <c:pt idx="3163">
                  <c:v>76</c:v>
                </c:pt>
                <c:pt idx="3164">
                  <c:v>56</c:v>
                </c:pt>
                <c:pt idx="3165">
                  <c:v>92</c:v>
                </c:pt>
                <c:pt idx="3166">
                  <c:v>56</c:v>
                </c:pt>
                <c:pt idx="3167">
                  <c:v>60</c:v>
                </c:pt>
                <c:pt idx="3168">
                  <c:v>52</c:v>
                </c:pt>
                <c:pt idx="3169">
                  <c:v>108</c:v>
                </c:pt>
                <c:pt idx="3170">
                  <c:v>60</c:v>
                </c:pt>
                <c:pt idx="3171">
                  <c:v>72</c:v>
                </c:pt>
                <c:pt idx="3172">
                  <c:v>68</c:v>
                </c:pt>
                <c:pt idx="3173">
                  <c:v>88</c:v>
                </c:pt>
                <c:pt idx="3174">
                  <c:v>80</c:v>
                </c:pt>
                <c:pt idx="3175">
                  <c:v>64</c:v>
                </c:pt>
                <c:pt idx="3176">
                  <c:v>100</c:v>
                </c:pt>
                <c:pt idx="3177">
                  <c:v>88</c:v>
                </c:pt>
                <c:pt idx="3178">
                  <c:v>112</c:v>
                </c:pt>
                <c:pt idx="3179">
                  <c:v>68</c:v>
                </c:pt>
                <c:pt idx="3180">
                  <c:v>100</c:v>
                </c:pt>
                <c:pt idx="3181">
                  <c:v>80</c:v>
                </c:pt>
                <c:pt idx="3182">
                  <c:v>76</c:v>
                </c:pt>
                <c:pt idx="3183">
                  <c:v>84</c:v>
                </c:pt>
                <c:pt idx="3184">
                  <c:v>72</c:v>
                </c:pt>
                <c:pt idx="3185">
                  <c:v>80</c:v>
                </c:pt>
                <c:pt idx="3186">
                  <c:v>124</c:v>
                </c:pt>
                <c:pt idx="3187">
                  <c:v>76</c:v>
                </c:pt>
                <c:pt idx="3188">
                  <c:v>80</c:v>
                </c:pt>
                <c:pt idx="3189">
                  <c:v>124</c:v>
                </c:pt>
                <c:pt idx="3190">
                  <c:v>72</c:v>
                </c:pt>
                <c:pt idx="3191">
                  <c:v>64</c:v>
                </c:pt>
                <c:pt idx="3192">
                  <c:v>80</c:v>
                </c:pt>
                <c:pt idx="3193">
                  <c:v>88</c:v>
                </c:pt>
                <c:pt idx="3194">
                  <c:v>80</c:v>
                </c:pt>
                <c:pt idx="3195">
                  <c:v>44</c:v>
                </c:pt>
                <c:pt idx="3196">
                  <c:v>60</c:v>
                </c:pt>
                <c:pt idx="3197">
                  <c:v>64</c:v>
                </c:pt>
                <c:pt idx="3198">
                  <c:v>96</c:v>
                </c:pt>
                <c:pt idx="3199">
                  <c:v>76</c:v>
                </c:pt>
                <c:pt idx="3200">
                  <c:v>60</c:v>
                </c:pt>
                <c:pt idx="3201">
                  <c:v>76</c:v>
                </c:pt>
                <c:pt idx="3202">
                  <c:v>80</c:v>
                </c:pt>
                <c:pt idx="3203">
                  <c:v>84</c:v>
                </c:pt>
                <c:pt idx="3204">
                  <c:v>64</c:v>
                </c:pt>
                <c:pt idx="3205">
                  <c:v>48</c:v>
                </c:pt>
                <c:pt idx="3206">
                  <c:v>72</c:v>
                </c:pt>
                <c:pt idx="3207">
                  <c:v>32</c:v>
                </c:pt>
                <c:pt idx="3208">
                  <c:v>60</c:v>
                </c:pt>
                <c:pt idx="3209">
                  <c:v>80</c:v>
                </c:pt>
                <c:pt idx="3210">
                  <c:v>76</c:v>
                </c:pt>
                <c:pt idx="3211">
                  <c:v>80</c:v>
                </c:pt>
                <c:pt idx="3212">
                  <c:v>72</c:v>
                </c:pt>
                <c:pt idx="3213">
                  <c:v>56</c:v>
                </c:pt>
                <c:pt idx="3214">
                  <c:v>88</c:v>
                </c:pt>
                <c:pt idx="3215">
                  <c:v>60</c:v>
                </c:pt>
                <c:pt idx="3216">
                  <c:v>56</c:v>
                </c:pt>
                <c:pt idx="3217">
                  <c:v>68</c:v>
                </c:pt>
                <c:pt idx="3218">
                  <c:v>84</c:v>
                </c:pt>
                <c:pt idx="3219">
                  <c:v>56</c:v>
                </c:pt>
                <c:pt idx="3220">
                  <c:v>48</c:v>
                </c:pt>
                <c:pt idx="3221">
                  <c:v>48</c:v>
                </c:pt>
                <c:pt idx="3222">
                  <c:v>52</c:v>
                </c:pt>
                <c:pt idx="3223">
                  <c:v>52</c:v>
                </c:pt>
                <c:pt idx="3224">
                  <c:v>68</c:v>
                </c:pt>
                <c:pt idx="3225">
                  <c:v>64</c:v>
                </c:pt>
                <c:pt idx="3226">
                  <c:v>88</c:v>
                </c:pt>
                <c:pt idx="3227">
                  <c:v>48</c:v>
                </c:pt>
                <c:pt idx="3228">
                  <c:v>68</c:v>
                </c:pt>
                <c:pt idx="3229">
                  <c:v>52</c:v>
                </c:pt>
                <c:pt idx="3230">
                  <c:v>56</c:v>
                </c:pt>
                <c:pt idx="3231">
                  <c:v>76</c:v>
                </c:pt>
                <c:pt idx="3232">
                  <c:v>40</c:v>
                </c:pt>
                <c:pt idx="3233">
                  <c:v>64</c:v>
                </c:pt>
                <c:pt idx="3234">
                  <c:v>56</c:v>
                </c:pt>
                <c:pt idx="3235">
                  <c:v>60</c:v>
                </c:pt>
                <c:pt idx="3236">
                  <c:v>60</c:v>
                </c:pt>
                <c:pt idx="3237">
                  <c:v>60</c:v>
                </c:pt>
                <c:pt idx="3238">
                  <c:v>76</c:v>
                </c:pt>
                <c:pt idx="3239">
                  <c:v>92</c:v>
                </c:pt>
                <c:pt idx="3240">
                  <c:v>56</c:v>
                </c:pt>
                <c:pt idx="3241">
                  <c:v>44</c:v>
                </c:pt>
                <c:pt idx="3242">
                  <c:v>56</c:v>
                </c:pt>
                <c:pt idx="3243">
                  <c:v>60</c:v>
                </c:pt>
                <c:pt idx="3244">
                  <c:v>100</c:v>
                </c:pt>
                <c:pt idx="3245">
                  <c:v>76</c:v>
                </c:pt>
                <c:pt idx="3246">
                  <c:v>56</c:v>
                </c:pt>
                <c:pt idx="3247">
                  <c:v>76</c:v>
                </c:pt>
                <c:pt idx="3248">
                  <c:v>68</c:v>
                </c:pt>
                <c:pt idx="3249">
                  <c:v>56</c:v>
                </c:pt>
                <c:pt idx="3250">
                  <c:v>64</c:v>
                </c:pt>
                <c:pt idx="3251">
                  <c:v>68</c:v>
                </c:pt>
                <c:pt idx="3252">
                  <c:v>64</c:v>
                </c:pt>
                <c:pt idx="3253">
                  <c:v>80</c:v>
                </c:pt>
                <c:pt idx="3254">
                  <c:v>64</c:v>
                </c:pt>
                <c:pt idx="3255">
                  <c:v>84</c:v>
                </c:pt>
                <c:pt idx="3256">
                  <c:v>68</c:v>
                </c:pt>
                <c:pt idx="3257">
                  <c:v>44</c:v>
                </c:pt>
                <c:pt idx="3258">
                  <c:v>84</c:v>
                </c:pt>
                <c:pt idx="3259">
                  <c:v>68</c:v>
                </c:pt>
                <c:pt idx="3260">
                  <c:v>28</c:v>
                </c:pt>
                <c:pt idx="3261">
                  <c:v>64</c:v>
                </c:pt>
                <c:pt idx="3262">
                  <c:v>92</c:v>
                </c:pt>
                <c:pt idx="3263">
                  <c:v>56</c:v>
                </c:pt>
                <c:pt idx="3264">
                  <c:v>72</c:v>
                </c:pt>
                <c:pt idx="3265">
                  <c:v>80</c:v>
                </c:pt>
                <c:pt idx="3266">
                  <c:v>96</c:v>
                </c:pt>
                <c:pt idx="3267">
                  <c:v>56</c:v>
                </c:pt>
                <c:pt idx="3268">
                  <c:v>80</c:v>
                </c:pt>
                <c:pt idx="3269">
                  <c:v>48</c:v>
                </c:pt>
                <c:pt idx="3270">
                  <c:v>60</c:v>
                </c:pt>
                <c:pt idx="3271">
                  <c:v>56</c:v>
                </c:pt>
                <c:pt idx="3272">
                  <c:v>56</c:v>
                </c:pt>
                <c:pt idx="3273">
                  <c:v>52</c:v>
                </c:pt>
                <c:pt idx="3274">
                  <c:v>72</c:v>
                </c:pt>
                <c:pt idx="3275">
                  <c:v>88</c:v>
                </c:pt>
                <c:pt idx="3276">
                  <c:v>64</c:v>
                </c:pt>
                <c:pt idx="3277">
                  <c:v>80</c:v>
                </c:pt>
                <c:pt idx="3278">
                  <c:v>84</c:v>
                </c:pt>
                <c:pt idx="3279">
                  <c:v>44</c:v>
                </c:pt>
                <c:pt idx="3280">
                  <c:v>52</c:v>
                </c:pt>
                <c:pt idx="3281">
                  <c:v>80</c:v>
                </c:pt>
                <c:pt idx="3282">
                  <c:v>80</c:v>
                </c:pt>
                <c:pt idx="3283">
                  <c:v>68</c:v>
                </c:pt>
                <c:pt idx="3284">
                  <c:v>72</c:v>
                </c:pt>
                <c:pt idx="3285">
                  <c:v>92</c:v>
                </c:pt>
                <c:pt idx="3286">
                  <c:v>84</c:v>
                </c:pt>
                <c:pt idx="3287">
                  <c:v>76</c:v>
                </c:pt>
                <c:pt idx="3288">
                  <c:v>76</c:v>
                </c:pt>
                <c:pt idx="3289">
                  <c:v>76</c:v>
                </c:pt>
                <c:pt idx="3290">
                  <c:v>84</c:v>
                </c:pt>
                <c:pt idx="3291">
                  <c:v>64</c:v>
                </c:pt>
                <c:pt idx="3292">
                  <c:v>92</c:v>
                </c:pt>
                <c:pt idx="3293">
                  <c:v>80</c:v>
                </c:pt>
                <c:pt idx="3294">
                  <c:v>104</c:v>
                </c:pt>
                <c:pt idx="3295">
                  <c:v>76</c:v>
                </c:pt>
                <c:pt idx="3296">
                  <c:v>104</c:v>
                </c:pt>
                <c:pt idx="3297">
                  <c:v>52</c:v>
                </c:pt>
                <c:pt idx="3298">
                  <c:v>76</c:v>
                </c:pt>
                <c:pt idx="3299">
                  <c:v>100</c:v>
                </c:pt>
                <c:pt idx="3300">
                  <c:v>80</c:v>
                </c:pt>
                <c:pt idx="3301">
                  <c:v>52</c:v>
                </c:pt>
                <c:pt idx="3302">
                  <c:v>56</c:v>
                </c:pt>
                <c:pt idx="3303">
                  <c:v>52</c:v>
                </c:pt>
                <c:pt idx="3304">
                  <c:v>76</c:v>
                </c:pt>
                <c:pt idx="3305">
                  <c:v>76</c:v>
                </c:pt>
                <c:pt idx="3306">
                  <c:v>72</c:v>
                </c:pt>
                <c:pt idx="3307">
                  <c:v>100</c:v>
                </c:pt>
                <c:pt idx="3308">
                  <c:v>56</c:v>
                </c:pt>
                <c:pt idx="3309">
                  <c:v>56</c:v>
                </c:pt>
                <c:pt idx="3310">
                  <c:v>76</c:v>
                </c:pt>
                <c:pt idx="3311">
                  <c:v>68</c:v>
                </c:pt>
                <c:pt idx="3312">
                  <c:v>64</c:v>
                </c:pt>
                <c:pt idx="3313">
                  <c:v>56</c:v>
                </c:pt>
                <c:pt idx="3314">
                  <c:v>96</c:v>
                </c:pt>
                <c:pt idx="3315">
                  <c:v>64</c:v>
                </c:pt>
                <c:pt idx="3316">
                  <c:v>44</c:v>
                </c:pt>
                <c:pt idx="3317">
                  <c:v>76</c:v>
                </c:pt>
                <c:pt idx="3318">
                  <c:v>48</c:v>
                </c:pt>
                <c:pt idx="3319">
                  <c:v>80</c:v>
                </c:pt>
                <c:pt idx="3320">
                  <c:v>68</c:v>
                </c:pt>
                <c:pt idx="3321">
                  <c:v>60</c:v>
                </c:pt>
                <c:pt idx="3322">
                  <c:v>60</c:v>
                </c:pt>
                <c:pt idx="3323">
                  <c:v>56</c:v>
                </c:pt>
                <c:pt idx="3324">
                  <c:v>64</c:v>
                </c:pt>
                <c:pt idx="3325">
                  <c:v>56</c:v>
                </c:pt>
                <c:pt idx="3326">
                  <c:v>40</c:v>
                </c:pt>
                <c:pt idx="3327">
                  <c:v>84</c:v>
                </c:pt>
                <c:pt idx="3328">
                  <c:v>40</c:v>
                </c:pt>
                <c:pt idx="3329">
                  <c:v>60</c:v>
                </c:pt>
                <c:pt idx="3330">
                  <c:v>60</c:v>
                </c:pt>
                <c:pt idx="3331">
                  <c:v>76</c:v>
                </c:pt>
                <c:pt idx="3332">
                  <c:v>88</c:v>
                </c:pt>
                <c:pt idx="3333">
                  <c:v>52</c:v>
                </c:pt>
                <c:pt idx="3334">
                  <c:v>64</c:v>
                </c:pt>
                <c:pt idx="3335">
                  <c:v>52</c:v>
                </c:pt>
                <c:pt idx="3336">
                  <c:v>104</c:v>
                </c:pt>
                <c:pt idx="3337">
                  <c:v>100</c:v>
                </c:pt>
                <c:pt idx="3338">
                  <c:v>80</c:v>
                </c:pt>
                <c:pt idx="3339">
                  <c:v>64</c:v>
                </c:pt>
                <c:pt idx="3340">
                  <c:v>44</c:v>
                </c:pt>
                <c:pt idx="3341">
                  <c:v>24</c:v>
                </c:pt>
                <c:pt idx="3342">
                  <c:v>48</c:v>
                </c:pt>
                <c:pt idx="3343">
                  <c:v>48</c:v>
                </c:pt>
                <c:pt idx="3344">
                  <c:v>44</c:v>
                </c:pt>
                <c:pt idx="3345">
                  <c:v>80</c:v>
                </c:pt>
                <c:pt idx="3346">
                  <c:v>76</c:v>
                </c:pt>
                <c:pt idx="3347">
                  <c:v>52</c:v>
                </c:pt>
                <c:pt idx="3348">
                  <c:v>64</c:v>
                </c:pt>
                <c:pt idx="3349">
                  <c:v>64</c:v>
                </c:pt>
                <c:pt idx="3350">
                  <c:v>36</c:v>
                </c:pt>
                <c:pt idx="3351">
                  <c:v>84</c:v>
                </c:pt>
                <c:pt idx="3352">
                  <c:v>64</c:v>
                </c:pt>
                <c:pt idx="3353">
                  <c:v>60</c:v>
                </c:pt>
                <c:pt idx="3354">
                  <c:v>108</c:v>
                </c:pt>
                <c:pt idx="3355">
                  <c:v>60</c:v>
                </c:pt>
                <c:pt idx="3356">
                  <c:v>76</c:v>
                </c:pt>
                <c:pt idx="3357">
                  <c:v>60</c:v>
                </c:pt>
                <c:pt idx="3358">
                  <c:v>60</c:v>
                </c:pt>
                <c:pt idx="3359">
                  <c:v>100</c:v>
                </c:pt>
                <c:pt idx="3360">
                  <c:v>76</c:v>
                </c:pt>
                <c:pt idx="3361">
                  <c:v>68</c:v>
                </c:pt>
                <c:pt idx="3362">
                  <c:v>84</c:v>
                </c:pt>
                <c:pt idx="3363">
                  <c:v>64</c:v>
                </c:pt>
                <c:pt idx="3364">
                  <c:v>48</c:v>
                </c:pt>
                <c:pt idx="3365">
                  <c:v>48</c:v>
                </c:pt>
                <c:pt idx="3366">
                  <c:v>92</c:v>
                </c:pt>
                <c:pt idx="3367">
                  <c:v>60</c:v>
                </c:pt>
                <c:pt idx="3368">
                  <c:v>108</c:v>
                </c:pt>
                <c:pt idx="3369">
                  <c:v>52</c:v>
                </c:pt>
                <c:pt idx="3370">
                  <c:v>64</c:v>
                </c:pt>
                <c:pt idx="3371">
                  <c:v>80</c:v>
                </c:pt>
                <c:pt idx="3372">
                  <c:v>92</c:v>
                </c:pt>
                <c:pt idx="3373">
                  <c:v>36</c:v>
                </c:pt>
                <c:pt idx="3374">
                  <c:v>76</c:v>
                </c:pt>
                <c:pt idx="3375">
                  <c:v>76</c:v>
                </c:pt>
                <c:pt idx="3376">
                  <c:v>72</c:v>
                </c:pt>
                <c:pt idx="3377">
                  <c:v>48</c:v>
                </c:pt>
                <c:pt idx="3378">
                  <c:v>76</c:v>
                </c:pt>
                <c:pt idx="3379">
                  <c:v>60</c:v>
                </c:pt>
                <c:pt idx="3380">
                  <c:v>56</c:v>
                </c:pt>
                <c:pt idx="3381">
                  <c:v>72</c:v>
                </c:pt>
                <c:pt idx="3382">
                  <c:v>76</c:v>
                </c:pt>
                <c:pt idx="3383">
                  <c:v>72</c:v>
                </c:pt>
                <c:pt idx="3384">
                  <c:v>56</c:v>
                </c:pt>
                <c:pt idx="3385">
                  <c:v>64</c:v>
                </c:pt>
                <c:pt idx="3386">
                  <c:v>88</c:v>
                </c:pt>
                <c:pt idx="3387">
                  <c:v>68</c:v>
                </c:pt>
                <c:pt idx="3388">
                  <c:v>60</c:v>
                </c:pt>
                <c:pt idx="3389">
                  <c:v>64</c:v>
                </c:pt>
                <c:pt idx="3390">
                  <c:v>84</c:v>
                </c:pt>
                <c:pt idx="3391">
                  <c:v>48</c:v>
                </c:pt>
                <c:pt idx="3392">
                  <c:v>60</c:v>
                </c:pt>
                <c:pt idx="3393">
                  <c:v>64</c:v>
                </c:pt>
                <c:pt idx="3394">
                  <c:v>76</c:v>
                </c:pt>
                <c:pt idx="3395">
                  <c:v>104</c:v>
                </c:pt>
                <c:pt idx="3396">
                  <c:v>80</c:v>
                </c:pt>
                <c:pt idx="3397">
                  <c:v>48</c:v>
                </c:pt>
                <c:pt idx="3398">
                  <c:v>40</c:v>
                </c:pt>
                <c:pt idx="3399">
                  <c:v>64</c:v>
                </c:pt>
                <c:pt idx="3400">
                  <c:v>56</c:v>
                </c:pt>
                <c:pt idx="3401">
                  <c:v>48</c:v>
                </c:pt>
                <c:pt idx="3402">
                  <c:v>48</c:v>
                </c:pt>
                <c:pt idx="3403">
                  <c:v>108</c:v>
                </c:pt>
                <c:pt idx="3404">
                  <c:v>48</c:v>
                </c:pt>
                <c:pt idx="3405">
                  <c:v>96</c:v>
                </c:pt>
                <c:pt idx="3406">
                  <c:v>48</c:v>
                </c:pt>
                <c:pt idx="3407">
                  <c:v>68</c:v>
                </c:pt>
                <c:pt idx="3408">
                  <c:v>120</c:v>
                </c:pt>
                <c:pt idx="3409">
                  <c:v>92</c:v>
                </c:pt>
                <c:pt idx="3410">
                  <c:v>60</c:v>
                </c:pt>
                <c:pt idx="3411">
                  <c:v>48</c:v>
                </c:pt>
                <c:pt idx="3412">
                  <c:v>76</c:v>
                </c:pt>
                <c:pt idx="3413">
                  <c:v>76</c:v>
                </c:pt>
                <c:pt idx="3414">
                  <c:v>64</c:v>
                </c:pt>
                <c:pt idx="3415">
                  <c:v>60</c:v>
                </c:pt>
                <c:pt idx="3416">
                  <c:v>84</c:v>
                </c:pt>
                <c:pt idx="3417">
                  <c:v>52</c:v>
                </c:pt>
                <c:pt idx="3418">
                  <c:v>64</c:v>
                </c:pt>
                <c:pt idx="3419">
                  <c:v>100</c:v>
                </c:pt>
                <c:pt idx="3420">
                  <c:v>60</c:v>
                </c:pt>
                <c:pt idx="3421">
                  <c:v>68</c:v>
                </c:pt>
                <c:pt idx="3422">
                  <c:v>32</c:v>
                </c:pt>
                <c:pt idx="3423">
                  <c:v>84</c:v>
                </c:pt>
                <c:pt idx="3424">
                  <c:v>56</c:v>
                </c:pt>
                <c:pt idx="3425">
                  <c:v>52</c:v>
                </c:pt>
                <c:pt idx="3426">
                  <c:v>48</c:v>
                </c:pt>
                <c:pt idx="3427">
                  <c:v>48</c:v>
                </c:pt>
                <c:pt idx="3428">
                  <c:v>96</c:v>
                </c:pt>
                <c:pt idx="3429">
                  <c:v>72</c:v>
                </c:pt>
                <c:pt idx="3430">
                  <c:v>52</c:v>
                </c:pt>
                <c:pt idx="3431">
                  <c:v>72</c:v>
                </c:pt>
                <c:pt idx="3432">
                  <c:v>84</c:v>
                </c:pt>
                <c:pt idx="3433">
                  <c:v>68</c:v>
                </c:pt>
                <c:pt idx="3434">
                  <c:v>44</c:v>
                </c:pt>
                <c:pt idx="3435">
                  <c:v>68</c:v>
                </c:pt>
                <c:pt idx="3436">
                  <c:v>56</c:v>
                </c:pt>
                <c:pt idx="3437">
                  <c:v>80</c:v>
                </c:pt>
                <c:pt idx="3438">
                  <c:v>64</c:v>
                </c:pt>
                <c:pt idx="3439">
                  <c:v>44</c:v>
                </c:pt>
                <c:pt idx="3440">
                  <c:v>72</c:v>
                </c:pt>
                <c:pt idx="3441">
                  <c:v>48</c:v>
                </c:pt>
                <c:pt idx="3442">
                  <c:v>52</c:v>
                </c:pt>
                <c:pt idx="3443">
                  <c:v>40</c:v>
                </c:pt>
                <c:pt idx="3444">
                  <c:v>68</c:v>
                </c:pt>
                <c:pt idx="3445">
                  <c:v>48</c:v>
                </c:pt>
                <c:pt idx="3446">
                  <c:v>60</c:v>
                </c:pt>
                <c:pt idx="3447">
                  <c:v>76</c:v>
                </c:pt>
                <c:pt idx="3448">
                  <c:v>80</c:v>
                </c:pt>
                <c:pt idx="3449">
                  <c:v>84</c:v>
                </c:pt>
                <c:pt idx="3450">
                  <c:v>68</c:v>
                </c:pt>
                <c:pt idx="3451">
                  <c:v>68</c:v>
                </c:pt>
                <c:pt idx="3452">
                  <c:v>84</c:v>
                </c:pt>
                <c:pt idx="3453">
                  <c:v>76</c:v>
                </c:pt>
                <c:pt idx="3454">
                  <c:v>64</c:v>
                </c:pt>
                <c:pt idx="3455">
                  <c:v>96</c:v>
                </c:pt>
                <c:pt idx="3456">
                  <c:v>88</c:v>
                </c:pt>
                <c:pt idx="3457">
                  <c:v>64</c:v>
                </c:pt>
                <c:pt idx="3458">
                  <c:v>80</c:v>
                </c:pt>
                <c:pt idx="3459">
                  <c:v>84</c:v>
                </c:pt>
                <c:pt idx="3460">
                  <c:v>104</c:v>
                </c:pt>
                <c:pt idx="3461">
                  <c:v>96</c:v>
                </c:pt>
                <c:pt idx="3462">
                  <c:v>72</c:v>
                </c:pt>
                <c:pt idx="3463">
                  <c:v>80</c:v>
                </c:pt>
                <c:pt idx="3464">
                  <c:v>48</c:v>
                </c:pt>
                <c:pt idx="3465">
                  <c:v>72</c:v>
                </c:pt>
                <c:pt idx="3466">
                  <c:v>52</c:v>
                </c:pt>
                <c:pt idx="3467">
                  <c:v>92</c:v>
                </c:pt>
                <c:pt idx="3468">
                  <c:v>60</c:v>
                </c:pt>
                <c:pt idx="3469">
                  <c:v>92</c:v>
                </c:pt>
                <c:pt idx="3470">
                  <c:v>48</c:v>
                </c:pt>
                <c:pt idx="3471">
                  <c:v>88</c:v>
                </c:pt>
                <c:pt idx="3472">
                  <c:v>76</c:v>
                </c:pt>
                <c:pt idx="3473">
                  <c:v>44</c:v>
                </c:pt>
                <c:pt idx="3474">
                  <c:v>40</c:v>
                </c:pt>
                <c:pt idx="3475">
                  <c:v>76</c:v>
                </c:pt>
                <c:pt idx="3476">
                  <c:v>108</c:v>
                </c:pt>
                <c:pt idx="3477">
                  <c:v>92</c:v>
                </c:pt>
                <c:pt idx="3478">
                  <c:v>92</c:v>
                </c:pt>
                <c:pt idx="3479">
                  <c:v>92</c:v>
                </c:pt>
                <c:pt idx="3480">
                  <c:v>72</c:v>
                </c:pt>
                <c:pt idx="3481">
                  <c:v>92</c:v>
                </c:pt>
                <c:pt idx="3482">
                  <c:v>80</c:v>
                </c:pt>
                <c:pt idx="3483">
                  <c:v>124</c:v>
                </c:pt>
                <c:pt idx="3484">
                  <c:v>80</c:v>
                </c:pt>
                <c:pt idx="3485">
                  <c:v>44</c:v>
                </c:pt>
                <c:pt idx="3486">
                  <c:v>80</c:v>
                </c:pt>
                <c:pt idx="3487">
                  <c:v>56</c:v>
                </c:pt>
                <c:pt idx="3488">
                  <c:v>112</c:v>
                </c:pt>
                <c:pt idx="3489">
                  <c:v>108</c:v>
                </c:pt>
                <c:pt idx="3490">
                  <c:v>72</c:v>
                </c:pt>
                <c:pt idx="3491">
                  <c:v>104</c:v>
                </c:pt>
                <c:pt idx="3492">
                  <c:v>96</c:v>
                </c:pt>
                <c:pt idx="3493">
                  <c:v>48</c:v>
                </c:pt>
                <c:pt idx="3494">
                  <c:v>84</c:v>
                </c:pt>
                <c:pt idx="3495">
                  <c:v>80</c:v>
                </c:pt>
                <c:pt idx="3496">
                  <c:v>92</c:v>
                </c:pt>
                <c:pt idx="3497">
                  <c:v>64</c:v>
                </c:pt>
                <c:pt idx="3498">
                  <c:v>68</c:v>
                </c:pt>
                <c:pt idx="3499">
                  <c:v>76</c:v>
                </c:pt>
                <c:pt idx="3500">
                  <c:v>68</c:v>
                </c:pt>
                <c:pt idx="3501">
                  <c:v>112</c:v>
                </c:pt>
                <c:pt idx="3502">
                  <c:v>120</c:v>
                </c:pt>
                <c:pt idx="3503">
                  <c:v>56</c:v>
                </c:pt>
                <c:pt idx="3504">
                  <c:v>112</c:v>
                </c:pt>
                <c:pt idx="3505">
                  <c:v>92</c:v>
                </c:pt>
                <c:pt idx="3506">
                  <c:v>72</c:v>
                </c:pt>
                <c:pt idx="3507">
                  <c:v>88</c:v>
                </c:pt>
                <c:pt idx="3508">
                  <c:v>104</c:v>
                </c:pt>
                <c:pt idx="3509">
                  <c:v>76</c:v>
                </c:pt>
                <c:pt idx="3510">
                  <c:v>116</c:v>
                </c:pt>
                <c:pt idx="3511">
                  <c:v>76</c:v>
                </c:pt>
                <c:pt idx="3512">
                  <c:v>120</c:v>
                </c:pt>
                <c:pt idx="3513">
                  <c:v>92</c:v>
                </c:pt>
                <c:pt idx="3514">
                  <c:v>108</c:v>
                </c:pt>
                <c:pt idx="3515">
                  <c:v>88</c:v>
                </c:pt>
                <c:pt idx="3516">
                  <c:v>92</c:v>
                </c:pt>
                <c:pt idx="3517">
                  <c:v>84</c:v>
                </c:pt>
                <c:pt idx="3518">
                  <c:v>76</c:v>
                </c:pt>
                <c:pt idx="3519">
                  <c:v>68</c:v>
                </c:pt>
                <c:pt idx="3520">
                  <c:v>108</c:v>
                </c:pt>
                <c:pt idx="3521">
                  <c:v>96</c:v>
                </c:pt>
                <c:pt idx="3522">
                  <c:v>84</c:v>
                </c:pt>
                <c:pt idx="3523">
                  <c:v>64</c:v>
                </c:pt>
                <c:pt idx="3524">
                  <c:v>68</c:v>
                </c:pt>
                <c:pt idx="3525">
                  <c:v>52</c:v>
                </c:pt>
                <c:pt idx="3526">
                  <c:v>68</c:v>
                </c:pt>
                <c:pt idx="3527">
                  <c:v>84</c:v>
                </c:pt>
                <c:pt idx="3528">
                  <c:v>64</c:v>
                </c:pt>
                <c:pt idx="3529">
                  <c:v>60</c:v>
                </c:pt>
                <c:pt idx="3530">
                  <c:v>92</c:v>
                </c:pt>
                <c:pt idx="3531">
                  <c:v>72</c:v>
                </c:pt>
                <c:pt idx="3532">
                  <c:v>80</c:v>
                </c:pt>
                <c:pt idx="3533">
                  <c:v>72</c:v>
                </c:pt>
                <c:pt idx="3534">
                  <c:v>72</c:v>
                </c:pt>
                <c:pt idx="3535">
                  <c:v>92</c:v>
                </c:pt>
                <c:pt idx="3536">
                  <c:v>84</c:v>
                </c:pt>
                <c:pt idx="3537">
                  <c:v>68</c:v>
                </c:pt>
                <c:pt idx="3538">
                  <c:v>44</c:v>
                </c:pt>
                <c:pt idx="3539">
                  <c:v>92</c:v>
                </c:pt>
                <c:pt idx="3540">
                  <c:v>64</c:v>
                </c:pt>
                <c:pt idx="3541">
                  <c:v>72</c:v>
                </c:pt>
                <c:pt idx="3542">
                  <c:v>76</c:v>
                </c:pt>
                <c:pt idx="3543">
                  <c:v>72</c:v>
                </c:pt>
                <c:pt idx="3544">
                  <c:v>88</c:v>
                </c:pt>
                <c:pt idx="3545">
                  <c:v>72</c:v>
                </c:pt>
                <c:pt idx="3546">
                  <c:v>80</c:v>
                </c:pt>
                <c:pt idx="3547">
                  <c:v>100</c:v>
                </c:pt>
                <c:pt idx="3548">
                  <c:v>92</c:v>
                </c:pt>
                <c:pt idx="3549">
                  <c:v>112</c:v>
                </c:pt>
                <c:pt idx="3550">
                  <c:v>96</c:v>
                </c:pt>
                <c:pt idx="3551">
                  <c:v>84</c:v>
                </c:pt>
                <c:pt idx="3552">
                  <c:v>80</c:v>
                </c:pt>
                <c:pt idx="3553">
                  <c:v>104</c:v>
                </c:pt>
                <c:pt idx="3554">
                  <c:v>68</c:v>
                </c:pt>
                <c:pt idx="3555">
                  <c:v>48</c:v>
                </c:pt>
                <c:pt idx="3556">
                  <c:v>68</c:v>
                </c:pt>
                <c:pt idx="3557">
                  <c:v>56</c:v>
                </c:pt>
                <c:pt idx="3558">
                  <c:v>84</c:v>
                </c:pt>
                <c:pt idx="3559">
                  <c:v>68</c:v>
                </c:pt>
                <c:pt idx="3560">
                  <c:v>56</c:v>
                </c:pt>
                <c:pt idx="3561">
                  <c:v>84</c:v>
                </c:pt>
                <c:pt idx="3562">
                  <c:v>64</c:v>
                </c:pt>
                <c:pt idx="3563">
                  <c:v>116</c:v>
                </c:pt>
                <c:pt idx="3564">
                  <c:v>148</c:v>
                </c:pt>
                <c:pt idx="3565">
                  <c:v>116</c:v>
                </c:pt>
                <c:pt idx="3566">
                  <c:v>108</c:v>
                </c:pt>
                <c:pt idx="3567">
                  <c:v>108</c:v>
                </c:pt>
                <c:pt idx="3568">
                  <c:v>84</c:v>
                </c:pt>
                <c:pt idx="3569">
                  <c:v>148</c:v>
                </c:pt>
                <c:pt idx="3570">
                  <c:v>124</c:v>
                </c:pt>
                <c:pt idx="3571">
                  <c:v>192</c:v>
                </c:pt>
                <c:pt idx="3572">
                  <c:v>140</c:v>
                </c:pt>
                <c:pt idx="3573">
                  <c:v>140</c:v>
                </c:pt>
                <c:pt idx="3574">
                  <c:v>140</c:v>
                </c:pt>
                <c:pt idx="3575">
                  <c:v>140</c:v>
                </c:pt>
                <c:pt idx="3576">
                  <c:v>96</c:v>
                </c:pt>
                <c:pt idx="3577">
                  <c:v>148</c:v>
                </c:pt>
                <c:pt idx="3578">
                  <c:v>112</c:v>
                </c:pt>
                <c:pt idx="3579">
                  <c:v>144</c:v>
                </c:pt>
                <c:pt idx="3580">
                  <c:v>104</c:v>
                </c:pt>
                <c:pt idx="3581">
                  <c:v>92</c:v>
                </c:pt>
                <c:pt idx="3582">
                  <c:v>140</c:v>
                </c:pt>
                <c:pt idx="3583">
                  <c:v>120</c:v>
                </c:pt>
                <c:pt idx="3584">
                  <c:v>100</c:v>
                </c:pt>
                <c:pt idx="3585">
                  <c:v>112</c:v>
                </c:pt>
                <c:pt idx="3586">
                  <c:v>128</c:v>
                </c:pt>
                <c:pt idx="3587">
                  <c:v>116</c:v>
                </c:pt>
                <c:pt idx="3588">
                  <c:v>128</c:v>
                </c:pt>
                <c:pt idx="3589">
                  <c:v>112</c:v>
                </c:pt>
                <c:pt idx="3590">
                  <c:v>68</c:v>
                </c:pt>
                <c:pt idx="3591">
                  <c:v>76</c:v>
                </c:pt>
                <c:pt idx="3592">
                  <c:v>60</c:v>
                </c:pt>
                <c:pt idx="3593">
                  <c:v>88</c:v>
                </c:pt>
                <c:pt idx="3594">
                  <c:v>76</c:v>
                </c:pt>
                <c:pt idx="3595">
                  <c:v>60</c:v>
                </c:pt>
                <c:pt idx="3596">
                  <c:v>96</c:v>
                </c:pt>
                <c:pt idx="3597">
                  <c:v>68</c:v>
                </c:pt>
                <c:pt idx="3598">
                  <c:v>72</c:v>
                </c:pt>
                <c:pt idx="3599">
                  <c:v>84</c:v>
                </c:pt>
                <c:pt idx="3600">
                  <c:v>56</c:v>
                </c:pt>
                <c:pt idx="3601">
                  <c:v>96</c:v>
                </c:pt>
                <c:pt idx="3602">
                  <c:v>64</c:v>
                </c:pt>
                <c:pt idx="3603">
                  <c:v>76</c:v>
                </c:pt>
                <c:pt idx="3604">
                  <c:v>64</c:v>
                </c:pt>
                <c:pt idx="3605">
                  <c:v>96</c:v>
                </c:pt>
                <c:pt idx="3606">
                  <c:v>100</c:v>
                </c:pt>
                <c:pt idx="3607">
                  <c:v>108</c:v>
                </c:pt>
                <c:pt idx="3608">
                  <c:v>56</c:v>
                </c:pt>
                <c:pt idx="3609">
                  <c:v>72</c:v>
                </c:pt>
                <c:pt idx="3610">
                  <c:v>88</c:v>
                </c:pt>
                <c:pt idx="3611">
                  <c:v>104</c:v>
                </c:pt>
                <c:pt idx="3612">
                  <c:v>104</c:v>
                </c:pt>
                <c:pt idx="3613">
                  <c:v>156</c:v>
                </c:pt>
                <c:pt idx="3614">
                  <c:v>88</c:v>
                </c:pt>
                <c:pt idx="3615">
                  <c:v>112</c:v>
                </c:pt>
                <c:pt idx="3616">
                  <c:v>136</c:v>
                </c:pt>
                <c:pt idx="3617">
                  <c:v>116</c:v>
                </c:pt>
                <c:pt idx="3618">
                  <c:v>128</c:v>
                </c:pt>
                <c:pt idx="3619">
                  <c:v>120</c:v>
                </c:pt>
                <c:pt idx="3620">
                  <c:v>76</c:v>
                </c:pt>
                <c:pt idx="3621">
                  <c:v>96</c:v>
                </c:pt>
                <c:pt idx="3622">
                  <c:v>136</c:v>
                </c:pt>
                <c:pt idx="3623">
                  <c:v>136</c:v>
                </c:pt>
                <c:pt idx="3624">
                  <c:v>140</c:v>
                </c:pt>
                <c:pt idx="3625">
                  <c:v>132</c:v>
                </c:pt>
                <c:pt idx="3626">
                  <c:v>136</c:v>
                </c:pt>
                <c:pt idx="3627">
                  <c:v>88</c:v>
                </c:pt>
                <c:pt idx="3628">
                  <c:v>120</c:v>
                </c:pt>
                <c:pt idx="3629">
                  <c:v>80</c:v>
                </c:pt>
                <c:pt idx="3630">
                  <c:v>56</c:v>
                </c:pt>
                <c:pt idx="3631">
                  <c:v>76</c:v>
                </c:pt>
                <c:pt idx="3632">
                  <c:v>76</c:v>
                </c:pt>
                <c:pt idx="3633">
                  <c:v>88</c:v>
                </c:pt>
                <c:pt idx="3634">
                  <c:v>96</c:v>
                </c:pt>
                <c:pt idx="3635">
                  <c:v>84</c:v>
                </c:pt>
                <c:pt idx="3636">
                  <c:v>100</c:v>
                </c:pt>
                <c:pt idx="3637">
                  <c:v>120</c:v>
                </c:pt>
                <c:pt idx="3638">
                  <c:v>136</c:v>
                </c:pt>
                <c:pt idx="3639">
                  <c:v>112</c:v>
                </c:pt>
                <c:pt idx="3640">
                  <c:v>128</c:v>
                </c:pt>
                <c:pt idx="3641">
                  <c:v>60</c:v>
                </c:pt>
                <c:pt idx="3642">
                  <c:v>116</c:v>
                </c:pt>
                <c:pt idx="3643">
                  <c:v>88</c:v>
                </c:pt>
                <c:pt idx="3644">
                  <c:v>76</c:v>
                </c:pt>
                <c:pt idx="3645">
                  <c:v>76</c:v>
                </c:pt>
                <c:pt idx="3646">
                  <c:v>76</c:v>
                </c:pt>
                <c:pt idx="3647">
                  <c:v>68</c:v>
                </c:pt>
                <c:pt idx="3648">
                  <c:v>64</c:v>
                </c:pt>
                <c:pt idx="3649">
                  <c:v>76</c:v>
                </c:pt>
                <c:pt idx="3650">
                  <c:v>80</c:v>
                </c:pt>
                <c:pt idx="3651">
                  <c:v>68</c:v>
                </c:pt>
                <c:pt idx="3652">
                  <c:v>92</c:v>
                </c:pt>
                <c:pt idx="3653">
                  <c:v>72</c:v>
                </c:pt>
                <c:pt idx="3654">
                  <c:v>80</c:v>
                </c:pt>
                <c:pt idx="3655">
                  <c:v>76</c:v>
                </c:pt>
                <c:pt idx="3656">
                  <c:v>52</c:v>
                </c:pt>
                <c:pt idx="3657">
                  <c:v>92</c:v>
                </c:pt>
                <c:pt idx="3658">
                  <c:v>72</c:v>
                </c:pt>
                <c:pt idx="3659">
                  <c:v>112</c:v>
                </c:pt>
                <c:pt idx="3660">
                  <c:v>96</c:v>
                </c:pt>
                <c:pt idx="3661">
                  <c:v>112</c:v>
                </c:pt>
                <c:pt idx="3662">
                  <c:v>116</c:v>
                </c:pt>
                <c:pt idx="3663">
                  <c:v>128</c:v>
                </c:pt>
                <c:pt idx="3664">
                  <c:v>76</c:v>
                </c:pt>
                <c:pt idx="3665">
                  <c:v>68</c:v>
                </c:pt>
                <c:pt idx="3666">
                  <c:v>68</c:v>
                </c:pt>
                <c:pt idx="3667">
                  <c:v>60</c:v>
                </c:pt>
                <c:pt idx="3668">
                  <c:v>68</c:v>
                </c:pt>
                <c:pt idx="3669">
                  <c:v>112</c:v>
                </c:pt>
                <c:pt idx="3670">
                  <c:v>72</c:v>
                </c:pt>
                <c:pt idx="3671">
                  <c:v>88</c:v>
                </c:pt>
                <c:pt idx="3672">
                  <c:v>92</c:v>
                </c:pt>
                <c:pt idx="3673">
                  <c:v>108</c:v>
                </c:pt>
                <c:pt idx="3674">
                  <c:v>88</c:v>
                </c:pt>
                <c:pt idx="3675">
                  <c:v>92</c:v>
                </c:pt>
                <c:pt idx="3676">
                  <c:v>76</c:v>
                </c:pt>
                <c:pt idx="3677">
                  <c:v>68</c:v>
                </c:pt>
                <c:pt idx="3678">
                  <c:v>112</c:v>
                </c:pt>
                <c:pt idx="3679">
                  <c:v>80</c:v>
                </c:pt>
                <c:pt idx="3680">
                  <c:v>100</c:v>
                </c:pt>
                <c:pt idx="3681">
                  <c:v>96</c:v>
                </c:pt>
                <c:pt idx="3682">
                  <c:v>108</c:v>
                </c:pt>
                <c:pt idx="3683">
                  <c:v>108</c:v>
                </c:pt>
                <c:pt idx="3684">
                  <c:v>88</c:v>
                </c:pt>
                <c:pt idx="3685">
                  <c:v>124</c:v>
                </c:pt>
                <c:pt idx="3686">
                  <c:v>116</c:v>
                </c:pt>
                <c:pt idx="3687">
                  <c:v>128</c:v>
                </c:pt>
                <c:pt idx="3688">
                  <c:v>116</c:v>
                </c:pt>
                <c:pt idx="3689">
                  <c:v>104</c:v>
                </c:pt>
                <c:pt idx="3690">
                  <c:v>104</c:v>
                </c:pt>
                <c:pt idx="3691">
                  <c:v>104</c:v>
                </c:pt>
                <c:pt idx="3692">
                  <c:v>92</c:v>
                </c:pt>
                <c:pt idx="3693">
                  <c:v>112</c:v>
                </c:pt>
                <c:pt idx="3694">
                  <c:v>132</c:v>
                </c:pt>
                <c:pt idx="3695">
                  <c:v>108</c:v>
                </c:pt>
                <c:pt idx="3696">
                  <c:v>88</c:v>
                </c:pt>
                <c:pt idx="3697">
                  <c:v>108</c:v>
                </c:pt>
                <c:pt idx="3698">
                  <c:v>84</c:v>
                </c:pt>
                <c:pt idx="3699">
                  <c:v>96</c:v>
                </c:pt>
                <c:pt idx="3700">
                  <c:v>68</c:v>
                </c:pt>
                <c:pt idx="3701">
                  <c:v>56</c:v>
                </c:pt>
                <c:pt idx="3702">
                  <c:v>136</c:v>
                </c:pt>
                <c:pt idx="3703">
                  <c:v>100</c:v>
                </c:pt>
                <c:pt idx="3704">
                  <c:v>72</c:v>
                </c:pt>
                <c:pt idx="3705">
                  <c:v>108</c:v>
                </c:pt>
                <c:pt idx="3706">
                  <c:v>88</c:v>
                </c:pt>
                <c:pt idx="3707">
                  <c:v>92</c:v>
                </c:pt>
                <c:pt idx="3708">
                  <c:v>52</c:v>
                </c:pt>
                <c:pt idx="3709">
                  <c:v>92</c:v>
                </c:pt>
                <c:pt idx="3710">
                  <c:v>72</c:v>
                </c:pt>
                <c:pt idx="3711">
                  <c:v>104</c:v>
                </c:pt>
                <c:pt idx="3712">
                  <c:v>100</c:v>
                </c:pt>
                <c:pt idx="3713">
                  <c:v>60</c:v>
                </c:pt>
                <c:pt idx="3714">
                  <c:v>92</c:v>
                </c:pt>
                <c:pt idx="3715">
                  <c:v>112</c:v>
                </c:pt>
                <c:pt idx="3716">
                  <c:v>100</c:v>
                </c:pt>
                <c:pt idx="3717">
                  <c:v>88</c:v>
                </c:pt>
                <c:pt idx="3718">
                  <c:v>128</c:v>
                </c:pt>
                <c:pt idx="3719">
                  <c:v>104</c:v>
                </c:pt>
                <c:pt idx="3720">
                  <c:v>128</c:v>
                </c:pt>
                <c:pt idx="3721">
                  <c:v>132</c:v>
                </c:pt>
                <c:pt idx="3722">
                  <c:v>88</c:v>
                </c:pt>
                <c:pt idx="3723">
                  <c:v>152</c:v>
                </c:pt>
                <c:pt idx="3724">
                  <c:v>112</c:v>
                </c:pt>
                <c:pt idx="3725">
                  <c:v>84</c:v>
                </c:pt>
                <c:pt idx="3726">
                  <c:v>96</c:v>
                </c:pt>
                <c:pt idx="3727">
                  <c:v>64</c:v>
                </c:pt>
                <c:pt idx="3728">
                  <c:v>64</c:v>
                </c:pt>
                <c:pt idx="3729">
                  <c:v>104</c:v>
                </c:pt>
                <c:pt idx="3730">
                  <c:v>76</c:v>
                </c:pt>
                <c:pt idx="3731">
                  <c:v>112</c:v>
                </c:pt>
                <c:pt idx="3732">
                  <c:v>116</c:v>
                </c:pt>
                <c:pt idx="3733">
                  <c:v>136</c:v>
                </c:pt>
                <c:pt idx="3734">
                  <c:v>72</c:v>
                </c:pt>
                <c:pt idx="3735">
                  <c:v>144</c:v>
                </c:pt>
                <c:pt idx="3736">
                  <c:v>92</c:v>
                </c:pt>
                <c:pt idx="3737">
                  <c:v>104</c:v>
                </c:pt>
                <c:pt idx="3738">
                  <c:v>108</c:v>
                </c:pt>
                <c:pt idx="3739">
                  <c:v>72</c:v>
                </c:pt>
                <c:pt idx="3740">
                  <c:v>96</c:v>
                </c:pt>
                <c:pt idx="3741">
                  <c:v>96</c:v>
                </c:pt>
                <c:pt idx="3742">
                  <c:v>68</c:v>
                </c:pt>
                <c:pt idx="3743">
                  <c:v>68</c:v>
                </c:pt>
                <c:pt idx="3744">
                  <c:v>72</c:v>
                </c:pt>
                <c:pt idx="3745">
                  <c:v>68</c:v>
                </c:pt>
                <c:pt idx="3746">
                  <c:v>80</c:v>
                </c:pt>
                <c:pt idx="3747">
                  <c:v>76</c:v>
                </c:pt>
                <c:pt idx="3748">
                  <c:v>68</c:v>
                </c:pt>
                <c:pt idx="3749">
                  <c:v>64</c:v>
                </c:pt>
                <c:pt idx="3750">
                  <c:v>88</c:v>
                </c:pt>
                <c:pt idx="3751">
                  <c:v>108</c:v>
                </c:pt>
                <c:pt idx="3752">
                  <c:v>36</c:v>
                </c:pt>
                <c:pt idx="3753">
                  <c:v>84</c:v>
                </c:pt>
                <c:pt idx="3754">
                  <c:v>88</c:v>
                </c:pt>
                <c:pt idx="3755">
                  <c:v>56</c:v>
                </c:pt>
                <c:pt idx="3756">
                  <c:v>84</c:v>
                </c:pt>
                <c:pt idx="3757">
                  <c:v>76</c:v>
                </c:pt>
                <c:pt idx="3758">
                  <c:v>100</c:v>
                </c:pt>
                <c:pt idx="3759">
                  <c:v>88</c:v>
                </c:pt>
                <c:pt idx="3760">
                  <c:v>72</c:v>
                </c:pt>
                <c:pt idx="3761">
                  <c:v>36</c:v>
                </c:pt>
                <c:pt idx="3762">
                  <c:v>72</c:v>
                </c:pt>
                <c:pt idx="3763">
                  <c:v>92</c:v>
                </c:pt>
                <c:pt idx="3764">
                  <c:v>52</c:v>
                </c:pt>
                <c:pt idx="3765">
                  <c:v>84</c:v>
                </c:pt>
                <c:pt idx="3766">
                  <c:v>48</c:v>
                </c:pt>
                <c:pt idx="3767">
                  <c:v>56</c:v>
                </c:pt>
                <c:pt idx="3768">
                  <c:v>108</c:v>
                </c:pt>
                <c:pt idx="3769">
                  <c:v>80</c:v>
                </c:pt>
                <c:pt idx="3770">
                  <c:v>64</c:v>
                </c:pt>
                <c:pt idx="3771">
                  <c:v>68</c:v>
                </c:pt>
                <c:pt idx="3772">
                  <c:v>80</c:v>
                </c:pt>
                <c:pt idx="3773">
                  <c:v>96</c:v>
                </c:pt>
                <c:pt idx="3774">
                  <c:v>72</c:v>
                </c:pt>
                <c:pt idx="3775">
                  <c:v>68</c:v>
                </c:pt>
                <c:pt idx="3776">
                  <c:v>60</c:v>
                </c:pt>
                <c:pt idx="3777">
                  <c:v>84</c:v>
                </c:pt>
                <c:pt idx="3778">
                  <c:v>80</c:v>
                </c:pt>
                <c:pt idx="3779">
                  <c:v>96</c:v>
                </c:pt>
                <c:pt idx="3780">
                  <c:v>104</c:v>
                </c:pt>
                <c:pt idx="3781">
                  <c:v>112</c:v>
                </c:pt>
                <c:pt idx="3782">
                  <c:v>80</c:v>
                </c:pt>
                <c:pt idx="3783">
                  <c:v>60</c:v>
                </c:pt>
                <c:pt idx="3784">
                  <c:v>72</c:v>
                </c:pt>
                <c:pt idx="3785">
                  <c:v>132</c:v>
                </c:pt>
                <c:pt idx="3786">
                  <c:v>56</c:v>
                </c:pt>
                <c:pt idx="3787">
                  <c:v>116</c:v>
                </c:pt>
                <c:pt idx="3788">
                  <c:v>112</c:v>
                </c:pt>
                <c:pt idx="3789">
                  <c:v>108</c:v>
                </c:pt>
                <c:pt idx="3790">
                  <c:v>108</c:v>
                </c:pt>
                <c:pt idx="3791">
                  <c:v>124</c:v>
                </c:pt>
                <c:pt idx="3792">
                  <c:v>92</c:v>
                </c:pt>
                <c:pt idx="3793">
                  <c:v>104</c:v>
                </c:pt>
                <c:pt idx="3794">
                  <c:v>144</c:v>
                </c:pt>
                <c:pt idx="3795">
                  <c:v>104</c:v>
                </c:pt>
                <c:pt idx="3796">
                  <c:v>76</c:v>
                </c:pt>
                <c:pt idx="3797">
                  <c:v>144</c:v>
                </c:pt>
                <c:pt idx="3798">
                  <c:v>124</c:v>
                </c:pt>
                <c:pt idx="3799">
                  <c:v>64</c:v>
                </c:pt>
                <c:pt idx="3800">
                  <c:v>144</c:v>
                </c:pt>
                <c:pt idx="3801">
                  <c:v>104</c:v>
                </c:pt>
                <c:pt idx="3802">
                  <c:v>108</c:v>
                </c:pt>
                <c:pt idx="3803">
                  <c:v>100</c:v>
                </c:pt>
                <c:pt idx="3804">
                  <c:v>120</c:v>
                </c:pt>
                <c:pt idx="3805">
                  <c:v>108</c:v>
                </c:pt>
                <c:pt idx="3806">
                  <c:v>104</c:v>
                </c:pt>
                <c:pt idx="3807">
                  <c:v>96</c:v>
                </c:pt>
                <c:pt idx="3808">
                  <c:v>80</c:v>
                </c:pt>
                <c:pt idx="3809">
                  <c:v>116</c:v>
                </c:pt>
                <c:pt idx="3810">
                  <c:v>104</c:v>
                </c:pt>
                <c:pt idx="3811">
                  <c:v>112</c:v>
                </c:pt>
                <c:pt idx="3812">
                  <c:v>100</c:v>
                </c:pt>
                <c:pt idx="3813">
                  <c:v>96</c:v>
                </c:pt>
                <c:pt idx="3814">
                  <c:v>88</c:v>
                </c:pt>
                <c:pt idx="3815">
                  <c:v>88</c:v>
                </c:pt>
                <c:pt idx="3816">
                  <c:v>104</c:v>
                </c:pt>
                <c:pt idx="3817">
                  <c:v>72</c:v>
                </c:pt>
                <c:pt idx="3818">
                  <c:v>124</c:v>
                </c:pt>
                <c:pt idx="3819">
                  <c:v>100</c:v>
                </c:pt>
                <c:pt idx="3820">
                  <c:v>56</c:v>
                </c:pt>
                <c:pt idx="3821">
                  <c:v>84</c:v>
                </c:pt>
                <c:pt idx="3822">
                  <c:v>64</c:v>
                </c:pt>
                <c:pt idx="3823">
                  <c:v>108</c:v>
                </c:pt>
                <c:pt idx="3824">
                  <c:v>80</c:v>
                </c:pt>
                <c:pt idx="3825">
                  <c:v>128</c:v>
                </c:pt>
                <c:pt idx="3826">
                  <c:v>76</c:v>
                </c:pt>
                <c:pt idx="3827">
                  <c:v>76</c:v>
                </c:pt>
                <c:pt idx="3828">
                  <c:v>76</c:v>
                </c:pt>
                <c:pt idx="3829">
                  <c:v>84</c:v>
                </c:pt>
                <c:pt idx="3830">
                  <c:v>80</c:v>
                </c:pt>
                <c:pt idx="3831">
                  <c:v>76</c:v>
                </c:pt>
                <c:pt idx="3832">
                  <c:v>104</c:v>
                </c:pt>
                <c:pt idx="3833">
                  <c:v>152</c:v>
                </c:pt>
                <c:pt idx="3834">
                  <c:v>76</c:v>
                </c:pt>
                <c:pt idx="3835">
                  <c:v>84</c:v>
                </c:pt>
                <c:pt idx="3836">
                  <c:v>88</c:v>
                </c:pt>
                <c:pt idx="3837">
                  <c:v>108</c:v>
                </c:pt>
                <c:pt idx="3838">
                  <c:v>112</c:v>
                </c:pt>
                <c:pt idx="3839">
                  <c:v>76</c:v>
                </c:pt>
                <c:pt idx="3840">
                  <c:v>68</c:v>
                </c:pt>
                <c:pt idx="3841">
                  <c:v>72</c:v>
                </c:pt>
                <c:pt idx="3842">
                  <c:v>96</c:v>
                </c:pt>
                <c:pt idx="3843">
                  <c:v>96</c:v>
                </c:pt>
                <c:pt idx="3844">
                  <c:v>76</c:v>
                </c:pt>
                <c:pt idx="3845">
                  <c:v>64</c:v>
                </c:pt>
                <c:pt idx="3846">
                  <c:v>88</c:v>
                </c:pt>
                <c:pt idx="3847">
                  <c:v>76</c:v>
                </c:pt>
                <c:pt idx="3848">
                  <c:v>72</c:v>
                </c:pt>
                <c:pt idx="3849">
                  <c:v>44</c:v>
                </c:pt>
                <c:pt idx="3850">
                  <c:v>48</c:v>
                </c:pt>
                <c:pt idx="3851">
                  <c:v>60</c:v>
                </c:pt>
                <c:pt idx="3852">
                  <c:v>80</c:v>
                </c:pt>
                <c:pt idx="3853">
                  <c:v>84</c:v>
                </c:pt>
                <c:pt idx="3854">
                  <c:v>104</c:v>
                </c:pt>
                <c:pt idx="3855">
                  <c:v>84</c:v>
                </c:pt>
                <c:pt idx="3856">
                  <c:v>76</c:v>
                </c:pt>
                <c:pt idx="3857">
                  <c:v>100</c:v>
                </c:pt>
                <c:pt idx="3858">
                  <c:v>64</c:v>
                </c:pt>
                <c:pt idx="3859">
                  <c:v>56</c:v>
                </c:pt>
                <c:pt idx="3860">
                  <c:v>48</c:v>
                </c:pt>
                <c:pt idx="3861">
                  <c:v>96</c:v>
                </c:pt>
                <c:pt idx="3862">
                  <c:v>64</c:v>
                </c:pt>
                <c:pt idx="3863">
                  <c:v>56</c:v>
                </c:pt>
                <c:pt idx="3864">
                  <c:v>88</c:v>
                </c:pt>
                <c:pt idx="3865">
                  <c:v>68</c:v>
                </c:pt>
                <c:pt idx="3866">
                  <c:v>88</c:v>
                </c:pt>
                <c:pt idx="3867">
                  <c:v>80</c:v>
                </c:pt>
                <c:pt idx="3868">
                  <c:v>76</c:v>
                </c:pt>
                <c:pt idx="3869">
                  <c:v>60</c:v>
                </c:pt>
                <c:pt idx="3870">
                  <c:v>76</c:v>
                </c:pt>
                <c:pt idx="3871">
                  <c:v>56</c:v>
                </c:pt>
                <c:pt idx="3872">
                  <c:v>52</c:v>
                </c:pt>
                <c:pt idx="3873">
                  <c:v>64</c:v>
                </c:pt>
                <c:pt idx="3874">
                  <c:v>56</c:v>
                </c:pt>
                <c:pt idx="3875">
                  <c:v>52</c:v>
                </c:pt>
                <c:pt idx="3876">
                  <c:v>56</c:v>
                </c:pt>
                <c:pt idx="3877">
                  <c:v>52</c:v>
                </c:pt>
                <c:pt idx="3878">
                  <c:v>48</c:v>
                </c:pt>
                <c:pt idx="3879">
                  <c:v>60</c:v>
                </c:pt>
                <c:pt idx="3880">
                  <c:v>80</c:v>
                </c:pt>
                <c:pt idx="3881">
                  <c:v>44</c:v>
                </c:pt>
                <c:pt idx="3882">
                  <c:v>68</c:v>
                </c:pt>
                <c:pt idx="3883">
                  <c:v>64</c:v>
                </c:pt>
                <c:pt idx="3884">
                  <c:v>48</c:v>
                </c:pt>
                <c:pt idx="3885">
                  <c:v>48</c:v>
                </c:pt>
                <c:pt idx="3886">
                  <c:v>72</c:v>
                </c:pt>
                <c:pt idx="3887">
                  <c:v>68</c:v>
                </c:pt>
                <c:pt idx="3888">
                  <c:v>64</c:v>
                </c:pt>
                <c:pt idx="3889">
                  <c:v>72</c:v>
                </c:pt>
                <c:pt idx="3890">
                  <c:v>68</c:v>
                </c:pt>
                <c:pt idx="3891">
                  <c:v>88</c:v>
                </c:pt>
                <c:pt idx="3892">
                  <c:v>52</c:v>
                </c:pt>
                <c:pt idx="3893">
                  <c:v>84</c:v>
                </c:pt>
                <c:pt idx="3894">
                  <c:v>80</c:v>
                </c:pt>
                <c:pt idx="3895">
                  <c:v>68</c:v>
                </c:pt>
                <c:pt idx="3896">
                  <c:v>60</c:v>
                </c:pt>
                <c:pt idx="3897">
                  <c:v>28</c:v>
                </c:pt>
                <c:pt idx="3898">
                  <c:v>60</c:v>
                </c:pt>
                <c:pt idx="3899">
                  <c:v>52</c:v>
                </c:pt>
                <c:pt idx="3900">
                  <c:v>84</c:v>
                </c:pt>
                <c:pt idx="3901">
                  <c:v>112</c:v>
                </c:pt>
                <c:pt idx="3902">
                  <c:v>80</c:v>
                </c:pt>
                <c:pt idx="3903">
                  <c:v>92</c:v>
                </c:pt>
                <c:pt idx="3904">
                  <c:v>116</c:v>
                </c:pt>
                <c:pt idx="3905">
                  <c:v>84</c:v>
                </c:pt>
                <c:pt idx="3906">
                  <c:v>100</c:v>
                </c:pt>
                <c:pt idx="3907">
                  <c:v>68</c:v>
                </c:pt>
                <c:pt idx="3908">
                  <c:v>100</c:v>
                </c:pt>
                <c:pt idx="3909">
                  <c:v>84</c:v>
                </c:pt>
                <c:pt idx="3910">
                  <c:v>108</c:v>
                </c:pt>
                <c:pt idx="3911">
                  <c:v>72</c:v>
                </c:pt>
                <c:pt idx="3912">
                  <c:v>88</c:v>
                </c:pt>
                <c:pt idx="3913">
                  <c:v>76</c:v>
                </c:pt>
                <c:pt idx="3914">
                  <c:v>76</c:v>
                </c:pt>
                <c:pt idx="3915">
                  <c:v>112</c:v>
                </c:pt>
                <c:pt idx="3916">
                  <c:v>56</c:v>
                </c:pt>
                <c:pt idx="3917">
                  <c:v>72</c:v>
                </c:pt>
                <c:pt idx="3918">
                  <c:v>44</c:v>
                </c:pt>
                <c:pt idx="3919">
                  <c:v>92</c:v>
                </c:pt>
                <c:pt idx="3920">
                  <c:v>40</c:v>
                </c:pt>
                <c:pt idx="3921">
                  <c:v>56</c:v>
                </c:pt>
                <c:pt idx="3922">
                  <c:v>48</c:v>
                </c:pt>
                <c:pt idx="3923">
                  <c:v>72</c:v>
                </c:pt>
                <c:pt idx="3924">
                  <c:v>80</c:v>
                </c:pt>
                <c:pt idx="3925">
                  <c:v>60</c:v>
                </c:pt>
                <c:pt idx="3926">
                  <c:v>72</c:v>
                </c:pt>
                <c:pt idx="3927">
                  <c:v>96</c:v>
                </c:pt>
                <c:pt idx="3928">
                  <c:v>64</c:v>
                </c:pt>
                <c:pt idx="3929">
                  <c:v>44</c:v>
                </c:pt>
                <c:pt idx="3930">
                  <c:v>80</c:v>
                </c:pt>
                <c:pt idx="3931">
                  <c:v>64</c:v>
                </c:pt>
                <c:pt idx="3932">
                  <c:v>104</c:v>
                </c:pt>
                <c:pt idx="3933">
                  <c:v>64</c:v>
                </c:pt>
                <c:pt idx="3934">
                  <c:v>52</c:v>
                </c:pt>
                <c:pt idx="3935">
                  <c:v>56</c:v>
                </c:pt>
                <c:pt idx="3936">
                  <c:v>28</c:v>
                </c:pt>
                <c:pt idx="3937">
                  <c:v>60</c:v>
                </c:pt>
                <c:pt idx="3938">
                  <c:v>52</c:v>
                </c:pt>
                <c:pt idx="3939">
                  <c:v>44</c:v>
                </c:pt>
                <c:pt idx="3940">
                  <c:v>52</c:v>
                </c:pt>
                <c:pt idx="3941">
                  <c:v>100</c:v>
                </c:pt>
                <c:pt idx="3942">
                  <c:v>48</c:v>
                </c:pt>
                <c:pt idx="3943">
                  <c:v>92</c:v>
                </c:pt>
                <c:pt idx="3944">
                  <c:v>72</c:v>
                </c:pt>
                <c:pt idx="3945">
                  <c:v>80</c:v>
                </c:pt>
                <c:pt idx="3946">
                  <c:v>64</c:v>
                </c:pt>
                <c:pt idx="3947">
                  <c:v>88</c:v>
                </c:pt>
                <c:pt idx="3948">
                  <c:v>84</c:v>
                </c:pt>
                <c:pt idx="3949">
                  <c:v>68</c:v>
                </c:pt>
                <c:pt idx="3950">
                  <c:v>56</c:v>
                </c:pt>
                <c:pt idx="3951">
                  <c:v>60</c:v>
                </c:pt>
                <c:pt idx="3952">
                  <c:v>52</c:v>
                </c:pt>
                <c:pt idx="3953">
                  <c:v>52</c:v>
                </c:pt>
                <c:pt idx="3954">
                  <c:v>80</c:v>
                </c:pt>
                <c:pt idx="3955">
                  <c:v>60</c:v>
                </c:pt>
                <c:pt idx="3956">
                  <c:v>52</c:v>
                </c:pt>
                <c:pt idx="3957">
                  <c:v>40</c:v>
                </c:pt>
                <c:pt idx="3958">
                  <c:v>32</c:v>
                </c:pt>
                <c:pt idx="3959">
                  <c:v>56</c:v>
                </c:pt>
                <c:pt idx="3960">
                  <c:v>52</c:v>
                </c:pt>
                <c:pt idx="3961">
                  <c:v>72</c:v>
                </c:pt>
                <c:pt idx="3962">
                  <c:v>48</c:v>
                </c:pt>
                <c:pt idx="3963">
                  <c:v>72</c:v>
                </c:pt>
                <c:pt idx="3964">
                  <c:v>76</c:v>
                </c:pt>
                <c:pt idx="3965">
                  <c:v>60</c:v>
                </c:pt>
                <c:pt idx="3966">
                  <c:v>92</c:v>
                </c:pt>
                <c:pt idx="3967">
                  <c:v>60</c:v>
                </c:pt>
                <c:pt idx="3968">
                  <c:v>76</c:v>
                </c:pt>
                <c:pt idx="3969">
                  <c:v>48</c:v>
                </c:pt>
                <c:pt idx="3970">
                  <c:v>44</c:v>
                </c:pt>
                <c:pt idx="3971">
                  <c:v>64</c:v>
                </c:pt>
                <c:pt idx="3972">
                  <c:v>92</c:v>
                </c:pt>
                <c:pt idx="3973">
                  <c:v>68</c:v>
                </c:pt>
                <c:pt idx="3974">
                  <c:v>40</c:v>
                </c:pt>
                <c:pt idx="3975">
                  <c:v>36</c:v>
                </c:pt>
                <c:pt idx="3976">
                  <c:v>64</c:v>
                </c:pt>
                <c:pt idx="3977">
                  <c:v>52</c:v>
                </c:pt>
                <c:pt idx="3978">
                  <c:v>44</c:v>
                </c:pt>
                <c:pt idx="3979">
                  <c:v>72</c:v>
                </c:pt>
                <c:pt idx="3980">
                  <c:v>56</c:v>
                </c:pt>
                <c:pt idx="3981">
                  <c:v>36</c:v>
                </c:pt>
                <c:pt idx="3982">
                  <c:v>80</c:v>
                </c:pt>
                <c:pt idx="3983">
                  <c:v>68</c:v>
                </c:pt>
                <c:pt idx="3984">
                  <c:v>96</c:v>
                </c:pt>
                <c:pt idx="3985">
                  <c:v>60</c:v>
                </c:pt>
                <c:pt idx="3986">
                  <c:v>100</c:v>
                </c:pt>
                <c:pt idx="3987">
                  <c:v>72</c:v>
                </c:pt>
                <c:pt idx="3988">
                  <c:v>48</c:v>
                </c:pt>
                <c:pt idx="3989">
                  <c:v>48</c:v>
                </c:pt>
                <c:pt idx="3990">
                  <c:v>80</c:v>
                </c:pt>
                <c:pt idx="3991">
                  <c:v>64</c:v>
                </c:pt>
                <c:pt idx="3992">
                  <c:v>64</c:v>
                </c:pt>
                <c:pt idx="3993">
                  <c:v>72</c:v>
                </c:pt>
                <c:pt idx="3994">
                  <c:v>80</c:v>
                </c:pt>
                <c:pt idx="3995">
                  <c:v>76</c:v>
                </c:pt>
                <c:pt idx="3996">
                  <c:v>40</c:v>
                </c:pt>
                <c:pt idx="3997">
                  <c:v>52</c:v>
                </c:pt>
                <c:pt idx="3998">
                  <c:v>72</c:v>
                </c:pt>
                <c:pt idx="3999">
                  <c:v>56</c:v>
                </c:pt>
                <c:pt idx="4000">
                  <c:v>92</c:v>
                </c:pt>
                <c:pt idx="4001">
                  <c:v>104</c:v>
                </c:pt>
                <c:pt idx="4002">
                  <c:v>96</c:v>
                </c:pt>
                <c:pt idx="4003">
                  <c:v>56</c:v>
                </c:pt>
                <c:pt idx="4004">
                  <c:v>72</c:v>
                </c:pt>
                <c:pt idx="4005">
                  <c:v>68</c:v>
                </c:pt>
                <c:pt idx="4006">
                  <c:v>60</c:v>
                </c:pt>
                <c:pt idx="4007">
                  <c:v>112</c:v>
                </c:pt>
                <c:pt idx="4008">
                  <c:v>48</c:v>
                </c:pt>
                <c:pt idx="4009">
                  <c:v>88</c:v>
                </c:pt>
                <c:pt idx="4010">
                  <c:v>56</c:v>
                </c:pt>
                <c:pt idx="4011">
                  <c:v>80</c:v>
                </c:pt>
                <c:pt idx="4012">
                  <c:v>84</c:v>
                </c:pt>
                <c:pt idx="4013">
                  <c:v>124</c:v>
                </c:pt>
                <c:pt idx="4014">
                  <c:v>56</c:v>
                </c:pt>
                <c:pt idx="4015">
                  <c:v>80</c:v>
                </c:pt>
                <c:pt idx="4016">
                  <c:v>96</c:v>
                </c:pt>
                <c:pt idx="4017">
                  <c:v>52</c:v>
                </c:pt>
                <c:pt idx="4018">
                  <c:v>72</c:v>
                </c:pt>
                <c:pt idx="4019">
                  <c:v>64</c:v>
                </c:pt>
                <c:pt idx="4020">
                  <c:v>76</c:v>
                </c:pt>
                <c:pt idx="4021">
                  <c:v>100</c:v>
                </c:pt>
                <c:pt idx="4022">
                  <c:v>68</c:v>
                </c:pt>
                <c:pt idx="4023">
                  <c:v>104</c:v>
                </c:pt>
                <c:pt idx="4024">
                  <c:v>100</c:v>
                </c:pt>
                <c:pt idx="4025">
                  <c:v>60</c:v>
                </c:pt>
                <c:pt idx="4026">
                  <c:v>60</c:v>
                </c:pt>
                <c:pt idx="4027">
                  <c:v>68</c:v>
                </c:pt>
                <c:pt idx="4028">
                  <c:v>88</c:v>
                </c:pt>
                <c:pt idx="4029">
                  <c:v>96</c:v>
                </c:pt>
                <c:pt idx="4030">
                  <c:v>56</c:v>
                </c:pt>
                <c:pt idx="4031">
                  <c:v>56</c:v>
                </c:pt>
                <c:pt idx="4032">
                  <c:v>80</c:v>
                </c:pt>
                <c:pt idx="4033">
                  <c:v>60</c:v>
                </c:pt>
                <c:pt idx="4034">
                  <c:v>120</c:v>
                </c:pt>
                <c:pt idx="4035">
                  <c:v>52</c:v>
                </c:pt>
                <c:pt idx="4036">
                  <c:v>68</c:v>
                </c:pt>
                <c:pt idx="4037">
                  <c:v>60</c:v>
                </c:pt>
                <c:pt idx="4038">
                  <c:v>80</c:v>
                </c:pt>
                <c:pt idx="4039">
                  <c:v>64</c:v>
                </c:pt>
                <c:pt idx="4040">
                  <c:v>40</c:v>
                </c:pt>
                <c:pt idx="4041">
                  <c:v>96</c:v>
                </c:pt>
                <c:pt idx="4042">
                  <c:v>60</c:v>
                </c:pt>
                <c:pt idx="4043">
                  <c:v>68</c:v>
                </c:pt>
                <c:pt idx="4044">
                  <c:v>88</c:v>
                </c:pt>
                <c:pt idx="4045">
                  <c:v>60</c:v>
                </c:pt>
                <c:pt idx="4046">
                  <c:v>64</c:v>
                </c:pt>
                <c:pt idx="4047">
                  <c:v>48</c:v>
                </c:pt>
                <c:pt idx="4048">
                  <c:v>68</c:v>
                </c:pt>
                <c:pt idx="4049">
                  <c:v>56</c:v>
                </c:pt>
                <c:pt idx="4050">
                  <c:v>68</c:v>
                </c:pt>
                <c:pt idx="4051">
                  <c:v>56</c:v>
                </c:pt>
                <c:pt idx="4052">
                  <c:v>64</c:v>
                </c:pt>
                <c:pt idx="4053">
                  <c:v>84</c:v>
                </c:pt>
                <c:pt idx="4054">
                  <c:v>60</c:v>
                </c:pt>
                <c:pt idx="4055">
                  <c:v>52</c:v>
                </c:pt>
                <c:pt idx="4056">
                  <c:v>76</c:v>
                </c:pt>
                <c:pt idx="4057">
                  <c:v>92</c:v>
                </c:pt>
                <c:pt idx="4058">
                  <c:v>112</c:v>
                </c:pt>
                <c:pt idx="4059">
                  <c:v>64</c:v>
                </c:pt>
                <c:pt idx="4060">
                  <c:v>64</c:v>
                </c:pt>
                <c:pt idx="4061">
                  <c:v>100</c:v>
                </c:pt>
                <c:pt idx="4062">
                  <c:v>76</c:v>
                </c:pt>
                <c:pt idx="4063">
                  <c:v>68</c:v>
                </c:pt>
                <c:pt idx="4064">
                  <c:v>76</c:v>
                </c:pt>
                <c:pt idx="4065">
                  <c:v>64</c:v>
                </c:pt>
                <c:pt idx="4066">
                  <c:v>52</c:v>
                </c:pt>
                <c:pt idx="4067">
                  <c:v>92</c:v>
                </c:pt>
                <c:pt idx="4068">
                  <c:v>40</c:v>
                </c:pt>
                <c:pt idx="4069">
                  <c:v>56</c:v>
                </c:pt>
                <c:pt idx="4070">
                  <c:v>80</c:v>
                </c:pt>
                <c:pt idx="4071">
                  <c:v>56</c:v>
                </c:pt>
                <c:pt idx="4072">
                  <c:v>56</c:v>
                </c:pt>
                <c:pt idx="4073">
                  <c:v>40</c:v>
                </c:pt>
                <c:pt idx="4074">
                  <c:v>60</c:v>
                </c:pt>
                <c:pt idx="4075">
                  <c:v>80</c:v>
                </c:pt>
                <c:pt idx="4076">
                  <c:v>64</c:v>
                </c:pt>
                <c:pt idx="4077">
                  <c:v>72</c:v>
                </c:pt>
                <c:pt idx="4078">
                  <c:v>100</c:v>
                </c:pt>
                <c:pt idx="4079">
                  <c:v>72</c:v>
                </c:pt>
                <c:pt idx="4080">
                  <c:v>76</c:v>
                </c:pt>
                <c:pt idx="4081">
                  <c:v>84</c:v>
                </c:pt>
                <c:pt idx="4082">
                  <c:v>72</c:v>
                </c:pt>
                <c:pt idx="4083">
                  <c:v>76</c:v>
                </c:pt>
                <c:pt idx="4084">
                  <c:v>72</c:v>
                </c:pt>
                <c:pt idx="4085">
                  <c:v>72</c:v>
                </c:pt>
                <c:pt idx="4086">
                  <c:v>100</c:v>
                </c:pt>
                <c:pt idx="4087">
                  <c:v>60</c:v>
                </c:pt>
                <c:pt idx="4088">
                  <c:v>92</c:v>
                </c:pt>
                <c:pt idx="4089">
                  <c:v>72</c:v>
                </c:pt>
                <c:pt idx="4090">
                  <c:v>76</c:v>
                </c:pt>
                <c:pt idx="4091">
                  <c:v>96</c:v>
                </c:pt>
                <c:pt idx="4092">
                  <c:v>56</c:v>
                </c:pt>
                <c:pt idx="4093">
                  <c:v>56</c:v>
                </c:pt>
                <c:pt idx="4094">
                  <c:v>52</c:v>
                </c:pt>
                <c:pt idx="4095">
                  <c:v>80</c:v>
                </c:pt>
                <c:pt idx="4096">
                  <c:v>40</c:v>
                </c:pt>
                <c:pt idx="4097">
                  <c:v>60</c:v>
                </c:pt>
                <c:pt idx="4098">
                  <c:v>64</c:v>
                </c:pt>
                <c:pt idx="4099">
                  <c:v>48</c:v>
                </c:pt>
                <c:pt idx="4100">
                  <c:v>72</c:v>
                </c:pt>
                <c:pt idx="4101">
                  <c:v>68</c:v>
                </c:pt>
                <c:pt idx="4102">
                  <c:v>60</c:v>
                </c:pt>
                <c:pt idx="4103">
                  <c:v>60</c:v>
                </c:pt>
                <c:pt idx="4104">
                  <c:v>36</c:v>
                </c:pt>
                <c:pt idx="4105">
                  <c:v>80</c:v>
                </c:pt>
                <c:pt idx="4106">
                  <c:v>24</c:v>
                </c:pt>
                <c:pt idx="4107">
                  <c:v>64</c:v>
                </c:pt>
                <c:pt idx="4108">
                  <c:v>60</c:v>
                </c:pt>
                <c:pt idx="4109">
                  <c:v>48</c:v>
                </c:pt>
                <c:pt idx="4110">
                  <c:v>108</c:v>
                </c:pt>
                <c:pt idx="4111">
                  <c:v>72</c:v>
                </c:pt>
                <c:pt idx="4112">
                  <c:v>60</c:v>
                </c:pt>
                <c:pt idx="4113">
                  <c:v>64</c:v>
                </c:pt>
                <c:pt idx="4114">
                  <c:v>104</c:v>
                </c:pt>
                <c:pt idx="4115">
                  <c:v>76</c:v>
                </c:pt>
                <c:pt idx="4116">
                  <c:v>60</c:v>
                </c:pt>
                <c:pt idx="4117">
                  <c:v>72</c:v>
                </c:pt>
                <c:pt idx="4118">
                  <c:v>60</c:v>
                </c:pt>
                <c:pt idx="4119">
                  <c:v>64</c:v>
                </c:pt>
                <c:pt idx="4120">
                  <c:v>64</c:v>
                </c:pt>
                <c:pt idx="4121">
                  <c:v>64</c:v>
                </c:pt>
                <c:pt idx="4122">
                  <c:v>76</c:v>
                </c:pt>
                <c:pt idx="4123">
                  <c:v>72</c:v>
                </c:pt>
                <c:pt idx="4124">
                  <c:v>48</c:v>
                </c:pt>
                <c:pt idx="4125">
                  <c:v>68</c:v>
                </c:pt>
                <c:pt idx="4126">
                  <c:v>48</c:v>
                </c:pt>
                <c:pt idx="4127">
                  <c:v>56</c:v>
                </c:pt>
                <c:pt idx="4128">
                  <c:v>28</c:v>
                </c:pt>
                <c:pt idx="4129">
                  <c:v>76</c:v>
                </c:pt>
                <c:pt idx="4130">
                  <c:v>60</c:v>
                </c:pt>
                <c:pt idx="4131">
                  <c:v>68</c:v>
                </c:pt>
                <c:pt idx="4132">
                  <c:v>48</c:v>
                </c:pt>
                <c:pt idx="4133">
                  <c:v>32</c:v>
                </c:pt>
                <c:pt idx="4134">
                  <c:v>64</c:v>
                </c:pt>
                <c:pt idx="4135">
                  <c:v>76</c:v>
                </c:pt>
                <c:pt idx="4136">
                  <c:v>52</c:v>
                </c:pt>
                <c:pt idx="4137">
                  <c:v>88</c:v>
                </c:pt>
                <c:pt idx="4138">
                  <c:v>56</c:v>
                </c:pt>
                <c:pt idx="4139">
                  <c:v>56</c:v>
                </c:pt>
                <c:pt idx="4140">
                  <c:v>64</c:v>
                </c:pt>
                <c:pt idx="4141">
                  <c:v>56</c:v>
                </c:pt>
                <c:pt idx="4142">
                  <c:v>44</c:v>
                </c:pt>
                <c:pt idx="4143">
                  <c:v>72</c:v>
                </c:pt>
                <c:pt idx="4144">
                  <c:v>48</c:v>
                </c:pt>
                <c:pt idx="4145">
                  <c:v>40</c:v>
                </c:pt>
                <c:pt idx="4146">
                  <c:v>64</c:v>
                </c:pt>
                <c:pt idx="4147">
                  <c:v>64</c:v>
                </c:pt>
                <c:pt idx="4148">
                  <c:v>72</c:v>
                </c:pt>
                <c:pt idx="4149">
                  <c:v>96</c:v>
                </c:pt>
                <c:pt idx="4150">
                  <c:v>64</c:v>
                </c:pt>
                <c:pt idx="4151">
                  <c:v>60</c:v>
                </c:pt>
                <c:pt idx="4152">
                  <c:v>84</c:v>
                </c:pt>
                <c:pt idx="4153">
                  <c:v>72</c:v>
                </c:pt>
                <c:pt idx="4154">
                  <c:v>56</c:v>
                </c:pt>
                <c:pt idx="4155">
                  <c:v>40</c:v>
                </c:pt>
                <c:pt idx="4156">
                  <c:v>64</c:v>
                </c:pt>
                <c:pt idx="4157">
                  <c:v>80</c:v>
                </c:pt>
                <c:pt idx="4158">
                  <c:v>64</c:v>
                </c:pt>
                <c:pt idx="4159">
                  <c:v>60</c:v>
                </c:pt>
                <c:pt idx="4160">
                  <c:v>44</c:v>
                </c:pt>
                <c:pt idx="4161">
                  <c:v>72</c:v>
                </c:pt>
                <c:pt idx="4162">
                  <c:v>56</c:v>
                </c:pt>
                <c:pt idx="4163">
                  <c:v>48</c:v>
                </c:pt>
                <c:pt idx="4164">
                  <c:v>64</c:v>
                </c:pt>
                <c:pt idx="4165">
                  <c:v>52</c:v>
                </c:pt>
                <c:pt idx="4166">
                  <c:v>60</c:v>
                </c:pt>
                <c:pt idx="4167">
                  <c:v>60</c:v>
                </c:pt>
                <c:pt idx="4168">
                  <c:v>76</c:v>
                </c:pt>
                <c:pt idx="4169">
                  <c:v>48</c:v>
                </c:pt>
                <c:pt idx="4170">
                  <c:v>48</c:v>
                </c:pt>
                <c:pt idx="4171">
                  <c:v>60</c:v>
                </c:pt>
                <c:pt idx="4172">
                  <c:v>76</c:v>
                </c:pt>
                <c:pt idx="4173">
                  <c:v>76</c:v>
                </c:pt>
                <c:pt idx="4174">
                  <c:v>80</c:v>
                </c:pt>
                <c:pt idx="4175">
                  <c:v>68</c:v>
                </c:pt>
                <c:pt idx="4176">
                  <c:v>52</c:v>
                </c:pt>
                <c:pt idx="4177">
                  <c:v>52</c:v>
                </c:pt>
                <c:pt idx="4178">
                  <c:v>72</c:v>
                </c:pt>
                <c:pt idx="4179">
                  <c:v>44</c:v>
                </c:pt>
                <c:pt idx="4180">
                  <c:v>76</c:v>
                </c:pt>
                <c:pt idx="4181">
                  <c:v>56</c:v>
                </c:pt>
                <c:pt idx="4182">
                  <c:v>72</c:v>
                </c:pt>
                <c:pt idx="4183">
                  <c:v>36</c:v>
                </c:pt>
                <c:pt idx="4184">
                  <c:v>68</c:v>
                </c:pt>
                <c:pt idx="4185">
                  <c:v>72</c:v>
                </c:pt>
                <c:pt idx="4186">
                  <c:v>56</c:v>
                </c:pt>
                <c:pt idx="4187">
                  <c:v>36</c:v>
                </c:pt>
                <c:pt idx="4188">
                  <c:v>76</c:v>
                </c:pt>
                <c:pt idx="4189">
                  <c:v>84</c:v>
                </c:pt>
                <c:pt idx="4190">
                  <c:v>80</c:v>
                </c:pt>
                <c:pt idx="4191">
                  <c:v>48</c:v>
                </c:pt>
                <c:pt idx="4192">
                  <c:v>32</c:v>
                </c:pt>
                <c:pt idx="4193">
                  <c:v>68</c:v>
                </c:pt>
                <c:pt idx="4194">
                  <c:v>64</c:v>
                </c:pt>
                <c:pt idx="4195">
                  <c:v>64</c:v>
                </c:pt>
                <c:pt idx="4196">
                  <c:v>52</c:v>
                </c:pt>
                <c:pt idx="4197">
                  <c:v>68</c:v>
                </c:pt>
                <c:pt idx="4198">
                  <c:v>52</c:v>
                </c:pt>
                <c:pt idx="4199">
                  <c:v>52</c:v>
                </c:pt>
                <c:pt idx="4200">
                  <c:v>40</c:v>
                </c:pt>
                <c:pt idx="4201">
                  <c:v>84</c:v>
                </c:pt>
                <c:pt idx="4202">
                  <c:v>80</c:v>
                </c:pt>
                <c:pt idx="4203">
                  <c:v>36</c:v>
                </c:pt>
                <c:pt idx="4204">
                  <c:v>92</c:v>
                </c:pt>
                <c:pt idx="4205">
                  <c:v>88</c:v>
                </c:pt>
                <c:pt idx="4206">
                  <c:v>68</c:v>
                </c:pt>
                <c:pt idx="4207">
                  <c:v>56</c:v>
                </c:pt>
                <c:pt idx="4208">
                  <c:v>68</c:v>
                </c:pt>
                <c:pt idx="4209">
                  <c:v>76</c:v>
                </c:pt>
                <c:pt idx="4210">
                  <c:v>52</c:v>
                </c:pt>
                <c:pt idx="4211">
                  <c:v>56</c:v>
                </c:pt>
                <c:pt idx="4212">
                  <c:v>60</c:v>
                </c:pt>
                <c:pt idx="4213">
                  <c:v>80</c:v>
                </c:pt>
                <c:pt idx="4214">
                  <c:v>76</c:v>
                </c:pt>
                <c:pt idx="4215">
                  <c:v>96</c:v>
                </c:pt>
                <c:pt idx="4216">
                  <c:v>88</c:v>
                </c:pt>
                <c:pt idx="4217">
                  <c:v>88</c:v>
                </c:pt>
                <c:pt idx="4218">
                  <c:v>76</c:v>
                </c:pt>
                <c:pt idx="4219">
                  <c:v>80</c:v>
                </c:pt>
                <c:pt idx="4220">
                  <c:v>72</c:v>
                </c:pt>
                <c:pt idx="4221">
                  <c:v>80</c:v>
                </c:pt>
                <c:pt idx="4222">
                  <c:v>80</c:v>
                </c:pt>
                <c:pt idx="4223">
                  <c:v>80</c:v>
                </c:pt>
                <c:pt idx="4224">
                  <c:v>52</c:v>
                </c:pt>
                <c:pt idx="4225">
                  <c:v>44</c:v>
                </c:pt>
                <c:pt idx="4226">
                  <c:v>84</c:v>
                </c:pt>
                <c:pt idx="4227">
                  <c:v>64</c:v>
                </c:pt>
                <c:pt idx="4228">
                  <c:v>108</c:v>
                </c:pt>
                <c:pt idx="4229">
                  <c:v>44</c:v>
                </c:pt>
                <c:pt idx="4230">
                  <c:v>88</c:v>
                </c:pt>
                <c:pt idx="4231">
                  <c:v>68</c:v>
                </c:pt>
                <c:pt idx="4232">
                  <c:v>48</c:v>
                </c:pt>
                <c:pt idx="4233">
                  <c:v>84</c:v>
                </c:pt>
                <c:pt idx="4234">
                  <c:v>56</c:v>
                </c:pt>
                <c:pt idx="4235">
                  <c:v>60</c:v>
                </c:pt>
                <c:pt idx="4236">
                  <c:v>64</c:v>
                </c:pt>
                <c:pt idx="4237">
                  <c:v>64</c:v>
                </c:pt>
                <c:pt idx="4238">
                  <c:v>76</c:v>
                </c:pt>
                <c:pt idx="4239">
                  <c:v>64</c:v>
                </c:pt>
                <c:pt idx="4240">
                  <c:v>48</c:v>
                </c:pt>
                <c:pt idx="4241">
                  <c:v>48</c:v>
                </c:pt>
                <c:pt idx="4242">
                  <c:v>56</c:v>
                </c:pt>
                <c:pt idx="4243">
                  <c:v>48</c:v>
                </c:pt>
                <c:pt idx="4244">
                  <c:v>68</c:v>
                </c:pt>
                <c:pt idx="4245">
                  <c:v>68</c:v>
                </c:pt>
                <c:pt idx="4246">
                  <c:v>88</c:v>
                </c:pt>
                <c:pt idx="4247">
                  <c:v>96</c:v>
                </c:pt>
                <c:pt idx="4248">
                  <c:v>48</c:v>
                </c:pt>
                <c:pt idx="4249">
                  <c:v>68</c:v>
                </c:pt>
                <c:pt idx="4250">
                  <c:v>60</c:v>
                </c:pt>
                <c:pt idx="4251">
                  <c:v>64</c:v>
                </c:pt>
                <c:pt idx="4252">
                  <c:v>84</c:v>
                </c:pt>
                <c:pt idx="4253">
                  <c:v>44</c:v>
                </c:pt>
                <c:pt idx="4254">
                  <c:v>36</c:v>
                </c:pt>
                <c:pt idx="4255">
                  <c:v>96</c:v>
                </c:pt>
                <c:pt idx="4256">
                  <c:v>68</c:v>
                </c:pt>
                <c:pt idx="4257">
                  <c:v>52</c:v>
                </c:pt>
                <c:pt idx="4258">
                  <c:v>64</c:v>
                </c:pt>
                <c:pt idx="4259">
                  <c:v>80</c:v>
                </c:pt>
                <c:pt idx="4260">
                  <c:v>88</c:v>
                </c:pt>
                <c:pt idx="4261">
                  <c:v>52</c:v>
                </c:pt>
                <c:pt idx="4262">
                  <c:v>68</c:v>
                </c:pt>
                <c:pt idx="4263">
                  <c:v>64</c:v>
                </c:pt>
                <c:pt idx="4264">
                  <c:v>96</c:v>
                </c:pt>
                <c:pt idx="4265">
                  <c:v>56</c:v>
                </c:pt>
                <c:pt idx="4266">
                  <c:v>80</c:v>
                </c:pt>
                <c:pt idx="4267">
                  <c:v>44</c:v>
                </c:pt>
                <c:pt idx="4268">
                  <c:v>40</c:v>
                </c:pt>
                <c:pt idx="4269">
                  <c:v>68</c:v>
                </c:pt>
                <c:pt idx="4270">
                  <c:v>64</c:v>
                </c:pt>
                <c:pt idx="4271">
                  <c:v>112</c:v>
                </c:pt>
                <c:pt idx="4272">
                  <c:v>60</c:v>
                </c:pt>
                <c:pt idx="4273">
                  <c:v>52</c:v>
                </c:pt>
                <c:pt idx="4274">
                  <c:v>84</c:v>
                </c:pt>
                <c:pt idx="4275">
                  <c:v>60</c:v>
                </c:pt>
                <c:pt idx="4276">
                  <c:v>48</c:v>
                </c:pt>
                <c:pt idx="4277">
                  <c:v>56</c:v>
                </c:pt>
                <c:pt idx="4278">
                  <c:v>64</c:v>
                </c:pt>
                <c:pt idx="4279">
                  <c:v>92</c:v>
                </c:pt>
                <c:pt idx="4280">
                  <c:v>88</c:v>
                </c:pt>
                <c:pt idx="4281">
                  <c:v>68</c:v>
                </c:pt>
                <c:pt idx="4282">
                  <c:v>60</c:v>
                </c:pt>
                <c:pt idx="4283">
                  <c:v>100</c:v>
                </c:pt>
                <c:pt idx="4284">
                  <c:v>52</c:v>
                </c:pt>
                <c:pt idx="4285">
                  <c:v>44</c:v>
                </c:pt>
                <c:pt idx="4286">
                  <c:v>72</c:v>
                </c:pt>
                <c:pt idx="4287">
                  <c:v>84</c:v>
                </c:pt>
                <c:pt idx="4288">
                  <c:v>60</c:v>
                </c:pt>
                <c:pt idx="4289">
                  <c:v>56</c:v>
                </c:pt>
                <c:pt idx="4290">
                  <c:v>36</c:v>
                </c:pt>
                <c:pt idx="4291">
                  <c:v>80</c:v>
                </c:pt>
                <c:pt idx="4292">
                  <c:v>88</c:v>
                </c:pt>
                <c:pt idx="4293">
                  <c:v>108</c:v>
                </c:pt>
                <c:pt idx="4294">
                  <c:v>56</c:v>
                </c:pt>
                <c:pt idx="4295">
                  <c:v>100</c:v>
                </c:pt>
                <c:pt idx="4296">
                  <c:v>72</c:v>
                </c:pt>
                <c:pt idx="4297">
                  <c:v>76</c:v>
                </c:pt>
                <c:pt idx="4298">
                  <c:v>72</c:v>
                </c:pt>
                <c:pt idx="4299">
                  <c:v>64</c:v>
                </c:pt>
              </c:numCache>
            </c:numRef>
          </c:yVal>
          <c:smooth val="1"/>
        </c:ser>
        <c:axId val="154311296"/>
        <c:axId val="154350336"/>
      </c:scatterChart>
      <c:valAx>
        <c:axId val="154311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4350336"/>
        <c:crosses val="autoZero"/>
        <c:crossBetween val="midCat"/>
      </c:valAx>
      <c:valAx>
        <c:axId val="1543503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4311296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70531719026674"/>
          <c:y val="4.6430131379249173E-2"/>
          <c:w val="0.82961574914808178"/>
          <c:h val="0.80894114672451123"/>
        </c:manualLayout>
      </c:layout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'SHV 12 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8.1300000000000008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8.23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8.6300000000000008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8.73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9.1300000000000008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9.23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9.6300000000000008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9.73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10.23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10.63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10.71</c:v>
                </c:pt>
                <c:pt idx="336">
                  <c:v>10.73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11.13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11.21</c:v>
                </c:pt>
                <c:pt idx="361">
                  <c:v>11.23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11.63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11.71</c:v>
                </c:pt>
                <c:pt idx="386">
                  <c:v>11.73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12.13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12.21</c:v>
                </c:pt>
                <c:pt idx="411">
                  <c:v>12.23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12.63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12.71</c:v>
                </c:pt>
                <c:pt idx="436">
                  <c:v>12.73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13.13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13.21</c:v>
                </c:pt>
                <c:pt idx="461">
                  <c:v>13.23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13.63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13.71</c:v>
                </c:pt>
                <c:pt idx="486">
                  <c:v>13.73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14.13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14.21</c:v>
                </c:pt>
                <c:pt idx="511">
                  <c:v>14.23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14.63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14.71</c:v>
                </c:pt>
                <c:pt idx="536">
                  <c:v>14.73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15.13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15.21</c:v>
                </c:pt>
                <c:pt idx="561">
                  <c:v>15.23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15.63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15.71</c:v>
                </c:pt>
                <c:pt idx="586">
                  <c:v>15.73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16.48999999999981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16.98999999999981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17.48999999999981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17.98999999999981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18.48999999999981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18.98999999999981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19.48999999999981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19.98999999999981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32.31</c:v>
                </c:pt>
                <c:pt idx="1416">
                  <c:v>32.33</c:v>
                </c:pt>
                <c:pt idx="1417">
                  <c:v>32.35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32.450000000000003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32.81</c:v>
                </c:pt>
                <c:pt idx="1441">
                  <c:v>32.83</c:v>
                </c:pt>
                <c:pt idx="1442">
                  <c:v>32.85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32.950000000000003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33.31</c:v>
                </c:pt>
                <c:pt idx="1466">
                  <c:v>33.33</c:v>
                </c:pt>
                <c:pt idx="1467">
                  <c:v>33.35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33.450000000000003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33.81</c:v>
                </c:pt>
                <c:pt idx="1491">
                  <c:v>33.83</c:v>
                </c:pt>
                <c:pt idx="1492">
                  <c:v>33.85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33.950000000000003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34.31</c:v>
                </c:pt>
                <c:pt idx="1516">
                  <c:v>34.33</c:v>
                </c:pt>
                <c:pt idx="1517">
                  <c:v>34.35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34.450000000000003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34.81</c:v>
                </c:pt>
                <c:pt idx="1541">
                  <c:v>34.83</c:v>
                </c:pt>
                <c:pt idx="1542">
                  <c:v>34.85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34.950000000000003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35.31</c:v>
                </c:pt>
                <c:pt idx="1566">
                  <c:v>35.33</c:v>
                </c:pt>
                <c:pt idx="1567">
                  <c:v>35.35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35.450000000000003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35.81</c:v>
                </c:pt>
                <c:pt idx="1591">
                  <c:v>35.83</c:v>
                </c:pt>
                <c:pt idx="1592">
                  <c:v>35.85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35.950000000000003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36.31</c:v>
                </c:pt>
                <c:pt idx="1616">
                  <c:v>36.33</c:v>
                </c:pt>
                <c:pt idx="1617">
                  <c:v>36.35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36.450000000000003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36.81</c:v>
                </c:pt>
                <c:pt idx="1641">
                  <c:v>36.83</c:v>
                </c:pt>
                <c:pt idx="1642">
                  <c:v>36.85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36.950000000000003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37.31</c:v>
                </c:pt>
                <c:pt idx="1666">
                  <c:v>37.33</c:v>
                </c:pt>
                <c:pt idx="1667">
                  <c:v>37.35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37.450000000000003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37.81</c:v>
                </c:pt>
                <c:pt idx="1691">
                  <c:v>37.83</c:v>
                </c:pt>
                <c:pt idx="1692">
                  <c:v>37.85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37.950000000000003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38.31</c:v>
                </c:pt>
                <c:pt idx="1716">
                  <c:v>38.33</c:v>
                </c:pt>
                <c:pt idx="1717">
                  <c:v>38.35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38.450000000000003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38.81</c:v>
                </c:pt>
                <c:pt idx="1741">
                  <c:v>38.83</c:v>
                </c:pt>
                <c:pt idx="1742">
                  <c:v>38.85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38.950000000000003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39.31</c:v>
                </c:pt>
                <c:pt idx="1766">
                  <c:v>39.33</c:v>
                </c:pt>
                <c:pt idx="1767">
                  <c:v>39.35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39.450000000000003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39.81</c:v>
                </c:pt>
                <c:pt idx="1791">
                  <c:v>39.83</c:v>
                </c:pt>
                <c:pt idx="1792">
                  <c:v>39.85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39.950000000000003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40.31</c:v>
                </c:pt>
                <c:pt idx="1816">
                  <c:v>40.33</c:v>
                </c:pt>
                <c:pt idx="1817">
                  <c:v>40.35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40.450000000000003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40.81</c:v>
                </c:pt>
                <c:pt idx="1841">
                  <c:v>40.83</c:v>
                </c:pt>
                <c:pt idx="1842">
                  <c:v>40.85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40.950000000000003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41.31</c:v>
                </c:pt>
                <c:pt idx="1866">
                  <c:v>41.33</c:v>
                </c:pt>
                <c:pt idx="1867">
                  <c:v>41.35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41.45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41.81</c:v>
                </c:pt>
                <c:pt idx="1891">
                  <c:v>41.83</c:v>
                </c:pt>
                <c:pt idx="1892">
                  <c:v>41.85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41.95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42.31</c:v>
                </c:pt>
                <c:pt idx="1916">
                  <c:v>42.33</c:v>
                </c:pt>
                <c:pt idx="1917">
                  <c:v>42.35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42.45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42.81</c:v>
                </c:pt>
                <c:pt idx="1941">
                  <c:v>42.83</c:v>
                </c:pt>
                <c:pt idx="1942">
                  <c:v>42.85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42.95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43.31</c:v>
                </c:pt>
                <c:pt idx="1966">
                  <c:v>43.33</c:v>
                </c:pt>
                <c:pt idx="1967">
                  <c:v>43.35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43.45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43.81</c:v>
                </c:pt>
                <c:pt idx="1991">
                  <c:v>43.83</c:v>
                </c:pt>
                <c:pt idx="1992">
                  <c:v>43.85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43.95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44.31</c:v>
                </c:pt>
                <c:pt idx="2016">
                  <c:v>44.33</c:v>
                </c:pt>
                <c:pt idx="2017">
                  <c:v>44.35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44.45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44.81</c:v>
                </c:pt>
                <c:pt idx="2041">
                  <c:v>44.83</c:v>
                </c:pt>
                <c:pt idx="2042">
                  <c:v>44.85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44.95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45.31</c:v>
                </c:pt>
                <c:pt idx="2066">
                  <c:v>45.33</c:v>
                </c:pt>
                <c:pt idx="2067">
                  <c:v>45.35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45.45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45.81</c:v>
                </c:pt>
                <c:pt idx="2091">
                  <c:v>45.83</c:v>
                </c:pt>
                <c:pt idx="2092">
                  <c:v>45.85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45.95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46.31</c:v>
                </c:pt>
                <c:pt idx="2116">
                  <c:v>46.33</c:v>
                </c:pt>
                <c:pt idx="2117">
                  <c:v>46.35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46.45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46.81</c:v>
                </c:pt>
                <c:pt idx="2141">
                  <c:v>46.83</c:v>
                </c:pt>
                <c:pt idx="2142">
                  <c:v>46.85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46.95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47.31</c:v>
                </c:pt>
                <c:pt idx="2166">
                  <c:v>47.33</c:v>
                </c:pt>
                <c:pt idx="2167">
                  <c:v>47.35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47.45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47.81</c:v>
                </c:pt>
                <c:pt idx="2191">
                  <c:v>47.83</c:v>
                </c:pt>
                <c:pt idx="2192">
                  <c:v>47.85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47.95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48.31</c:v>
                </c:pt>
                <c:pt idx="2216">
                  <c:v>48.33</c:v>
                </c:pt>
                <c:pt idx="2217">
                  <c:v>48.35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48.45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48.81</c:v>
                </c:pt>
                <c:pt idx="2241">
                  <c:v>48.83</c:v>
                </c:pt>
                <c:pt idx="2242">
                  <c:v>48.85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48.95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49.31</c:v>
                </c:pt>
                <c:pt idx="2266">
                  <c:v>49.33</c:v>
                </c:pt>
                <c:pt idx="2267">
                  <c:v>49.35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49.45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49.81</c:v>
                </c:pt>
                <c:pt idx="2291">
                  <c:v>49.83</c:v>
                </c:pt>
                <c:pt idx="2292">
                  <c:v>49.85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49.95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50.31</c:v>
                </c:pt>
                <c:pt idx="2316">
                  <c:v>50.33</c:v>
                </c:pt>
                <c:pt idx="2317">
                  <c:v>50.35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50.45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50.81</c:v>
                </c:pt>
                <c:pt idx="2341">
                  <c:v>50.83</c:v>
                </c:pt>
                <c:pt idx="2342">
                  <c:v>50.85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50.95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51.31</c:v>
                </c:pt>
                <c:pt idx="2366">
                  <c:v>51.33</c:v>
                </c:pt>
                <c:pt idx="2367">
                  <c:v>51.35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51.45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51.81</c:v>
                </c:pt>
                <c:pt idx="2391">
                  <c:v>51.83</c:v>
                </c:pt>
                <c:pt idx="2392">
                  <c:v>51.85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51.95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52.31</c:v>
                </c:pt>
                <c:pt idx="2416">
                  <c:v>52.33</c:v>
                </c:pt>
                <c:pt idx="2417">
                  <c:v>52.35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52.45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52.81</c:v>
                </c:pt>
                <c:pt idx="2441">
                  <c:v>52.83</c:v>
                </c:pt>
                <c:pt idx="2442">
                  <c:v>52.85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52.95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53.31</c:v>
                </c:pt>
                <c:pt idx="2466">
                  <c:v>53.33</c:v>
                </c:pt>
                <c:pt idx="2467">
                  <c:v>53.35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53.45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53.81</c:v>
                </c:pt>
                <c:pt idx="2491">
                  <c:v>53.83</c:v>
                </c:pt>
                <c:pt idx="2492">
                  <c:v>53.85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53.95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54.31</c:v>
                </c:pt>
                <c:pt idx="2516">
                  <c:v>54.33</c:v>
                </c:pt>
                <c:pt idx="2517">
                  <c:v>54.35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54.45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54.81</c:v>
                </c:pt>
                <c:pt idx="2541">
                  <c:v>54.83</c:v>
                </c:pt>
                <c:pt idx="2542">
                  <c:v>54.85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54.95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55.31</c:v>
                </c:pt>
                <c:pt idx="2566">
                  <c:v>55.33</c:v>
                </c:pt>
                <c:pt idx="2567">
                  <c:v>55.35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55.45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55.81</c:v>
                </c:pt>
                <c:pt idx="2591">
                  <c:v>55.83</c:v>
                </c:pt>
                <c:pt idx="2592">
                  <c:v>55.85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55.95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56.31</c:v>
                </c:pt>
                <c:pt idx="2616">
                  <c:v>56.33</c:v>
                </c:pt>
                <c:pt idx="2617">
                  <c:v>56.35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56.45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56.81</c:v>
                </c:pt>
                <c:pt idx="2641">
                  <c:v>56.83</c:v>
                </c:pt>
                <c:pt idx="2642">
                  <c:v>56.85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56.95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57.31</c:v>
                </c:pt>
                <c:pt idx="2666">
                  <c:v>57.33</c:v>
                </c:pt>
                <c:pt idx="2667">
                  <c:v>57.35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57.45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57.81</c:v>
                </c:pt>
                <c:pt idx="2691">
                  <c:v>57.83</c:v>
                </c:pt>
                <c:pt idx="2692">
                  <c:v>57.85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57.95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58.31</c:v>
                </c:pt>
                <c:pt idx="2716">
                  <c:v>58.33</c:v>
                </c:pt>
                <c:pt idx="2717">
                  <c:v>58.35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58.45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58.81</c:v>
                </c:pt>
                <c:pt idx="2741">
                  <c:v>58.83</c:v>
                </c:pt>
                <c:pt idx="2742">
                  <c:v>58.85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58.95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59.31</c:v>
                </c:pt>
                <c:pt idx="2766">
                  <c:v>59.33</c:v>
                </c:pt>
                <c:pt idx="2767">
                  <c:v>59.35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59.45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59.81</c:v>
                </c:pt>
                <c:pt idx="2791">
                  <c:v>59.83</c:v>
                </c:pt>
                <c:pt idx="2792">
                  <c:v>59.85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59.95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60.31</c:v>
                </c:pt>
                <c:pt idx="2816">
                  <c:v>60.33</c:v>
                </c:pt>
                <c:pt idx="2817">
                  <c:v>60.35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60.45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60.81</c:v>
                </c:pt>
                <c:pt idx="2841">
                  <c:v>60.83</c:v>
                </c:pt>
                <c:pt idx="2842">
                  <c:v>60.85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60.95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61.31</c:v>
                </c:pt>
                <c:pt idx="2866">
                  <c:v>61.33</c:v>
                </c:pt>
                <c:pt idx="2867">
                  <c:v>61.35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61.45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61.81</c:v>
                </c:pt>
                <c:pt idx="2891">
                  <c:v>61.83</c:v>
                </c:pt>
                <c:pt idx="2892">
                  <c:v>61.85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61.95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62.31</c:v>
                </c:pt>
                <c:pt idx="2916">
                  <c:v>62.33</c:v>
                </c:pt>
                <c:pt idx="2917">
                  <c:v>62.35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62.45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62.81</c:v>
                </c:pt>
                <c:pt idx="2941">
                  <c:v>62.83</c:v>
                </c:pt>
                <c:pt idx="2942">
                  <c:v>62.85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62.95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63.31</c:v>
                </c:pt>
                <c:pt idx="2966">
                  <c:v>63.33</c:v>
                </c:pt>
                <c:pt idx="2967">
                  <c:v>63.35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63.45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63.81</c:v>
                </c:pt>
                <c:pt idx="2991">
                  <c:v>63.83</c:v>
                </c:pt>
                <c:pt idx="2992">
                  <c:v>63.85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63.95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'SHV 12  SCAN'!$B$5:$B$4304</c:f>
              <c:numCache>
                <c:formatCode>General</c:formatCode>
                <c:ptCount val="4300"/>
                <c:pt idx="0">
                  <c:v>532</c:v>
                </c:pt>
                <c:pt idx="1">
                  <c:v>496</c:v>
                </c:pt>
                <c:pt idx="2">
                  <c:v>544</c:v>
                </c:pt>
                <c:pt idx="3">
                  <c:v>596</c:v>
                </c:pt>
                <c:pt idx="4">
                  <c:v>504</c:v>
                </c:pt>
                <c:pt idx="5">
                  <c:v>568</c:v>
                </c:pt>
                <c:pt idx="6">
                  <c:v>476</c:v>
                </c:pt>
                <c:pt idx="7">
                  <c:v>476</c:v>
                </c:pt>
                <c:pt idx="8">
                  <c:v>544</c:v>
                </c:pt>
                <c:pt idx="9">
                  <c:v>516</c:v>
                </c:pt>
                <c:pt idx="10">
                  <c:v>568</c:v>
                </c:pt>
                <c:pt idx="11">
                  <c:v>424</c:v>
                </c:pt>
                <c:pt idx="12">
                  <c:v>508</c:v>
                </c:pt>
                <c:pt idx="13">
                  <c:v>500</c:v>
                </c:pt>
                <c:pt idx="14">
                  <c:v>568</c:v>
                </c:pt>
                <c:pt idx="15">
                  <c:v>516</c:v>
                </c:pt>
                <c:pt idx="16">
                  <c:v>528</c:v>
                </c:pt>
                <c:pt idx="17">
                  <c:v>436</c:v>
                </c:pt>
                <c:pt idx="18">
                  <c:v>472</c:v>
                </c:pt>
                <c:pt idx="19">
                  <c:v>488</c:v>
                </c:pt>
                <c:pt idx="20">
                  <c:v>516</c:v>
                </c:pt>
                <c:pt idx="21">
                  <c:v>492</c:v>
                </c:pt>
                <c:pt idx="22">
                  <c:v>472</c:v>
                </c:pt>
                <c:pt idx="23">
                  <c:v>516</c:v>
                </c:pt>
                <c:pt idx="24">
                  <c:v>496</c:v>
                </c:pt>
                <c:pt idx="25">
                  <c:v>464</c:v>
                </c:pt>
                <c:pt idx="26">
                  <c:v>528</c:v>
                </c:pt>
                <c:pt idx="27">
                  <c:v>556</c:v>
                </c:pt>
                <c:pt idx="28">
                  <c:v>464</c:v>
                </c:pt>
                <c:pt idx="29">
                  <c:v>448</c:v>
                </c:pt>
                <c:pt idx="30">
                  <c:v>504</c:v>
                </c:pt>
                <c:pt idx="31">
                  <c:v>512</c:v>
                </c:pt>
                <c:pt idx="32">
                  <c:v>424</c:v>
                </c:pt>
                <c:pt idx="33">
                  <c:v>488</c:v>
                </c:pt>
                <c:pt idx="34">
                  <c:v>468</c:v>
                </c:pt>
                <c:pt idx="35">
                  <c:v>444</c:v>
                </c:pt>
                <c:pt idx="36">
                  <c:v>432</c:v>
                </c:pt>
                <c:pt idx="37">
                  <c:v>548</c:v>
                </c:pt>
                <c:pt idx="38">
                  <c:v>424</c:v>
                </c:pt>
                <c:pt idx="39">
                  <c:v>448</c:v>
                </c:pt>
                <c:pt idx="40">
                  <c:v>496</c:v>
                </c:pt>
                <c:pt idx="41">
                  <c:v>448</c:v>
                </c:pt>
                <c:pt idx="42">
                  <c:v>476</c:v>
                </c:pt>
                <c:pt idx="43">
                  <c:v>500</c:v>
                </c:pt>
                <c:pt idx="44">
                  <c:v>392</c:v>
                </c:pt>
                <c:pt idx="45">
                  <c:v>416</c:v>
                </c:pt>
                <c:pt idx="46">
                  <c:v>504</c:v>
                </c:pt>
                <c:pt idx="47">
                  <c:v>388</c:v>
                </c:pt>
                <c:pt idx="48">
                  <c:v>508</c:v>
                </c:pt>
                <c:pt idx="49">
                  <c:v>404</c:v>
                </c:pt>
                <c:pt idx="50">
                  <c:v>384</c:v>
                </c:pt>
                <c:pt idx="51">
                  <c:v>392</c:v>
                </c:pt>
                <c:pt idx="52">
                  <c:v>456</c:v>
                </c:pt>
                <c:pt idx="53">
                  <c:v>408</c:v>
                </c:pt>
                <c:pt idx="54">
                  <c:v>372</c:v>
                </c:pt>
                <c:pt idx="55">
                  <c:v>480</c:v>
                </c:pt>
                <c:pt idx="56">
                  <c:v>440</c:v>
                </c:pt>
                <c:pt idx="57">
                  <c:v>508</c:v>
                </c:pt>
                <c:pt idx="58">
                  <c:v>424</c:v>
                </c:pt>
                <c:pt idx="59">
                  <c:v>396</c:v>
                </c:pt>
                <c:pt idx="60">
                  <c:v>488</c:v>
                </c:pt>
                <c:pt idx="61">
                  <c:v>364</c:v>
                </c:pt>
                <c:pt idx="62">
                  <c:v>408</c:v>
                </c:pt>
                <c:pt idx="63">
                  <c:v>368</c:v>
                </c:pt>
                <c:pt idx="64">
                  <c:v>348</c:v>
                </c:pt>
                <c:pt idx="65">
                  <c:v>408</c:v>
                </c:pt>
                <c:pt idx="66">
                  <c:v>392</c:v>
                </c:pt>
                <c:pt idx="67">
                  <c:v>372</c:v>
                </c:pt>
                <c:pt idx="68">
                  <c:v>352</c:v>
                </c:pt>
                <c:pt idx="69">
                  <c:v>432</c:v>
                </c:pt>
                <c:pt idx="70">
                  <c:v>400</c:v>
                </c:pt>
                <c:pt idx="71">
                  <c:v>460</c:v>
                </c:pt>
                <c:pt idx="72">
                  <c:v>440</c:v>
                </c:pt>
                <c:pt idx="73">
                  <c:v>388</c:v>
                </c:pt>
                <c:pt idx="74">
                  <c:v>416</c:v>
                </c:pt>
                <c:pt idx="75">
                  <c:v>392</c:v>
                </c:pt>
                <c:pt idx="76">
                  <c:v>420</c:v>
                </c:pt>
                <c:pt idx="77">
                  <c:v>360</c:v>
                </c:pt>
                <c:pt idx="78">
                  <c:v>436</c:v>
                </c:pt>
                <c:pt idx="79">
                  <c:v>348</c:v>
                </c:pt>
                <c:pt idx="80">
                  <c:v>368</c:v>
                </c:pt>
                <c:pt idx="81">
                  <c:v>376</c:v>
                </c:pt>
                <c:pt idx="82">
                  <c:v>348</c:v>
                </c:pt>
                <c:pt idx="83">
                  <c:v>420</c:v>
                </c:pt>
                <c:pt idx="84">
                  <c:v>340</c:v>
                </c:pt>
                <c:pt idx="85">
                  <c:v>328</c:v>
                </c:pt>
                <c:pt idx="86">
                  <c:v>324</c:v>
                </c:pt>
                <c:pt idx="87">
                  <c:v>364</c:v>
                </c:pt>
                <c:pt idx="88">
                  <c:v>352</c:v>
                </c:pt>
                <c:pt idx="89">
                  <c:v>432</c:v>
                </c:pt>
                <c:pt idx="90">
                  <c:v>416</c:v>
                </c:pt>
                <c:pt idx="91">
                  <c:v>348</c:v>
                </c:pt>
                <c:pt idx="92">
                  <c:v>412</c:v>
                </c:pt>
                <c:pt idx="93">
                  <c:v>372</c:v>
                </c:pt>
                <c:pt idx="94">
                  <c:v>368</c:v>
                </c:pt>
                <c:pt idx="95">
                  <c:v>276</c:v>
                </c:pt>
                <c:pt idx="96">
                  <c:v>356</c:v>
                </c:pt>
                <c:pt idx="97">
                  <c:v>380</c:v>
                </c:pt>
                <c:pt idx="98">
                  <c:v>360</c:v>
                </c:pt>
                <c:pt idx="99">
                  <c:v>344</c:v>
                </c:pt>
                <c:pt idx="100">
                  <c:v>328</c:v>
                </c:pt>
                <c:pt idx="101">
                  <c:v>328</c:v>
                </c:pt>
                <c:pt idx="102">
                  <c:v>384</c:v>
                </c:pt>
                <c:pt idx="103">
                  <c:v>336</c:v>
                </c:pt>
                <c:pt idx="104">
                  <c:v>304</c:v>
                </c:pt>
                <c:pt idx="105">
                  <c:v>344</c:v>
                </c:pt>
                <c:pt idx="106">
                  <c:v>324</c:v>
                </c:pt>
                <c:pt idx="107">
                  <c:v>312</c:v>
                </c:pt>
                <c:pt idx="108">
                  <c:v>332</c:v>
                </c:pt>
                <c:pt idx="109">
                  <c:v>364</c:v>
                </c:pt>
                <c:pt idx="110">
                  <c:v>380</c:v>
                </c:pt>
                <c:pt idx="111">
                  <c:v>380</c:v>
                </c:pt>
                <c:pt idx="112">
                  <c:v>300</c:v>
                </c:pt>
                <c:pt idx="113">
                  <c:v>388</c:v>
                </c:pt>
                <c:pt idx="114">
                  <c:v>400</c:v>
                </c:pt>
                <c:pt idx="115">
                  <c:v>332</c:v>
                </c:pt>
                <c:pt idx="116">
                  <c:v>368</c:v>
                </c:pt>
                <c:pt idx="117">
                  <c:v>292</c:v>
                </c:pt>
                <c:pt idx="118">
                  <c:v>396</c:v>
                </c:pt>
                <c:pt idx="119">
                  <c:v>344</c:v>
                </c:pt>
                <c:pt idx="120">
                  <c:v>376</c:v>
                </c:pt>
                <c:pt idx="121">
                  <c:v>336</c:v>
                </c:pt>
                <c:pt idx="122">
                  <c:v>320</c:v>
                </c:pt>
                <c:pt idx="123">
                  <c:v>308</c:v>
                </c:pt>
                <c:pt idx="124">
                  <c:v>316</c:v>
                </c:pt>
                <c:pt idx="125">
                  <c:v>368</c:v>
                </c:pt>
                <c:pt idx="126">
                  <c:v>292</c:v>
                </c:pt>
                <c:pt idx="127">
                  <c:v>340</c:v>
                </c:pt>
                <c:pt idx="128">
                  <c:v>280</c:v>
                </c:pt>
                <c:pt idx="129">
                  <c:v>288</c:v>
                </c:pt>
                <c:pt idx="130">
                  <c:v>304</c:v>
                </c:pt>
                <c:pt idx="131">
                  <c:v>356</c:v>
                </c:pt>
                <c:pt idx="132">
                  <c:v>388</c:v>
                </c:pt>
                <c:pt idx="133">
                  <c:v>264</c:v>
                </c:pt>
                <c:pt idx="134">
                  <c:v>284</c:v>
                </c:pt>
                <c:pt idx="135">
                  <c:v>316</c:v>
                </c:pt>
                <c:pt idx="136">
                  <c:v>324</c:v>
                </c:pt>
                <c:pt idx="137">
                  <c:v>280</c:v>
                </c:pt>
                <c:pt idx="138">
                  <c:v>244</c:v>
                </c:pt>
                <c:pt idx="139">
                  <c:v>328</c:v>
                </c:pt>
                <c:pt idx="140">
                  <c:v>324</c:v>
                </c:pt>
                <c:pt idx="141">
                  <c:v>300</c:v>
                </c:pt>
                <c:pt idx="142">
                  <c:v>264</c:v>
                </c:pt>
                <c:pt idx="143">
                  <c:v>344</c:v>
                </c:pt>
                <c:pt idx="144">
                  <c:v>280</c:v>
                </c:pt>
                <c:pt idx="145">
                  <c:v>352</c:v>
                </c:pt>
                <c:pt idx="146">
                  <c:v>312</c:v>
                </c:pt>
                <c:pt idx="147">
                  <c:v>280</c:v>
                </c:pt>
                <c:pt idx="148">
                  <c:v>352</c:v>
                </c:pt>
                <c:pt idx="149">
                  <c:v>320</c:v>
                </c:pt>
                <c:pt idx="150">
                  <c:v>360</c:v>
                </c:pt>
                <c:pt idx="151">
                  <c:v>292</c:v>
                </c:pt>
                <c:pt idx="152">
                  <c:v>332</c:v>
                </c:pt>
                <c:pt idx="153">
                  <c:v>272</c:v>
                </c:pt>
                <c:pt idx="154">
                  <c:v>316</c:v>
                </c:pt>
                <c:pt idx="155">
                  <c:v>300</c:v>
                </c:pt>
                <c:pt idx="156">
                  <c:v>300</c:v>
                </c:pt>
                <c:pt idx="157">
                  <c:v>268</c:v>
                </c:pt>
                <c:pt idx="158">
                  <c:v>296</c:v>
                </c:pt>
                <c:pt idx="159">
                  <c:v>332</c:v>
                </c:pt>
                <c:pt idx="160">
                  <c:v>244</c:v>
                </c:pt>
                <c:pt idx="161">
                  <c:v>288</c:v>
                </c:pt>
                <c:pt idx="162">
                  <c:v>352</c:v>
                </c:pt>
                <c:pt idx="163">
                  <c:v>300</c:v>
                </c:pt>
                <c:pt idx="164">
                  <c:v>300</c:v>
                </c:pt>
                <c:pt idx="165">
                  <c:v>320</c:v>
                </c:pt>
                <c:pt idx="166">
                  <c:v>296</c:v>
                </c:pt>
                <c:pt idx="167">
                  <c:v>288</c:v>
                </c:pt>
                <c:pt idx="168">
                  <c:v>276</c:v>
                </c:pt>
                <c:pt idx="169">
                  <c:v>324</c:v>
                </c:pt>
                <c:pt idx="170">
                  <c:v>208</c:v>
                </c:pt>
                <c:pt idx="171">
                  <c:v>344</c:v>
                </c:pt>
                <c:pt idx="172">
                  <c:v>268</c:v>
                </c:pt>
                <c:pt idx="173">
                  <c:v>244</c:v>
                </c:pt>
                <c:pt idx="174">
                  <c:v>228</c:v>
                </c:pt>
                <c:pt idx="175">
                  <c:v>296</c:v>
                </c:pt>
                <c:pt idx="176">
                  <c:v>296</c:v>
                </c:pt>
                <c:pt idx="177">
                  <c:v>336</c:v>
                </c:pt>
                <c:pt idx="178">
                  <c:v>348</c:v>
                </c:pt>
                <c:pt idx="179">
                  <c:v>308</c:v>
                </c:pt>
                <c:pt idx="180">
                  <c:v>320</c:v>
                </c:pt>
                <c:pt idx="181">
                  <c:v>288</c:v>
                </c:pt>
                <c:pt idx="182">
                  <c:v>328</c:v>
                </c:pt>
                <c:pt idx="183">
                  <c:v>336</c:v>
                </c:pt>
                <c:pt idx="184">
                  <c:v>340</c:v>
                </c:pt>
                <c:pt idx="185">
                  <c:v>300</c:v>
                </c:pt>
                <c:pt idx="186">
                  <c:v>276</c:v>
                </c:pt>
                <c:pt idx="187">
                  <c:v>288</c:v>
                </c:pt>
                <c:pt idx="188">
                  <c:v>276</c:v>
                </c:pt>
                <c:pt idx="189">
                  <c:v>344</c:v>
                </c:pt>
                <c:pt idx="190">
                  <c:v>260</c:v>
                </c:pt>
                <c:pt idx="191">
                  <c:v>352</c:v>
                </c:pt>
                <c:pt idx="192">
                  <c:v>292</c:v>
                </c:pt>
                <c:pt idx="193">
                  <c:v>344</c:v>
                </c:pt>
                <c:pt idx="194">
                  <c:v>236</c:v>
                </c:pt>
                <c:pt idx="195">
                  <c:v>256</c:v>
                </c:pt>
                <c:pt idx="196">
                  <c:v>288</c:v>
                </c:pt>
                <c:pt idx="197">
                  <c:v>300</c:v>
                </c:pt>
                <c:pt idx="198">
                  <c:v>312</c:v>
                </c:pt>
                <c:pt idx="199">
                  <c:v>328</c:v>
                </c:pt>
                <c:pt idx="200">
                  <c:v>276</c:v>
                </c:pt>
                <c:pt idx="201">
                  <c:v>320</c:v>
                </c:pt>
                <c:pt idx="202">
                  <c:v>352</c:v>
                </c:pt>
                <c:pt idx="203">
                  <c:v>356</c:v>
                </c:pt>
                <c:pt idx="204">
                  <c:v>300</c:v>
                </c:pt>
                <c:pt idx="205">
                  <c:v>320</c:v>
                </c:pt>
                <c:pt idx="206">
                  <c:v>288</c:v>
                </c:pt>
                <c:pt idx="207">
                  <c:v>300</c:v>
                </c:pt>
                <c:pt idx="208">
                  <c:v>304</c:v>
                </c:pt>
                <c:pt idx="209">
                  <c:v>296</c:v>
                </c:pt>
                <c:pt idx="210">
                  <c:v>344</c:v>
                </c:pt>
                <c:pt idx="211">
                  <c:v>340</c:v>
                </c:pt>
                <c:pt idx="212">
                  <c:v>340</c:v>
                </c:pt>
                <c:pt idx="213">
                  <c:v>328</c:v>
                </c:pt>
                <c:pt idx="214">
                  <c:v>320</c:v>
                </c:pt>
                <c:pt idx="215">
                  <c:v>316</c:v>
                </c:pt>
                <c:pt idx="216">
                  <c:v>364</c:v>
                </c:pt>
                <c:pt idx="217">
                  <c:v>308</c:v>
                </c:pt>
                <c:pt idx="218">
                  <c:v>356</c:v>
                </c:pt>
                <c:pt idx="219">
                  <c:v>344</c:v>
                </c:pt>
                <c:pt idx="220">
                  <c:v>304</c:v>
                </c:pt>
                <c:pt idx="221">
                  <c:v>396</c:v>
                </c:pt>
                <c:pt idx="222">
                  <c:v>368</c:v>
                </c:pt>
                <c:pt idx="223">
                  <c:v>328</c:v>
                </c:pt>
                <c:pt idx="224">
                  <c:v>340</c:v>
                </c:pt>
                <c:pt idx="225">
                  <c:v>312</c:v>
                </c:pt>
                <c:pt idx="226">
                  <c:v>312</c:v>
                </c:pt>
                <c:pt idx="227">
                  <c:v>320</c:v>
                </c:pt>
                <c:pt idx="228">
                  <c:v>328</c:v>
                </c:pt>
                <c:pt idx="229">
                  <c:v>360</c:v>
                </c:pt>
                <c:pt idx="230">
                  <c:v>380</c:v>
                </c:pt>
                <c:pt idx="231">
                  <c:v>360</c:v>
                </c:pt>
                <c:pt idx="232">
                  <c:v>372</c:v>
                </c:pt>
                <c:pt idx="233">
                  <c:v>288</c:v>
                </c:pt>
                <c:pt idx="234">
                  <c:v>356</c:v>
                </c:pt>
                <c:pt idx="235">
                  <c:v>336</c:v>
                </c:pt>
                <c:pt idx="236">
                  <c:v>436</c:v>
                </c:pt>
                <c:pt idx="237">
                  <c:v>412</c:v>
                </c:pt>
                <c:pt idx="238">
                  <c:v>332</c:v>
                </c:pt>
                <c:pt idx="239">
                  <c:v>420</c:v>
                </c:pt>
                <c:pt idx="240">
                  <c:v>384</c:v>
                </c:pt>
                <c:pt idx="241">
                  <c:v>400</c:v>
                </c:pt>
                <c:pt idx="242">
                  <c:v>468</c:v>
                </c:pt>
                <c:pt idx="243">
                  <c:v>336</c:v>
                </c:pt>
                <c:pt idx="244">
                  <c:v>368</c:v>
                </c:pt>
                <c:pt idx="245">
                  <c:v>440</c:v>
                </c:pt>
                <c:pt idx="246">
                  <c:v>324</c:v>
                </c:pt>
                <c:pt idx="247">
                  <c:v>468</c:v>
                </c:pt>
                <c:pt idx="248">
                  <c:v>456</c:v>
                </c:pt>
                <c:pt idx="249">
                  <c:v>388</c:v>
                </c:pt>
                <c:pt idx="250">
                  <c:v>396</c:v>
                </c:pt>
                <c:pt idx="251">
                  <c:v>484</c:v>
                </c:pt>
                <c:pt idx="252">
                  <c:v>416</c:v>
                </c:pt>
                <c:pt idx="253">
                  <c:v>596</c:v>
                </c:pt>
                <c:pt idx="254">
                  <c:v>488</c:v>
                </c:pt>
                <c:pt idx="255">
                  <c:v>480</c:v>
                </c:pt>
                <c:pt idx="256">
                  <c:v>536</c:v>
                </c:pt>
                <c:pt idx="257">
                  <c:v>552</c:v>
                </c:pt>
                <c:pt idx="258">
                  <c:v>464</c:v>
                </c:pt>
                <c:pt idx="259">
                  <c:v>604</c:v>
                </c:pt>
                <c:pt idx="260">
                  <c:v>684</c:v>
                </c:pt>
                <c:pt idx="261">
                  <c:v>740</c:v>
                </c:pt>
                <c:pt idx="262">
                  <c:v>644</c:v>
                </c:pt>
                <c:pt idx="263">
                  <c:v>764</c:v>
                </c:pt>
                <c:pt idx="264">
                  <c:v>700</c:v>
                </c:pt>
                <c:pt idx="265">
                  <c:v>644</c:v>
                </c:pt>
                <c:pt idx="266">
                  <c:v>608</c:v>
                </c:pt>
                <c:pt idx="267">
                  <c:v>508</c:v>
                </c:pt>
                <c:pt idx="268">
                  <c:v>484</c:v>
                </c:pt>
                <c:pt idx="269">
                  <c:v>384</c:v>
                </c:pt>
                <c:pt idx="270">
                  <c:v>428</c:v>
                </c:pt>
                <c:pt idx="271">
                  <c:v>392</c:v>
                </c:pt>
                <c:pt idx="272">
                  <c:v>348</c:v>
                </c:pt>
                <c:pt idx="273">
                  <c:v>312</c:v>
                </c:pt>
                <c:pt idx="274">
                  <c:v>340</c:v>
                </c:pt>
                <c:pt idx="275">
                  <c:v>256</c:v>
                </c:pt>
                <c:pt idx="276">
                  <c:v>324</c:v>
                </c:pt>
                <c:pt idx="277">
                  <c:v>300</c:v>
                </c:pt>
                <c:pt idx="278">
                  <c:v>336</c:v>
                </c:pt>
                <c:pt idx="279">
                  <c:v>308</c:v>
                </c:pt>
                <c:pt idx="280">
                  <c:v>356</c:v>
                </c:pt>
                <c:pt idx="281">
                  <c:v>340</c:v>
                </c:pt>
                <c:pt idx="282">
                  <c:v>312</c:v>
                </c:pt>
                <c:pt idx="283">
                  <c:v>396</c:v>
                </c:pt>
                <c:pt idx="284">
                  <c:v>348</c:v>
                </c:pt>
                <c:pt idx="285">
                  <c:v>312</c:v>
                </c:pt>
                <c:pt idx="286">
                  <c:v>384</c:v>
                </c:pt>
                <c:pt idx="287">
                  <c:v>364</c:v>
                </c:pt>
                <c:pt idx="288">
                  <c:v>340</c:v>
                </c:pt>
                <c:pt idx="289">
                  <c:v>240</c:v>
                </c:pt>
                <c:pt idx="290">
                  <c:v>404</c:v>
                </c:pt>
                <c:pt idx="291">
                  <c:v>332</c:v>
                </c:pt>
                <c:pt idx="292">
                  <c:v>404</c:v>
                </c:pt>
                <c:pt idx="293">
                  <c:v>344</c:v>
                </c:pt>
                <c:pt idx="294">
                  <c:v>320</c:v>
                </c:pt>
                <c:pt idx="295">
                  <c:v>320</c:v>
                </c:pt>
                <c:pt idx="296">
                  <c:v>364</c:v>
                </c:pt>
                <c:pt idx="297">
                  <c:v>372</c:v>
                </c:pt>
                <c:pt idx="298">
                  <c:v>348</c:v>
                </c:pt>
                <c:pt idx="299">
                  <c:v>400</c:v>
                </c:pt>
                <c:pt idx="300">
                  <c:v>332</c:v>
                </c:pt>
                <c:pt idx="301">
                  <c:v>356</c:v>
                </c:pt>
                <c:pt idx="302">
                  <c:v>352</c:v>
                </c:pt>
                <c:pt idx="303">
                  <c:v>452</c:v>
                </c:pt>
                <c:pt idx="304">
                  <c:v>440</c:v>
                </c:pt>
                <c:pt idx="305">
                  <c:v>412</c:v>
                </c:pt>
                <c:pt idx="306">
                  <c:v>536</c:v>
                </c:pt>
                <c:pt idx="307">
                  <c:v>556</c:v>
                </c:pt>
                <c:pt idx="308">
                  <c:v>468</c:v>
                </c:pt>
                <c:pt idx="309">
                  <c:v>472</c:v>
                </c:pt>
                <c:pt idx="310">
                  <c:v>520</c:v>
                </c:pt>
                <c:pt idx="311">
                  <c:v>568</c:v>
                </c:pt>
                <c:pt idx="312">
                  <c:v>524</c:v>
                </c:pt>
                <c:pt idx="313">
                  <c:v>548</c:v>
                </c:pt>
                <c:pt idx="314">
                  <c:v>576</c:v>
                </c:pt>
                <c:pt idx="315">
                  <c:v>608</c:v>
                </c:pt>
                <c:pt idx="316">
                  <c:v>512</c:v>
                </c:pt>
                <c:pt idx="317">
                  <c:v>556</c:v>
                </c:pt>
                <c:pt idx="318">
                  <c:v>580</c:v>
                </c:pt>
                <c:pt idx="319">
                  <c:v>472</c:v>
                </c:pt>
                <c:pt idx="320">
                  <c:v>460</c:v>
                </c:pt>
                <c:pt idx="321">
                  <c:v>376</c:v>
                </c:pt>
                <c:pt idx="322">
                  <c:v>404</c:v>
                </c:pt>
                <c:pt idx="323">
                  <c:v>312</c:v>
                </c:pt>
                <c:pt idx="324">
                  <c:v>320</c:v>
                </c:pt>
                <c:pt idx="325">
                  <c:v>372</c:v>
                </c:pt>
                <c:pt idx="326">
                  <c:v>324</c:v>
                </c:pt>
                <c:pt idx="327">
                  <c:v>384</c:v>
                </c:pt>
                <c:pt idx="328">
                  <c:v>332</c:v>
                </c:pt>
                <c:pt idx="329">
                  <c:v>364</c:v>
                </c:pt>
                <c:pt idx="330">
                  <c:v>392</c:v>
                </c:pt>
                <c:pt idx="331">
                  <c:v>412</c:v>
                </c:pt>
                <c:pt idx="332">
                  <c:v>368</c:v>
                </c:pt>
                <c:pt idx="333">
                  <c:v>276</c:v>
                </c:pt>
                <c:pt idx="334">
                  <c:v>328</c:v>
                </c:pt>
                <c:pt idx="335">
                  <c:v>256</c:v>
                </c:pt>
                <c:pt idx="336">
                  <c:v>252</c:v>
                </c:pt>
                <c:pt idx="337">
                  <c:v>300</c:v>
                </c:pt>
                <c:pt idx="338">
                  <c:v>244</c:v>
                </c:pt>
                <c:pt idx="339">
                  <c:v>188</c:v>
                </c:pt>
                <c:pt idx="340">
                  <c:v>276</c:v>
                </c:pt>
                <c:pt idx="341">
                  <c:v>312</c:v>
                </c:pt>
                <c:pt idx="342">
                  <c:v>244</c:v>
                </c:pt>
                <c:pt idx="343">
                  <c:v>324</c:v>
                </c:pt>
                <c:pt idx="344">
                  <c:v>212</c:v>
                </c:pt>
                <c:pt idx="345">
                  <c:v>268</c:v>
                </c:pt>
                <c:pt idx="346">
                  <c:v>240</c:v>
                </c:pt>
                <c:pt idx="347">
                  <c:v>320</c:v>
                </c:pt>
                <c:pt idx="348">
                  <c:v>232</c:v>
                </c:pt>
                <c:pt idx="349">
                  <c:v>260</c:v>
                </c:pt>
                <c:pt idx="350">
                  <c:v>236</c:v>
                </c:pt>
                <c:pt idx="351">
                  <c:v>192</c:v>
                </c:pt>
                <c:pt idx="352">
                  <c:v>312</c:v>
                </c:pt>
                <c:pt idx="353">
                  <c:v>260</c:v>
                </c:pt>
                <c:pt idx="354">
                  <c:v>296</c:v>
                </c:pt>
                <c:pt idx="355">
                  <c:v>216</c:v>
                </c:pt>
                <c:pt idx="356">
                  <c:v>232</c:v>
                </c:pt>
                <c:pt idx="357">
                  <c:v>316</c:v>
                </c:pt>
                <c:pt idx="358">
                  <c:v>200</c:v>
                </c:pt>
                <c:pt idx="359">
                  <c:v>260</c:v>
                </c:pt>
                <c:pt idx="360">
                  <c:v>252</c:v>
                </c:pt>
                <c:pt idx="361">
                  <c:v>252</c:v>
                </c:pt>
                <c:pt idx="362">
                  <c:v>228</c:v>
                </c:pt>
                <c:pt idx="363">
                  <c:v>224</c:v>
                </c:pt>
                <c:pt idx="364">
                  <c:v>276</c:v>
                </c:pt>
                <c:pt idx="365">
                  <c:v>260</c:v>
                </c:pt>
                <c:pt idx="366">
                  <c:v>256</c:v>
                </c:pt>
                <c:pt idx="367">
                  <c:v>232</c:v>
                </c:pt>
                <c:pt idx="368">
                  <c:v>300</c:v>
                </c:pt>
                <c:pt idx="369">
                  <c:v>228</c:v>
                </c:pt>
                <c:pt idx="370">
                  <c:v>264</c:v>
                </c:pt>
                <c:pt idx="371">
                  <c:v>232</c:v>
                </c:pt>
                <c:pt idx="372">
                  <c:v>276</c:v>
                </c:pt>
                <c:pt idx="373">
                  <c:v>220</c:v>
                </c:pt>
                <c:pt idx="374">
                  <c:v>240</c:v>
                </c:pt>
                <c:pt idx="375">
                  <c:v>236</c:v>
                </c:pt>
                <c:pt idx="376">
                  <c:v>268</c:v>
                </c:pt>
                <c:pt idx="377">
                  <c:v>260</c:v>
                </c:pt>
                <c:pt idx="378">
                  <c:v>228</c:v>
                </c:pt>
                <c:pt idx="379">
                  <c:v>232</c:v>
                </c:pt>
                <c:pt idx="380">
                  <c:v>288</c:v>
                </c:pt>
                <c:pt idx="381">
                  <c:v>260</c:v>
                </c:pt>
                <c:pt idx="382">
                  <c:v>220</c:v>
                </c:pt>
                <c:pt idx="383">
                  <c:v>212</c:v>
                </c:pt>
                <c:pt idx="384">
                  <c:v>208</c:v>
                </c:pt>
                <c:pt idx="385">
                  <c:v>304</c:v>
                </c:pt>
                <c:pt idx="386">
                  <c:v>196</c:v>
                </c:pt>
                <c:pt idx="387">
                  <c:v>240</c:v>
                </c:pt>
                <c:pt idx="388">
                  <c:v>216</c:v>
                </c:pt>
                <c:pt idx="389">
                  <c:v>240</c:v>
                </c:pt>
                <c:pt idx="390">
                  <c:v>248</c:v>
                </c:pt>
                <c:pt idx="391">
                  <c:v>216</c:v>
                </c:pt>
                <c:pt idx="392">
                  <c:v>204</c:v>
                </c:pt>
                <c:pt idx="393">
                  <c:v>200</c:v>
                </c:pt>
                <c:pt idx="394">
                  <c:v>208</c:v>
                </c:pt>
                <c:pt idx="395">
                  <c:v>228</c:v>
                </c:pt>
                <c:pt idx="396">
                  <c:v>180</c:v>
                </c:pt>
                <c:pt idx="397">
                  <c:v>232</c:v>
                </c:pt>
                <c:pt idx="398">
                  <c:v>212</c:v>
                </c:pt>
                <c:pt idx="399">
                  <c:v>212</c:v>
                </c:pt>
                <c:pt idx="400">
                  <c:v>216</c:v>
                </c:pt>
                <c:pt idx="401">
                  <c:v>204</c:v>
                </c:pt>
                <c:pt idx="402">
                  <c:v>248</c:v>
                </c:pt>
                <c:pt idx="403">
                  <c:v>272</c:v>
                </c:pt>
                <c:pt idx="404">
                  <c:v>212</c:v>
                </c:pt>
                <c:pt idx="405">
                  <c:v>196</c:v>
                </c:pt>
                <c:pt idx="406">
                  <c:v>228</c:v>
                </c:pt>
                <c:pt idx="407">
                  <c:v>192</c:v>
                </c:pt>
                <c:pt idx="408">
                  <c:v>196</c:v>
                </c:pt>
                <c:pt idx="409">
                  <c:v>224</c:v>
                </c:pt>
                <c:pt idx="410">
                  <c:v>224</c:v>
                </c:pt>
                <c:pt idx="411">
                  <c:v>240</c:v>
                </c:pt>
                <c:pt idx="412">
                  <c:v>232</c:v>
                </c:pt>
                <c:pt idx="413">
                  <c:v>260</c:v>
                </c:pt>
                <c:pt idx="414">
                  <c:v>260</c:v>
                </c:pt>
                <c:pt idx="415">
                  <c:v>260</c:v>
                </c:pt>
                <c:pt idx="416">
                  <c:v>192</c:v>
                </c:pt>
                <c:pt idx="417">
                  <c:v>220</c:v>
                </c:pt>
                <c:pt idx="418">
                  <c:v>172</c:v>
                </c:pt>
                <c:pt idx="419">
                  <c:v>240</c:v>
                </c:pt>
                <c:pt idx="420">
                  <c:v>236</c:v>
                </c:pt>
                <c:pt idx="421">
                  <c:v>324</c:v>
                </c:pt>
                <c:pt idx="422">
                  <c:v>192</c:v>
                </c:pt>
                <c:pt idx="423">
                  <c:v>260</c:v>
                </c:pt>
                <c:pt idx="424">
                  <c:v>224</c:v>
                </c:pt>
                <c:pt idx="425">
                  <c:v>216</c:v>
                </c:pt>
                <c:pt idx="426">
                  <c:v>224</c:v>
                </c:pt>
                <c:pt idx="427">
                  <c:v>256</c:v>
                </c:pt>
                <c:pt idx="428">
                  <c:v>276</c:v>
                </c:pt>
                <c:pt idx="429">
                  <c:v>268</c:v>
                </c:pt>
                <c:pt idx="430">
                  <c:v>212</c:v>
                </c:pt>
                <c:pt idx="431">
                  <c:v>248</c:v>
                </c:pt>
                <c:pt idx="432">
                  <c:v>228</c:v>
                </c:pt>
                <c:pt idx="433">
                  <c:v>264</c:v>
                </c:pt>
                <c:pt idx="434">
                  <c:v>212</c:v>
                </c:pt>
                <c:pt idx="435">
                  <c:v>260</c:v>
                </c:pt>
                <c:pt idx="436">
                  <c:v>224</c:v>
                </c:pt>
                <c:pt idx="437">
                  <c:v>212</c:v>
                </c:pt>
                <c:pt idx="438">
                  <c:v>220</c:v>
                </c:pt>
                <c:pt idx="439">
                  <c:v>180</c:v>
                </c:pt>
                <c:pt idx="440">
                  <c:v>168</c:v>
                </c:pt>
                <c:pt idx="441">
                  <c:v>236</c:v>
                </c:pt>
                <c:pt idx="442">
                  <c:v>220</c:v>
                </c:pt>
                <c:pt idx="443">
                  <c:v>248</c:v>
                </c:pt>
                <c:pt idx="444">
                  <c:v>232</c:v>
                </c:pt>
                <c:pt idx="445">
                  <c:v>264</c:v>
                </c:pt>
                <c:pt idx="446">
                  <c:v>176</c:v>
                </c:pt>
                <c:pt idx="447">
                  <c:v>224</c:v>
                </c:pt>
                <c:pt idx="448">
                  <c:v>164</c:v>
                </c:pt>
                <c:pt idx="449">
                  <c:v>264</c:v>
                </c:pt>
                <c:pt idx="450">
                  <c:v>184</c:v>
                </c:pt>
                <c:pt idx="451">
                  <c:v>204</c:v>
                </c:pt>
                <c:pt idx="452">
                  <c:v>260</c:v>
                </c:pt>
                <c:pt idx="453">
                  <c:v>208</c:v>
                </c:pt>
                <c:pt idx="454">
                  <c:v>264</c:v>
                </c:pt>
                <c:pt idx="455">
                  <c:v>148</c:v>
                </c:pt>
                <c:pt idx="456">
                  <c:v>216</c:v>
                </c:pt>
                <c:pt idx="457">
                  <c:v>248</c:v>
                </c:pt>
                <c:pt idx="458">
                  <c:v>164</c:v>
                </c:pt>
                <c:pt idx="459">
                  <c:v>240</c:v>
                </c:pt>
                <c:pt idx="460">
                  <c:v>180</c:v>
                </c:pt>
                <c:pt idx="461">
                  <c:v>200</c:v>
                </c:pt>
                <c:pt idx="462">
                  <c:v>216</c:v>
                </c:pt>
                <c:pt idx="463">
                  <c:v>212</c:v>
                </c:pt>
                <c:pt idx="464">
                  <c:v>224</c:v>
                </c:pt>
                <c:pt idx="465">
                  <c:v>212</c:v>
                </c:pt>
                <c:pt idx="466">
                  <c:v>192</c:v>
                </c:pt>
                <c:pt idx="467">
                  <c:v>236</c:v>
                </c:pt>
                <c:pt idx="468">
                  <c:v>208</c:v>
                </c:pt>
                <c:pt idx="469">
                  <c:v>192</c:v>
                </c:pt>
                <c:pt idx="470">
                  <c:v>180</c:v>
                </c:pt>
                <c:pt idx="471">
                  <c:v>244</c:v>
                </c:pt>
                <c:pt idx="472">
                  <c:v>208</c:v>
                </c:pt>
                <c:pt idx="473">
                  <c:v>188</c:v>
                </c:pt>
                <c:pt idx="474">
                  <c:v>224</c:v>
                </c:pt>
                <c:pt idx="475">
                  <c:v>220</c:v>
                </c:pt>
                <c:pt idx="476">
                  <c:v>272</c:v>
                </c:pt>
                <c:pt idx="477">
                  <c:v>268</c:v>
                </c:pt>
                <c:pt idx="478">
                  <c:v>216</c:v>
                </c:pt>
                <c:pt idx="479">
                  <c:v>240</c:v>
                </c:pt>
                <c:pt idx="480">
                  <c:v>248</c:v>
                </c:pt>
                <c:pt idx="481">
                  <c:v>184</c:v>
                </c:pt>
                <c:pt idx="482">
                  <c:v>156</c:v>
                </c:pt>
                <c:pt idx="483">
                  <c:v>172</c:v>
                </c:pt>
                <c:pt idx="484">
                  <c:v>172</c:v>
                </c:pt>
                <c:pt idx="485">
                  <c:v>212</c:v>
                </c:pt>
                <c:pt idx="486">
                  <c:v>220</c:v>
                </c:pt>
                <c:pt idx="487">
                  <c:v>244</c:v>
                </c:pt>
                <c:pt idx="488">
                  <c:v>272</c:v>
                </c:pt>
                <c:pt idx="489">
                  <c:v>216</c:v>
                </c:pt>
                <c:pt idx="490">
                  <c:v>236</c:v>
                </c:pt>
                <c:pt idx="491">
                  <c:v>264</c:v>
                </c:pt>
                <c:pt idx="492">
                  <c:v>224</c:v>
                </c:pt>
                <c:pt idx="493">
                  <c:v>248</c:v>
                </c:pt>
                <c:pt idx="494">
                  <c:v>244</c:v>
                </c:pt>
                <c:pt idx="495">
                  <c:v>232</c:v>
                </c:pt>
                <c:pt idx="496">
                  <c:v>240</c:v>
                </c:pt>
                <c:pt idx="497">
                  <c:v>224</c:v>
                </c:pt>
                <c:pt idx="498">
                  <c:v>168</c:v>
                </c:pt>
                <c:pt idx="499">
                  <c:v>204</c:v>
                </c:pt>
                <c:pt idx="500">
                  <c:v>200</c:v>
                </c:pt>
                <c:pt idx="501">
                  <c:v>164</c:v>
                </c:pt>
                <c:pt idx="502">
                  <c:v>212</c:v>
                </c:pt>
                <c:pt idx="503">
                  <c:v>168</c:v>
                </c:pt>
                <c:pt idx="504">
                  <c:v>208</c:v>
                </c:pt>
                <c:pt idx="505">
                  <c:v>192</c:v>
                </c:pt>
                <c:pt idx="506">
                  <c:v>192</c:v>
                </c:pt>
                <c:pt idx="507">
                  <c:v>200</c:v>
                </c:pt>
                <c:pt idx="508">
                  <c:v>220</c:v>
                </c:pt>
                <c:pt idx="509">
                  <c:v>188</c:v>
                </c:pt>
                <c:pt idx="510">
                  <c:v>216</c:v>
                </c:pt>
                <c:pt idx="511">
                  <c:v>220</c:v>
                </c:pt>
                <c:pt idx="512">
                  <c:v>204</c:v>
                </c:pt>
                <c:pt idx="513">
                  <c:v>212</c:v>
                </c:pt>
                <c:pt idx="514">
                  <c:v>192</c:v>
                </c:pt>
                <c:pt idx="515">
                  <c:v>236</c:v>
                </c:pt>
                <c:pt idx="516">
                  <c:v>196</c:v>
                </c:pt>
                <c:pt idx="517">
                  <c:v>204</c:v>
                </c:pt>
                <c:pt idx="518">
                  <c:v>220</c:v>
                </c:pt>
                <c:pt idx="519">
                  <c:v>180</c:v>
                </c:pt>
                <c:pt idx="520">
                  <c:v>192</c:v>
                </c:pt>
                <c:pt idx="521">
                  <c:v>188</c:v>
                </c:pt>
                <c:pt idx="522">
                  <c:v>236</c:v>
                </c:pt>
                <c:pt idx="523">
                  <c:v>204</c:v>
                </c:pt>
                <c:pt idx="524">
                  <c:v>212</c:v>
                </c:pt>
                <c:pt idx="525">
                  <c:v>192</c:v>
                </c:pt>
                <c:pt idx="526">
                  <c:v>196</c:v>
                </c:pt>
                <c:pt idx="527">
                  <c:v>252</c:v>
                </c:pt>
                <c:pt idx="528">
                  <c:v>160</c:v>
                </c:pt>
                <c:pt idx="529">
                  <c:v>200</c:v>
                </c:pt>
                <c:pt idx="530">
                  <c:v>180</c:v>
                </c:pt>
                <c:pt idx="531">
                  <c:v>176</c:v>
                </c:pt>
                <c:pt idx="532">
                  <c:v>196</c:v>
                </c:pt>
                <c:pt idx="533">
                  <c:v>156</c:v>
                </c:pt>
                <c:pt idx="534">
                  <c:v>212</c:v>
                </c:pt>
                <c:pt idx="535">
                  <c:v>200</c:v>
                </c:pt>
                <c:pt idx="536">
                  <c:v>248</c:v>
                </c:pt>
                <c:pt idx="537">
                  <c:v>184</c:v>
                </c:pt>
                <c:pt idx="538">
                  <c:v>204</c:v>
                </c:pt>
                <c:pt idx="539">
                  <c:v>176</c:v>
                </c:pt>
                <c:pt idx="540">
                  <c:v>204</c:v>
                </c:pt>
                <c:pt idx="541">
                  <c:v>204</c:v>
                </c:pt>
                <c:pt idx="542">
                  <c:v>156</c:v>
                </c:pt>
                <c:pt idx="543">
                  <c:v>144</c:v>
                </c:pt>
                <c:pt idx="544">
                  <c:v>148</c:v>
                </c:pt>
                <c:pt idx="545">
                  <c:v>204</c:v>
                </c:pt>
                <c:pt idx="546">
                  <c:v>180</c:v>
                </c:pt>
                <c:pt idx="547">
                  <c:v>200</c:v>
                </c:pt>
                <c:pt idx="548">
                  <c:v>228</c:v>
                </c:pt>
                <c:pt idx="549">
                  <c:v>188</c:v>
                </c:pt>
                <c:pt idx="550">
                  <c:v>172</c:v>
                </c:pt>
                <c:pt idx="551">
                  <c:v>228</c:v>
                </c:pt>
                <c:pt idx="552">
                  <c:v>160</c:v>
                </c:pt>
                <c:pt idx="553">
                  <c:v>180</c:v>
                </c:pt>
                <c:pt idx="554">
                  <c:v>200</c:v>
                </c:pt>
                <c:pt idx="555">
                  <c:v>204</c:v>
                </c:pt>
                <c:pt idx="556">
                  <c:v>204</c:v>
                </c:pt>
                <c:pt idx="557">
                  <c:v>224</c:v>
                </c:pt>
                <c:pt idx="558">
                  <c:v>208</c:v>
                </c:pt>
                <c:pt idx="559">
                  <c:v>196</c:v>
                </c:pt>
                <c:pt idx="560">
                  <c:v>208</c:v>
                </c:pt>
                <c:pt idx="561">
                  <c:v>240</c:v>
                </c:pt>
                <c:pt idx="562">
                  <c:v>248</c:v>
                </c:pt>
                <c:pt idx="563">
                  <c:v>264</c:v>
                </c:pt>
                <c:pt idx="564">
                  <c:v>224</c:v>
                </c:pt>
                <c:pt idx="565">
                  <c:v>248</c:v>
                </c:pt>
                <c:pt idx="566">
                  <c:v>176</c:v>
                </c:pt>
                <c:pt idx="567">
                  <c:v>208</c:v>
                </c:pt>
                <c:pt idx="568">
                  <c:v>248</c:v>
                </c:pt>
                <c:pt idx="569">
                  <c:v>268</c:v>
                </c:pt>
                <c:pt idx="570">
                  <c:v>208</c:v>
                </c:pt>
                <c:pt idx="571">
                  <c:v>208</c:v>
                </c:pt>
                <c:pt idx="572">
                  <c:v>272</c:v>
                </c:pt>
                <c:pt idx="573">
                  <c:v>208</c:v>
                </c:pt>
                <c:pt idx="574">
                  <c:v>244</c:v>
                </c:pt>
                <c:pt idx="575">
                  <c:v>224</c:v>
                </c:pt>
                <c:pt idx="576">
                  <c:v>152</c:v>
                </c:pt>
                <c:pt idx="577">
                  <c:v>228</c:v>
                </c:pt>
                <c:pt idx="578">
                  <c:v>184</c:v>
                </c:pt>
                <c:pt idx="579">
                  <c:v>204</c:v>
                </c:pt>
                <c:pt idx="580">
                  <c:v>164</c:v>
                </c:pt>
                <c:pt idx="581">
                  <c:v>212</c:v>
                </c:pt>
                <c:pt idx="582">
                  <c:v>176</c:v>
                </c:pt>
                <c:pt idx="583">
                  <c:v>188</c:v>
                </c:pt>
                <c:pt idx="584">
                  <c:v>196</c:v>
                </c:pt>
                <c:pt idx="585">
                  <c:v>180</c:v>
                </c:pt>
                <c:pt idx="586">
                  <c:v>196</c:v>
                </c:pt>
                <c:pt idx="587">
                  <c:v>216</c:v>
                </c:pt>
                <c:pt idx="588">
                  <c:v>212</c:v>
                </c:pt>
                <c:pt idx="589">
                  <c:v>152</c:v>
                </c:pt>
                <c:pt idx="590">
                  <c:v>156</c:v>
                </c:pt>
                <c:pt idx="591">
                  <c:v>224</c:v>
                </c:pt>
                <c:pt idx="592">
                  <c:v>196</c:v>
                </c:pt>
                <c:pt idx="593">
                  <c:v>244</c:v>
                </c:pt>
                <c:pt idx="594">
                  <c:v>204</c:v>
                </c:pt>
                <c:pt idx="595">
                  <c:v>252</c:v>
                </c:pt>
                <c:pt idx="596">
                  <c:v>156</c:v>
                </c:pt>
                <c:pt idx="597">
                  <c:v>184</c:v>
                </c:pt>
                <c:pt idx="598">
                  <c:v>228</c:v>
                </c:pt>
                <c:pt idx="599">
                  <c:v>196</c:v>
                </c:pt>
                <c:pt idx="600">
                  <c:v>192</c:v>
                </c:pt>
                <c:pt idx="601">
                  <c:v>236</c:v>
                </c:pt>
                <c:pt idx="602">
                  <c:v>236</c:v>
                </c:pt>
                <c:pt idx="603">
                  <c:v>264</c:v>
                </c:pt>
                <c:pt idx="604">
                  <c:v>296</c:v>
                </c:pt>
                <c:pt idx="605">
                  <c:v>240</c:v>
                </c:pt>
                <c:pt idx="606">
                  <c:v>268</c:v>
                </c:pt>
                <c:pt idx="607">
                  <c:v>284</c:v>
                </c:pt>
                <c:pt idx="608">
                  <c:v>332</c:v>
                </c:pt>
                <c:pt idx="609">
                  <c:v>292</c:v>
                </c:pt>
                <c:pt idx="610">
                  <c:v>276</c:v>
                </c:pt>
                <c:pt idx="611">
                  <c:v>352</c:v>
                </c:pt>
                <c:pt idx="612">
                  <c:v>308</c:v>
                </c:pt>
                <c:pt idx="613">
                  <c:v>236</c:v>
                </c:pt>
                <c:pt idx="614">
                  <c:v>244</c:v>
                </c:pt>
                <c:pt idx="615">
                  <c:v>336</c:v>
                </c:pt>
                <c:pt idx="616">
                  <c:v>172</c:v>
                </c:pt>
                <c:pt idx="617">
                  <c:v>204</c:v>
                </c:pt>
                <c:pt idx="618">
                  <c:v>180</c:v>
                </c:pt>
                <c:pt idx="619">
                  <c:v>260</c:v>
                </c:pt>
                <c:pt idx="620">
                  <c:v>232</c:v>
                </c:pt>
                <c:pt idx="621">
                  <c:v>188</c:v>
                </c:pt>
                <c:pt idx="622">
                  <c:v>148</c:v>
                </c:pt>
                <c:pt idx="623">
                  <c:v>184</c:v>
                </c:pt>
                <c:pt idx="624">
                  <c:v>160</c:v>
                </c:pt>
                <c:pt idx="625">
                  <c:v>160</c:v>
                </c:pt>
                <c:pt idx="626">
                  <c:v>160</c:v>
                </c:pt>
                <c:pt idx="627">
                  <c:v>236</c:v>
                </c:pt>
                <c:pt idx="628">
                  <c:v>184</c:v>
                </c:pt>
                <c:pt idx="629">
                  <c:v>260</c:v>
                </c:pt>
                <c:pt idx="630">
                  <c:v>188</c:v>
                </c:pt>
                <c:pt idx="631">
                  <c:v>224</c:v>
                </c:pt>
                <c:pt idx="632">
                  <c:v>168</c:v>
                </c:pt>
                <c:pt idx="633">
                  <c:v>216</c:v>
                </c:pt>
                <c:pt idx="634">
                  <c:v>120</c:v>
                </c:pt>
                <c:pt idx="635">
                  <c:v>216</c:v>
                </c:pt>
                <c:pt idx="636">
                  <c:v>192</c:v>
                </c:pt>
                <c:pt idx="637">
                  <c:v>220</c:v>
                </c:pt>
                <c:pt idx="638">
                  <c:v>200</c:v>
                </c:pt>
                <c:pt idx="639">
                  <c:v>216</c:v>
                </c:pt>
                <c:pt idx="640">
                  <c:v>208</c:v>
                </c:pt>
                <c:pt idx="641">
                  <c:v>144</c:v>
                </c:pt>
                <c:pt idx="642">
                  <c:v>216</c:v>
                </c:pt>
                <c:pt idx="643">
                  <c:v>204</c:v>
                </c:pt>
                <c:pt idx="644">
                  <c:v>236</c:v>
                </c:pt>
                <c:pt idx="645">
                  <c:v>212</c:v>
                </c:pt>
                <c:pt idx="646">
                  <c:v>232</c:v>
                </c:pt>
                <c:pt idx="647">
                  <c:v>220</c:v>
                </c:pt>
                <c:pt idx="648">
                  <c:v>272</c:v>
                </c:pt>
                <c:pt idx="649">
                  <c:v>264</c:v>
                </c:pt>
                <c:pt idx="650">
                  <c:v>292</c:v>
                </c:pt>
                <c:pt idx="651">
                  <c:v>296</c:v>
                </c:pt>
                <c:pt idx="652">
                  <c:v>276</c:v>
                </c:pt>
                <c:pt idx="653">
                  <c:v>256</c:v>
                </c:pt>
                <c:pt idx="654">
                  <c:v>288</c:v>
                </c:pt>
                <c:pt idx="655">
                  <c:v>328</c:v>
                </c:pt>
                <c:pt idx="656">
                  <c:v>264</c:v>
                </c:pt>
                <c:pt idx="657">
                  <c:v>276</c:v>
                </c:pt>
                <c:pt idx="658">
                  <c:v>376</c:v>
                </c:pt>
                <c:pt idx="659">
                  <c:v>288</c:v>
                </c:pt>
                <c:pt idx="660">
                  <c:v>340</c:v>
                </c:pt>
                <c:pt idx="661">
                  <c:v>284</c:v>
                </c:pt>
                <c:pt idx="662">
                  <c:v>244</c:v>
                </c:pt>
                <c:pt idx="663">
                  <c:v>200</c:v>
                </c:pt>
                <c:pt idx="664">
                  <c:v>240</c:v>
                </c:pt>
                <c:pt idx="665">
                  <c:v>208</c:v>
                </c:pt>
                <c:pt idx="666">
                  <c:v>224</c:v>
                </c:pt>
                <c:pt idx="667">
                  <c:v>216</c:v>
                </c:pt>
                <c:pt idx="668">
                  <c:v>224</c:v>
                </c:pt>
                <c:pt idx="669">
                  <c:v>160</c:v>
                </c:pt>
                <c:pt idx="670">
                  <c:v>184</c:v>
                </c:pt>
                <c:pt idx="671">
                  <c:v>204</c:v>
                </c:pt>
                <c:pt idx="672">
                  <c:v>212</c:v>
                </c:pt>
                <c:pt idx="673">
                  <c:v>224</c:v>
                </c:pt>
                <c:pt idx="674">
                  <c:v>236</c:v>
                </c:pt>
                <c:pt idx="675">
                  <c:v>176</c:v>
                </c:pt>
                <c:pt idx="676">
                  <c:v>172</c:v>
                </c:pt>
                <c:pt idx="677">
                  <c:v>144</c:v>
                </c:pt>
                <c:pt idx="678">
                  <c:v>196</c:v>
                </c:pt>
                <c:pt idx="679">
                  <c:v>192</c:v>
                </c:pt>
                <c:pt idx="680">
                  <c:v>208</c:v>
                </c:pt>
                <c:pt idx="681">
                  <c:v>216</c:v>
                </c:pt>
                <c:pt idx="682">
                  <c:v>168</c:v>
                </c:pt>
                <c:pt idx="683">
                  <c:v>192</c:v>
                </c:pt>
                <c:pt idx="684">
                  <c:v>200</c:v>
                </c:pt>
                <c:pt idx="685">
                  <c:v>228</c:v>
                </c:pt>
                <c:pt idx="686">
                  <c:v>168</c:v>
                </c:pt>
                <c:pt idx="687">
                  <c:v>200</c:v>
                </c:pt>
                <c:pt idx="688">
                  <c:v>156</c:v>
                </c:pt>
                <c:pt idx="689">
                  <c:v>188</c:v>
                </c:pt>
                <c:pt idx="690">
                  <c:v>192</c:v>
                </c:pt>
                <c:pt idx="691">
                  <c:v>204</c:v>
                </c:pt>
                <c:pt idx="692">
                  <c:v>308</c:v>
                </c:pt>
                <c:pt idx="693">
                  <c:v>260</c:v>
                </c:pt>
                <c:pt idx="694">
                  <c:v>216</c:v>
                </c:pt>
                <c:pt idx="695">
                  <c:v>196</c:v>
                </c:pt>
                <c:pt idx="696">
                  <c:v>244</c:v>
                </c:pt>
                <c:pt idx="697">
                  <c:v>280</c:v>
                </c:pt>
                <c:pt idx="698">
                  <c:v>232</c:v>
                </c:pt>
                <c:pt idx="699">
                  <c:v>296</c:v>
                </c:pt>
                <c:pt idx="700">
                  <c:v>296</c:v>
                </c:pt>
                <c:pt idx="701">
                  <c:v>268</c:v>
                </c:pt>
                <c:pt idx="702">
                  <c:v>300</c:v>
                </c:pt>
                <c:pt idx="703">
                  <c:v>300</c:v>
                </c:pt>
                <c:pt idx="704">
                  <c:v>308</c:v>
                </c:pt>
                <c:pt idx="705">
                  <c:v>272</c:v>
                </c:pt>
                <c:pt idx="706">
                  <c:v>268</c:v>
                </c:pt>
                <c:pt idx="707">
                  <c:v>232</c:v>
                </c:pt>
                <c:pt idx="708">
                  <c:v>248</c:v>
                </c:pt>
                <c:pt idx="709">
                  <c:v>264</c:v>
                </c:pt>
                <c:pt idx="710">
                  <c:v>228</c:v>
                </c:pt>
                <c:pt idx="711">
                  <c:v>156</c:v>
                </c:pt>
                <c:pt idx="712">
                  <c:v>228</c:v>
                </c:pt>
                <c:pt idx="713">
                  <c:v>204</c:v>
                </c:pt>
                <c:pt idx="714">
                  <c:v>184</c:v>
                </c:pt>
                <c:pt idx="715">
                  <c:v>212</c:v>
                </c:pt>
                <c:pt idx="716">
                  <c:v>228</c:v>
                </c:pt>
                <c:pt idx="717">
                  <c:v>232</c:v>
                </c:pt>
                <c:pt idx="718">
                  <c:v>200</c:v>
                </c:pt>
                <c:pt idx="719">
                  <c:v>264</c:v>
                </c:pt>
                <c:pt idx="720">
                  <c:v>244</c:v>
                </c:pt>
                <c:pt idx="721">
                  <c:v>244</c:v>
                </c:pt>
                <c:pt idx="722">
                  <c:v>276</c:v>
                </c:pt>
                <c:pt idx="723">
                  <c:v>260</c:v>
                </c:pt>
                <c:pt idx="724">
                  <c:v>408</c:v>
                </c:pt>
                <c:pt idx="725">
                  <c:v>312</c:v>
                </c:pt>
                <c:pt idx="726">
                  <c:v>240</c:v>
                </c:pt>
                <c:pt idx="727">
                  <c:v>272</c:v>
                </c:pt>
                <c:pt idx="728">
                  <c:v>248</c:v>
                </c:pt>
                <c:pt idx="729">
                  <c:v>256</c:v>
                </c:pt>
                <c:pt idx="730">
                  <c:v>256</c:v>
                </c:pt>
                <c:pt idx="731">
                  <c:v>228</c:v>
                </c:pt>
                <c:pt idx="732">
                  <c:v>220</c:v>
                </c:pt>
                <c:pt idx="733">
                  <c:v>172</c:v>
                </c:pt>
                <c:pt idx="734">
                  <c:v>224</c:v>
                </c:pt>
                <c:pt idx="735">
                  <c:v>128</c:v>
                </c:pt>
                <c:pt idx="736">
                  <c:v>208</c:v>
                </c:pt>
                <c:pt idx="737">
                  <c:v>180</c:v>
                </c:pt>
                <c:pt idx="738">
                  <c:v>188</c:v>
                </c:pt>
                <c:pt idx="739">
                  <c:v>164</c:v>
                </c:pt>
                <c:pt idx="740">
                  <c:v>156</c:v>
                </c:pt>
                <c:pt idx="741">
                  <c:v>164</c:v>
                </c:pt>
                <c:pt idx="742">
                  <c:v>224</c:v>
                </c:pt>
                <c:pt idx="743">
                  <c:v>132</c:v>
                </c:pt>
                <c:pt idx="744">
                  <c:v>188</c:v>
                </c:pt>
                <c:pt idx="745">
                  <c:v>156</c:v>
                </c:pt>
                <c:pt idx="746">
                  <c:v>160</c:v>
                </c:pt>
                <c:pt idx="747">
                  <c:v>144</c:v>
                </c:pt>
                <c:pt idx="748">
                  <c:v>156</c:v>
                </c:pt>
                <c:pt idx="749">
                  <c:v>208</c:v>
                </c:pt>
                <c:pt idx="750">
                  <c:v>148</c:v>
                </c:pt>
                <c:pt idx="751">
                  <c:v>144</c:v>
                </c:pt>
                <c:pt idx="752">
                  <c:v>156</c:v>
                </c:pt>
                <c:pt idx="753">
                  <c:v>204</c:v>
                </c:pt>
                <c:pt idx="754">
                  <c:v>224</c:v>
                </c:pt>
                <c:pt idx="755">
                  <c:v>160</c:v>
                </c:pt>
                <c:pt idx="756">
                  <c:v>188</c:v>
                </c:pt>
                <c:pt idx="757">
                  <c:v>180</c:v>
                </c:pt>
                <c:pt idx="758">
                  <c:v>212</c:v>
                </c:pt>
                <c:pt idx="759">
                  <c:v>172</c:v>
                </c:pt>
                <c:pt idx="760">
                  <c:v>216</c:v>
                </c:pt>
                <c:pt idx="761">
                  <c:v>184</c:v>
                </c:pt>
                <c:pt idx="762">
                  <c:v>172</c:v>
                </c:pt>
                <c:pt idx="763">
                  <c:v>148</c:v>
                </c:pt>
                <c:pt idx="764">
                  <c:v>128</c:v>
                </c:pt>
                <c:pt idx="765">
                  <c:v>168</c:v>
                </c:pt>
                <c:pt idx="766">
                  <c:v>188</c:v>
                </c:pt>
                <c:pt idx="767">
                  <c:v>164</c:v>
                </c:pt>
                <c:pt idx="768">
                  <c:v>164</c:v>
                </c:pt>
                <c:pt idx="769">
                  <c:v>196</c:v>
                </c:pt>
                <c:pt idx="770">
                  <c:v>132</c:v>
                </c:pt>
                <c:pt idx="771">
                  <c:v>164</c:v>
                </c:pt>
                <c:pt idx="772">
                  <c:v>200</c:v>
                </c:pt>
                <c:pt idx="773">
                  <c:v>112</c:v>
                </c:pt>
                <c:pt idx="774">
                  <c:v>164</c:v>
                </c:pt>
                <c:pt idx="775">
                  <c:v>144</c:v>
                </c:pt>
                <c:pt idx="776">
                  <c:v>140</c:v>
                </c:pt>
                <c:pt idx="777">
                  <c:v>140</c:v>
                </c:pt>
                <c:pt idx="778">
                  <c:v>196</c:v>
                </c:pt>
                <c:pt idx="779">
                  <c:v>120</c:v>
                </c:pt>
                <c:pt idx="780">
                  <c:v>148</c:v>
                </c:pt>
                <c:pt idx="781">
                  <c:v>124</c:v>
                </c:pt>
                <c:pt idx="782">
                  <c:v>160</c:v>
                </c:pt>
                <c:pt idx="783">
                  <c:v>152</c:v>
                </c:pt>
                <c:pt idx="784">
                  <c:v>144</c:v>
                </c:pt>
                <c:pt idx="785">
                  <c:v>172</c:v>
                </c:pt>
                <c:pt idx="786">
                  <c:v>180</c:v>
                </c:pt>
                <c:pt idx="787">
                  <c:v>168</c:v>
                </c:pt>
                <c:pt idx="788">
                  <c:v>136</c:v>
                </c:pt>
                <c:pt idx="789">
                  <c:v>128</c:v>
                </c:pt>
                <c:pt idx="790">
                  <c:v>164</c:v>
                </c:pt>
                <c:pt idx="791">
                  <c:v>184</c:v>
                </c:pt>
                <c:pt idx="792">
                  <c:v>184</c:v>
                </c:pt>
                <c:pt idx="793">
                  <c:v>148</c:v>
                </c:pt>
                <c:pt idx="794">
                  <c:v>144</c:v>
                </c:pt>
                <c:pt idx="795">
                  <c:v>168</c:v>
                </c:pt>
                <c:pt idx="796">
                  <c:v>172</c:v>
                </c:pt>
                <c:pt idx="797">
                  <c:v>148</c:v>
                </c:pt>
                <c:pt idx="798">
                  <c:v>140</c:v>
                </c:pt>
                <c:pt idx="799">
                  <c:v>156</c:v>
                </c:pt>
                <c:pt idx="800">
                  <c:v>196</c:v>
                </c:pt>
                <c:pt idx="801">
                  <c:v>192</c:v>
                </c:pt>
                <c:pt idx="802">
                  <c:v>200</c:v>
                </c:pt>
                <c:pt idx="803">
                  <c:v>200</c:v>
                </c:pt>
                <c:pt idx="804">
                  <c:v>168</c:v>
                </c:pt>
                <c:pt idx="805">
                  <c:v>188</c:v>
                </c:pt>
                <c:pt idx="806">
                  <c:v>240</c:v>
                </c:pt>
                <c:pt idx="807">
                  <c:v>212</c:v>
                </c:pt>
                <c:pt idx="808">
                  <c:v>212</c:v>
                </c:pt>
                <c:pt idx="809">
                  <c:v>148</c:v>
                </c:pt>
                <c:pt idx="810">
                  <c:v>192</c:v>
                </c:pt>
                <c:pt idx="811">
                  <c:v>140</c:v>
                </c:pt>
                <c:pt idx="812">
                  <c:v>144</c:v>
                </c:pt>
                <c:pt idx="813">
                  <c:v>144</c:v>
                </c:pt>
                <c:pt idx="814">
                  <c:v>192</c:v>
                </c:pt>
                <c:pt idx="815">
                  <c:v>160</c:v>
                </c:pt>
                <c:pt idx="816">
                  <c:v>192</c:v>
                </c:pt>
                <c:pt idx="817">
                  <c:v>204</c:v>
                </c:pt>
                <c:pt idx="818">
                  <c:v>164</c:v>
                </c:pt>
                <c:pt idx="819">
                  <c:v>148</c:v>
                </c:pt>
                <c:pt idx="820">
                  <c:v>188</c:v>
                </c:pt>
                <c:pt idx="821">
                  <c:v>224</c:v>
                </c:pt>
                <c:pt idx="822">
                  <c:v>172</c:v>
                </c:pt>
                <c:pt idx="823">
                  <c:v>184</c:v>
                </c:pt>
                <c:pt idx="824">
                  <c:v>208</c:v>
                </c:pt>
                <c:pt idx="825">
                  <c:v>200</c:v>
                </c:pt>
                <c:pt idx="826">
                  <c:v>160</c:v>
                </c:pt>
                <c:pt idx="827">
                  <c:v>192</c:v>
                </c:pt>
                <c:pt idx="828">
                  <c:v>188</c:v>
                </c:pt>
                <c:pt idx="829">
                  <c:v>216</c:v>
                </c:pt>
                <c:pt idx="830">
                  <c:v>188</c:v>
                </c:pt>
                <c:pt idx="831">
                  <c:v>216</c:v>
                </c:pt>
                <c:pt idx="832">
                  <c:v>216</c:v>
                </c:pt>
                <c:pt idx="833">
                  <c:v>240</c:v>
                </c:pt>
                <c:pt idx="834">
                  <c:v>240</c:v>
                </c:pt>
                <c:pt idx="835">
                  <c:v>172</c:v>
                </c:pt>
                <c:pt idx="836">
                  <c:v>208</c:v>
                </c:pt>
                <c:pt idx="837">
                  <c:v>196</c:v>
                </c:pt>
                <c:pt idx="838">
                  <c:v>220</c:v>
                </c:pt>
                <c:pt idx="839">
                  <c:v>200</c:v>
                </c:pt>
                <c:pt idx="840">
                  <c:v>164</c:v>
                </c:pt>
                <c:pt idx="841">
                  <c:v>172</c:v>
                </c:pt>
                <c:pt idx="842">
                  <c:v>172</c:v>
                </c:pt>
                <c:pt idx="843">
                  <c:v>180</c:v>
                </c:pt>
                <c:pt idx="844">
                  <c:v>200</c:v>
                </c:pt>
                <c:pt idx="845">
                  <c:v>152</c:v>
                </c:pt>
                <c:pt idx="846">
                  <c:v>132</c:v>
                </c:pt>
                <c:pt idx="847">
                  <c:v>156</c:v>
                </c:pt>
                <c:pt idx="848">
                  <c:v>160</c:v>
                </c:pt>
                <c:pt idx="849">
                  <c:v>148</c:v>
                </c:pt>
                <c:pt idx="850">
                  <c:v>108</c:v>
                </c:pt>
                <c:pt idx="851">
                  <c:v>148</c:v>
                </c:pt>
                <c:pt idx="852">
                  <c:v>140</c:v>
                </c:pt>
                <c:pt idx="853">
                  <c:v>176</c:v>
                </c:pt>
                <c:pt idx="854">
                  <c:v>176</c:v>
                </c:pt>
                <c:pt idx="855">
                  <c:v>168</c:v>
                </c:pt>
                <c:pt idx="856">
                  <c:v>180</c:v>
                </c:pt>
                <c:pt idx="857">
                  <c:v>144</c:v>
                </c:pt>
                <c:pt idx="858">
                  <c:v>128</c:v>
                </c:pt>
                <c:pt idx="859">
                  <c:v>156</c:v>
                </c:pt>
                <c:pt idx="860">
                  <c:v>152</c:v>
                </c:pt>
                <c:pt idx="861">
                  <c:v>132</c:v>
                </c:pt>
                <c:pt idx="862">
                  <c:v>136</c:v>
                </c:pt>
                <c:pt idx="863">
                  <c:v>132</c:v>
                </c:pt>
                <c:pt idx="864">
                  <c:v>144</c:v>
                </c:pt>
                <c:pt idx="865">
                  <c:v>148</c:v>
                </c:pt>
                <c:pt idx="866">
                  <c:v>136</c:v>
                </c:pt>
                <c:pt idx="867">
                  <c:v>116</c:v>
                </c:pt>
                <c:pt idx="868">
                  <c:v>148</c:v>
                </c:pt>
                <c:pt idx="869">
                  <c:v>168</c:v>
                </c:pt>
                <c:pt idx="870">
                  <c:v>148</c:v>
                </c:pt>
                <c:pt idx="871">
                  <c:v>88</c:v>
                </c:pt>
                <c:pt idx="872">
                  <c:v>132</c:v>
                </c:pt>
                <c:pt idx="873">
                  <c:v>156</c:v>
                </c:pt>
                <c:pt idx="874">
                  <c:v>152</c:v>
                </c:pt>
                <c:pt idx="875">
                  <c:v>180</c:v>
                </c:pt>
                <c:pt idx="876">
                  <c:v>124</c:v>
                </c:pt>
                <c:pt idx="877">
                  <c:v>108</c:v>
                </c:pt>
                <c:pt idx="878">
                  <c:v>140</c:v>
                </c:pt>
                <c:pt idx="879">
                  <c:v>144</c:v>
                </c:pt>
                <c:pt idx="880">
                  <c:v>176</c:v>
                </c:pt>
                <c:pt idx="881">
                  <c:v>144</c:v>
                </c:pt>
                <c:pt idx="882">
                  <c:v>148</c:v>
                </c:pt>
                <c:pt idx="883">
                  <c:v>104</c:v>
                </c:pt>
                <c:pt idx="884">
                  <c:v>160</c:v>
                </c:pt>
                <c:pt idx="885">
                  <c:v>160</c:v>
                </c:pt>
                <c:pt idx="886">
                  <c:v>160</c:v>
                </c:pt>
                <c:pt idx="887">
                  <c:v>160</c:v>
                </c:pt>
                <c:pt idx="888">
                  <c:v>148</c:v>
                </c:pt>
                <c:pt idx="889">
                  <c:v>112</c:v>
                </c:pt>
                <c:pt idx="890">
                  <c:v>132</c:v>
                </c:pt>
                <c:pt idx="891">
                  <c:v>148</c:v>
                </c:pt>
                <c:pt idx="892">
                  <c:v>100</c:v>
                </c:pt>
                <c:pt idx="893">
                  <c:v>144</c:v>
                </c:pt>
                <c:pt idx="894">
                  <c:v>148</c:v>
                </c:pt>
                <c:pt idx="895">
                  <c:v>164</c:v>
                </c:pt>
                <c:pt idx="896">
                  <c:v>128</c:v>
                </c:pt>
                <c:pt idx="897">
                  <c:v>120</c:v>
                </c:pt>
                <c:pt idx="898">
                  <c:v>140</c:v>
                </c:pt>
                <c:pt idx="899">
                  <c:v>168</c:v>
                </c:pt>
                <c:pt idx="900">
                  <c:v>132</c:v>
                </c:pt>
                <c:pt idx="901">
                  <c:v>140</c:v>
                </c:pt>
                <c:pt idx="902">
                  <c:v>208</c:v>
                </c:pt>
                <c:pt idx="903">
                  <c:v>148</c:v>
                </c:pt>
                <c:pt idx="904">
                  <c:v>164</c:v>
                </c:pt>
                <c:pt idx="905">
                  <c:v>196</c:v>
                </c:pt>
                <c:pt idx="906">
                  <c:v>188</c:v>
                </c:pt>
                <c:pt idx="907">
                  <c:v>152</c:v>
                </c:pt>
                <c:pt idx="908">
                  <c:v>232</c:v>
                </c:pt>
                <c:pt idx="909">
                  <c:v>176</c:v>
                </c:pt>
                <c:pt idx="910">
                  <c:v>176</c:v>
                </c:pt>
                <c:pt idx="911">
                  <c:v>272</c:v>
                </c:pt>
                <c:pt idx="912">
                  <c:v>208</c:v>
                </c:pt>
                <c:pt idx="913">
                  <c:v>216</c:v>
                </c:pt>
                <c:pt idx="914">
                  <c:v>204</c:v>
                </c:pt>
                <c:pt idx="915">
                  <c:v>204</c:v>
                </c:pt>
                <c:pt idx="916">
                  <c:v>228</c:v>
                </c:pt>
                <c:pt idx="917">
                  <c:v>272</c:v>
                </c:pt>
                <c:pt idx="918">
                  <c:v>248</c:v>
                </c:pt>
                <c:pt idx="919">
                  <c:v>276</c:v>
                </c:pt>
                <c:pt idx="920">
                  <c:v>284</c:v>
                </c:pt>
                <c:pt idx="921">
                  <c:v>284</c:v>
                </c:pt>
                <c:pt idx="922">
                  <c:v>212</c:v>
                </c:pt>
                <c:pt idx="923">
                  <c:v>228</c:v>
                </c:pt>
                <c:pt idx="924">
                  <c:v>236</c:v>
                </c:pt>
                <c:pt idx="925">
                  <c:v>216</c:v>
                </c:pt>
                <c:pt idx="926">
                  <c:v>196</c:v>
                </c:pt>
                <c:pt idx="927">
                  <c:v>192</c:v>
                </c:pt>
                <c:pt idx="928">
                  <c:v>172</c:v>
                </c:pt>
                <c:pt idx="929">
                  <c:v>156</c:v>
                </c:pt>
                <c:pt idx="930">
                  <c:v>128</c:v>
                </c:pt>
                <c:pt idx="931">
                  <c:v>176</c:v>
                </c:pt>
                <c:pt idx="932">
                  <c:v>136</c:v>
                </c:pt>
                <c:pt idx="933">
                  <c:v>128</c:v>
                </c:pt>
                <c:pt idx="934">
                  <c:v>148</c:v>
                </c:pt>
                <c:pt idx="935">
                  <c:v>120</c:v>
                </c:pt>
                <c:pt idx="936">
                  <c:v>148</c:v>
                </c:pt>
                <c:pt idx="937">
                  <c:v>140</c:v>
                </c:pt>
                <c:pt idx="938">
                  <c:v>152</c:v>
                </c:pt>
                <c:pt idx="939">
                  <c:v>144</c:v>
                </c:pt>
                <c:pt idx="940">
                  <c:v>156</c:v>
                </c:pt>
                <c:pt idx="941">
                  <c:v>156</c:v>
                </c:pt>
                <c:pt idx="942">
                  <c:v>192</c:v>
                </c:pt>
                <c:pt idx="943">
                  <c:v>164</c:v>
                </c:pt>
                <c:pt idx="944">
                  <c:v>108</c:v>
                </c:pt>
                <c:pt idx="945">
                  <c:v>184</c:v>
                </c:pt>
                <c:pt idx="946">
                  <c:v>224</c:v>
                </c:pt>
                <c:pt idx="947">
                  <c:v>140</c:v>
                </c:pt>
                <c:pt idx="948">
                  <c:v>116</c:v>
                </c:pt>
                <c:pt idx="949">
                  <c:v>140</c:v>
                </c:pt>
                <c:pt idx="950">
                  <c:v>196</c:v>
                </c:pt>
                <c:pt idx="951">
                  <c:v>152</c:v>
                </c:pt>
                <c:pt idx="952">
                  <c:v>172</c:v>
                </c:pt>
                <c:pt idx="953">
                  <c:v>196</c:v>
                </c:pt>
                <c:pt idx="954">
                  <c:v>180</c:v>
                </c:pt>
                <c:pt idx="955">
                  <c:v>148</c:v>
                </c:pt>
                <c:pt idx="956">
                  <c:v>140</c:v>
                </c:pt>
                <c:pt idx="957">
                  <c:v>176</c:v>
                </c:pt>
                <c:pt idx="958">
                  <c:v>148</c:v>
                </c:pt>
                <c:pt idx="959">
                  <c:v>160</c:v>
                </c:pt>
                <c:pt idx="960">
                  <c:v>188</c:v>
                </c:pt>
                <c:pt idx="961">
                  <c:v>168</c:v>
                </c:pt>
                <c:pt idx="962">
                  <c:v>184</c:v>
                </c:pt>
                <c:pt idx="963">
                  <c:v>144</c:v>
                </c:pt>
                <c:pt idx="964">
                  <c:v>192</c:v>
                </c:pt>
                <c:pt idx="965">
                  <c:v>152</c:v>
                </c:pt>
                <c:pt idx="966">
                  <c:v>196</c:v>
                </c:pt>
                <c:pt idx="967">
                  <c:v>176</c:v>
                </c:pt>
                <c:pt idx="968">
                  <c:v>180</c:v>
                </c:pt>
                <c:pt idx="969">
                  <c:v>208</c:v>
                </c:pt>
                <c:pt idx="970">
                  <c:v>184</c:v>
                </c:pt>
                <c:pt idx="971">
                  <c:v>196</c:v>
                </c:pt>
                <c:pt idx="972">
                  <c:v>188</c:v>
                </c:pt>
                <c:pt idx="973">
                  <c:v>164</c:v>
                </c:pt>
                <c:pt idx="974">
                  <c:v>220</c:v>
                </c:pt>
                <c:pt idx="975">
                  <c:v>200</c:v>
                </c:pt>
                <c:pt idx="976">
                  <c:v>232</c:v>
                </c:pt>
                <c:pt idx="977">
                  <c:v>260</c:v>
                </c:pt>
                <c:pt idx="978">
                  <c:v>224</c:v>
                </c:pt>
                <c:pt idx="979">
                  <c:v>260</c:v>
                </c:pt>
                <c:pt idx="980">
                  <c:v>284</c:v>
                </c:pt>
                <c:pt idx="981">
                  <c:v>300</c:v>
                </c:pt>
                <c:pt idx="982">
                  <c:v>292</c:v>
                </c:pt>
                <c:pt idx="983">
                  <c:v>384</c:v>
                </c:pt>
                <c:pt idx="984">
                  <c:v>376</c:v>
                </c:pt>
                <c:pt idx="985">
                  <c:v>392</c:v>
                </c:pt>
                <c:pt idx="986">
                  <c:v>372</c:v>
                </c:pt>
                <c:pt idx="987">
                  <c:v>304</c:v>
                </c:pt>
                <c:pt idx="988">
                  <c:v>400</c:v>
                </c:pt>
                <c:pt idx="989">
                  <c:v>256</c:v>
                </c:pt>
                <c:pt idx="990">
                  <c:v>212</c:v>
                </c:pt>
                <c:pt idx="991">
                  <c:v>252</c:v>
                </c:pt>
                <c:pt idx="992">
                  <c:v>268</c:v>
                </c:pt>
                <c:pt idx="993">
                  <c:v>256</c:v>
                </c:pt>
                <c:pt idx="994">
                  <c:v>192</c:v>
                </c:pt>
                <c:pt idx="995">
                  <c:v>172</c:v>
                </c:pt>
                <c:pt idx="996">
                  <c:v>160</c:v>
                </c:pt>
                <c:pt idx="997">
                  <c:v>180</c:v>
                </c:pt>
                <c:pt idx="998">
                  <c:v>128</c:v>
                </c:pt>
                <c:pt idx="999">
                  <c:v>212</c:v>
                </c:pt>
                <c:pt idx="1000">
                  <c:v>228</c:v>
                </c:pt>
                <c:pt idx="1001">
                  <c:v>244</c:v>
                </c:pt>
                <c:pt idx="1002">
                  <c:v>228</c:v>
                </c:pt>
                <c:pt idx="1003">
                  <c:v>164</c:v>
                </c:pt>
                <c:pt idx="1004">
                  <c:v>248</c:v>
                </c:pt>
                <c:pt idx="1005">
                  <c:v>228</c:v>
                </c:pt>
                <c:pt idx="1006">
                  <c:v>252</c:v>
                </c:pt>
                <c:pt idx="1007">
                  <c:v>264</c:v>
                </c:pt>
                <c:pt idx="1008">
                  <c:v>372</c:v>
                </c:pt>
                <c:pt idx="1009">
                  <c:v>316</c:v>
                </c:pt>
                <c:pt idx="1010">
                  <c:v>324</c:v>
                </c:pt>
                <c:pt idx="1011">
                  <c:v>456</c:v>
                </c:pt>
                <c:pt idx="1012">
                  <c:v>288</c:v>
                </c:pt>
                <c:pt idx="1013">
                  <c:v>316</c:v>
                </c:pt>
                <c:pt idx="1014">
                  <c:v>352</c:v>
                </c:pt>
                <c:pt idx="1015">
                  <c:v>292</c:v>
                </c:pt>
                <c:pt idx="1016">
                  <c:v>276</c:v>
                </c:pt>
                <c:pt idx="1017">
                  <c:v>324</c:v>
                </c:pt>
                <c:pt idx="1018">
                  <c:v>284</c:v>
                </c:pt>
                <c:pt idx="1019">
                  <c:v>228</c:v>
                </c:pt>
                <c:pt idx="1020">
                  <c:v>228</c:v>
                </c:pt>
                <c:pt idx="1021">
                  <c:v>140</c:v>
                </c:pt>
                <c:pt idx="1022">
                  <c:v>156</c:v>
                </c:pt>
                <c:pt idx="1023">
                  <c:v>184</c:v>
                </c:pt>
                <c:pt idx="1024">
                  <c:v>140</c:v>
                </c:pt>
                <c:pt idx="1025">
                  <c:v>120</c:v>
                </c:pt>
                <c:pt idx="1026">
                  <c:v>156</c:v>
                </c:pt>
                <c:pt idx="1027">
                  <c:v>112</c:v>
                </c:pt>
                <c:pt idx="1028">
                  <c:v>152</c:v>
                </c:pt>
                <c:pt idx="1029">
                  <c:v>140</c:v>
                </c:pt>
                <c:pt idx="1030">
                  <c:v>136</c:v>
                </c:pt>
                <c:pt idx="1031">
                  <c:v>152</c:v>
                </c:pt>
                <c:pt idx="1032">
                  <c:v>140</c:v>
                </c:pt>
                <c:pt idx="1033">
                  <c:v>112</c:v>
                </c:pt>
                <c:pt idx="1034">
                  <c:v>136</c:v>
                </c:pt>
                <c:pt idx="1035">
                  <c:v>116</c:v>
                </c:pt>
                <c:pt idx="1036">
                  <c:v>188</c:v>
                </c:pt>
                <c:pt idx="1037">
                  <c:v>176</c:v>
                </c:pt>
                <c:pt idx="1038">
                  <c:v>144</c:v>
                </c:pt>
                <c:pt idx="1039">
                  <c:v>156</c:v>
                </c:pt>
                <c:pt idx="1040">
                  <c:v>136</c:v>
                </c:pt>
                <c:pt idx="1041">
                  <c:v>172</c:v>
                </c:pt>
                <c:pt idx="1042">
                  <c:v>120</c:v>
                </c:pt>
                <c:pt idx="1043">
                  <c:v>160</c:v>
                </c:pt>
                <c:pt idx="1044">
                  <c:v>148</c:v>
                </c:pt>
                <c:pt idx="1045">
                  <c:v>136</c:v>
                </c:pt>
                <c:pt idx="1046">
                  <c:v>160</c:v>
                </c:pt>
                <c:pt idx="1047">
                  <c:v>124</c:v>
                </c:pt>
                <c:pt idx="1048">
                  <c:v>164</c:v>
                </c:pt>
                <c:pt idx="1049">
                  <c:v>120</c:v>
                </c:pt>
                <c:pt idx="1050">
                  <c:v>176</c:v>
                </c:pt>
                <c:pt idx="1051">
                  <c:v>148</c:v>
                </c:pt>
                <c:pt idx="1052">
                  <c:v>168</c:v>
                </c:pt>
                <c:pt idx="1053">
                  <c:v>140</c:v>
                </c:pt>
                <c:pt idx="1054">
                  <c:v>160</c:v>
                </c:pt>
                <c:pt idx="1055">
                  <c:v>172</c:v>
                </c:pt>
                <c:pt idx="1056">
                  <c:v>204</c:v>
                </c:pt>
                <c:pt idx="1057">
                  <c:v>148</c:v>
                </c:pt>
                <c:pt idx="1058">
                  <c:v>164</c:v>
                </c:pt>
                <c:pt idx="1059">
                  <c:v>156</c:v>
                </c:pt>
                <c:pt idx="1060">
                  <c:v>164</c:v>
                </c:pt>
                <c:pt idx="1061">
                  <c:v>172</c:v>
                </c:pt>
                <c:pt idx="1062">
                  <c:v>156</c:v>
                </c:pt>
                <c:pt idx="1063">
                  <c:v>196</c:v>
                </c:pt>
                <c:pt idx="1064">
                  <c:v>204</c:v>
                </c:pt>
                <c:pt idx="1065">
                  <c:v>212</c:v>
                </c:pt>
                <c:pt idx="1066">
                  <c:v>188</c:v>
                </c:pt>
                <c:pt idx="1067">
                  <c:v>164</c:v>
                </c:pt>
                <c:pt idx="1068">
                  <c:v>192</c:v>
                </c:pt>
                <c:pt idx="1069">
                  <c:v>192</c:v>
                </c:pt>
                <c:pt idx="1070">
                  <c:v>184</c:v>
                </c:pt>
                <c:pt idx="1071">
                  <c:v>204</c:v>
                </c:pt>
                <c:pt idx="1072">
                  <c:v>128</c:v>
                </c:pt>
                <c:pt idx="1073">
                  <c:v>216</c:v>
                </c:pt>
                <c:pt idx="1074">
                  <c:v>160</c:v>
                </c:pt>
                <c:pt idx="1075">
                  <c:v>148</c:v>
                </c:pt>
                <c:pt idx="1076">
                  <c:v>180</c:v>
                </c:pt>
                <c:pt idx="1077">
                  <c:v>196</c:v>
                </c:pt>
                <c:pt idx="1078">
                  <c:v>192</c:v>
                </c:pt>
                <c:pt idx="1079">
                  <c:v>164</c:v>
                </c:pt>
                <c:pt idx="1080">
                  <c:v>196</c:v>
                </c:pt>
                <c:pt idx="1081">
                  <c:v>164</c:v>
                </c:pt>
                <c:pt idx="1082">
                  <c:v>224</c:v>
                </c:pt>
                <c:pt idx="1083">
                  <c:v>144</c:v>
                </c:pt>
                <c:pt idx="1084">
                  <c:v>216</c:v>
                </c:pt>
                <c:pt idx="1085">
                  <c:v>164</c:v>
                </c:pt>
                <c:pt idx="1086">
                  <c:v>228</c:v>
                </c:pt>
                <c:pt idx="1087">
                  <c:v>208</c:v>
                </c:pt>
                <c:pt idx="1088">
                  <c:v>252</c:v>
                </c:pt>
                <c:pt idx="1089">
                  <c:v>292</c:v>
                </c:pt>
                <c:pt idx="1090">
                  <c:v>244</c:v>
                </c:pt>
                <c:pt idx="1091">
                  <c:v>256</c:v>
                </c:pt>
                <c:pt idx="1092">
                  <c:v>280</c:v>
                </c:pt>
                <c:pt idx="1093">
                  <c:v>220</c:v>
                </c:pt>
                <c:pt idx="1094">
                  <c:v>176</c:v>
                </c:pt>
                <c:pt idx="1095">
                  <c:v>224</c:v>
                </c:pt>
                <c:pt idx="1096">
                  <c:v>252</c:v>
                </c:pt>
                <c:pt idx="1097">
                  <c:v>192</c:v>
                </c:pt>
                <c:pt idx="1098">
                  <c:v>168</c:v>
                </c:pt>
                <c:pt idx="1099">
                  <c:v>132</c:v>
                </c:pt>
                <c:pt idx="1100">
                  <c:v>160</c:v>
                </c:pt>
                <c:pt idx="1101">
                  <c:v>180</c:v>
                </c:pt>
                <c:pt idx="1102">
                  <c:v>160</c:v>
                </c:pt>
                <c:pt idx="1103">
                  <c:v>152</c:v>
                </c:pt>
                <c:pt idx="1104">
                  <c:v>144</c:v>
                </c:pt>
                <c:pt idx="1105">
                  <c:v>184</c:v>
                </c:pt>
                <c:pt idx="1106">
                  <c:v>184</c:v>
                </c:pt>
                <c:pt idx="1107">
                  <c:v>216</c:v>
                </c:pt>
                <c:pt idx="1108">
                  <c:v>180</c:v>
                </c:pt>
                <c:pt idx="1109">
                  <c:v>180</c:v>
                </c:pt>
                <c:pt idx="1110">
                  <c:v>216</c:v>
                </c:pt>
                <c:pt idx="1111">
                  <c:v>196</c:v>
                </c:pt>
                <c:pt idx="1112">
                  <c:v>192</c:v>
                </c:pt>
                <c:pt idx="1113">
                  <c:v>256</c:v>
                </c:pt>
                <c:pt idx="1114">
                  <c:v>232</c:v>
                </c:pt>
                <c:pt idx="1115">
                  <c:v>212</c:v>
                </c:pt>
                <c:pt idx="1116">
                  <c:v>228</c:v>
                </c:pt>
                <c:pt idx="1117">
                  <c:v>176</c:v>
                </c:pt>
                <c:pt idx="1118">
                  <c:v>256</c:v>
                </c:pt>
                <c:pt idx="1119">
                  <c:v>288</c:v>
                </c:pt>
                <c:pt idx="1120">
                  <c:v>252</c:v>
                </c:pt>
                <c:pt idx="1121">
                  <c:v>240</c:v>
                </c:pt>
                <c:pt idx="1122">
                  <c:v>332</c:v>
                </c:pt>
                <c:pt idx="1123">
                  <c:v>312</c:v>
                </c:pt>
                <c:pt idx="1124">
                  <c:v>316</c:v>
                </c:pt>
                <c:pt idx="1125">
                  <c:v>340</c:v>
                </c:pt>
                <c:pt idx="1126">
                  <c:v>364</c:v>
                </c:pt>
                <c:pt idx="1127">
                  <c:v>412</c:v>
                </c:pt>
                <c:pt idx="1128">
                  <c:v>444</c:v>
                </c:pt>
                <c:pt idx="1129">
                  <c:v>348</c:v>
                </c:pt>
                <c:pt idx="1130">
                  <c:v>436</c:v>
                </c:pt>
                <c:pt idx="1131">
                  <c:v>492</c:v>
                </c:pt>
                <c:pt idx="1132">
                  <c:v>544</c:v>
                </c:pt>
                <c:pt idx="1133">
                  <c:v>672</c:v>
                </c:pt>
                <c:pt idx="1134">
                  <c:v>836</c:v>
                </c:pt>
                <c:pt idx="1135">
                  <c:v>880</c:v>
                </c:pt>
                <c:pt idx="1136">
                  <c:v>1104</c:v>
                </c:pt>
                <c:pt idx="1137">
                  <c:v>1040</c:v>
                </c:pt>
                <c:pt idx="1138">
                  <c:v>1260</c:v>
                </c:pt>
                <c:pt idx="1139">
                  <c:v>1392</c:v>
                </c:pt>
                <c:pt idx="1140">
                  <c:v>1600</c:v>
                </c:pt>
                <c:pt idx="1141">
                  <c:v>1708</c:v>
                </c:pt>
                <c:pt idx="1142">
                  <c:v>1896</c:v>
                </c:pt>
                <c:pt idx="1143">
                  <c:v>1792</c:v>
                </c:pt>
                <c:pt idx="1144">
                  <c:v>1780</c:v>
                </c:pt>
                <c:pt idx="1145">
                  <c:v>1788</c:v>
                </c:pt>
                <c:pt idx="1146">
                  <c:v>1636</c:v>
                </c:pt>
                <c:pt idx="1147">
                  <c:v>1488</c:v>
                </c:pt>
                <c:pt idx="1148">
                  <c:v>1284</c:v>
                </c:pt>
                <c:pt idx="1149">
                  <c:v>1244</c:v>
                </c:pt>
                <c:pt idx="1150">
                  <c:v>1124</c:v>
                </c:pt>
                <c:pt idx="1151">
                  <c:v>1228</c:v>
                </c:pt>
                <c:pt idx="1152">
                  <c:v>1072</c:v>
                </c:pt>
                <c:pt idx="1153">
                  <c:v>1192</c:v>
                </c:pt>
                <c:pt idx="1154">
                  <c:v>1252</c:v>
                </c:pt>
                <c:pt idx="1155">
                  <c:v>1208</c:v>
                </c:pt>
                <c:pt idx="1156">
                  <c:v>1144</c:v>
                </c:pt>
                <c:pt idx="1157">
                  <c:v>1256</c:v>
                </c:pt>
                <c:pt idx="1158">
                  <c:v>1056</c:v>
                </c:pt>
                <c:pt idx="1159">
                  <c:v>1104</c:v>
                </c:pt>
                <c:pt idx="1160">
                  <c:v>860</c:v>
                </c:pt>
                <c:pt idx="1161">
                  <c:v>872</c:v>
                </c:pt>
                <c:pt idx="1162">
                  <c:v>844</c:v>
                </c:pt>
                <c:pt idx="1163">
                  <c:v>752</c:v>
                </c:pt>
                <c:pt idx="1164">
                  <c:v>584</c:v>
                </c:pt>
                <c:pt idx="1165">
                  <c:v>516</c:v>
                </c:pt>
                <c:pt idx="1166">
                  <c:v>504</c:v>
                </c:pt>
                <c:pt idx="1167">
                  <c:v>460</c:v>
                </c:pt>
                <c:pt idx="1168">
                  <c:v>448</c:v>
                </c:pt>
                <c:pt idx="1169">
                  <c:v>364</c:v>
                </c:pt>
                <c:pt idx="1170">
                  <c:v>380</c:v>
                </c:pt>
                <c:pt idx="1171">
                  <c:v>468</c:v>
                </c:pt>
                <c:pt idx="1172">
                  <c:v>448</c:v>
                </c:pt>
                <c:pt idx="1173">
                  <c:v>520</c:v>
                </c:pt>
                <c:pt idx="1174">
                  <c:v>496</c:v>
                </c:pt>
                <c:pt idx="1175">
                  <c:v>628</c:v>
                </c:pt>
                <c:pt idx="1176">
                  <c:v>572</c:v>
                </c:pt>
                <c:pt idx="1177">
                  <c:v>720</c:v>
                </c:pt>
                <c:pt idx="1178">
                  <c:v>720</c:v>
                </c:pt>
                <c:pt idx="1179">
                  <c:v>800</c:v>
                </c:pt>
                <c:pt idx="1180">
                  <c:v>708</c:v>
                </c:pt>
                <c:pt idx="1181">
                  <c:v>816</c:v>
                </c:pt>
                <c:pt idx="1182">
                  <c:v>836</c:v>
                </c:pt>
                <c:pt idx="1183">
                  <c:v>816</c:v>
                </c:pt>
                <c:pt idx="1184">
                  <c:v>808</c:v>
                </c:pt>
                <c:pt idx="1185">
                  <c:v>804</c:v>
                </c:pt>
                <c:pt idx="1186">
                  <c:v>844</c:v>
                </c:pt>
                <c:pt idx="1187">
                  <c:v>824</c:v>
                </c:pt>
                <c:pt idx="1188">
                  <c:v>784</c:v>
                </c:pt>
                <c:pt idx="1189">
                  <c:v>864</c:v>
                </c:pt>
                <c:pt idx="1190">
                  <c:v>996</c:v>
                </c:pt>
                <c:pt idx="1191">
                  <c:v>1048</c:v>
                </c:pt>
                <c:pt idx="1192">
                  <c:v>1012</c:v>
                </c:pt>
                <c:pt idx="1193">
                  <c:v>984</c:v>
                </c:pt>
                <c:pt idx="1194">
                  <c:v>1136</c:v>
                </c:pt>
                <c:pt idx="1195">
                  <c:v>1124</c:v>
                </c:pt>
                <c:pt idx="1196">
                  <c:v>988</c:v>
                </c:pt>
                <c:pt idx="1197">
                  <c:v>908</c:v>
                </c:pt>
                <c:pt idx="1198">
                  <c:v>676</c:v>
                </c:pt>
                <c:pt idx="1199">
                  <c:v>732</c:v>
                </c:pt>
                <c:pt idx="1200">
                  <c:v>472</c:v>
                </c:pt>
                <c:pt idx="1201">
                  <c:v>392</c:v>
                </c:pt>
                <c:pt idx="1202">
                  <c:v>440</c:v>
                </c:pt>
                <c:pt idx="1203">
                  <c:v>308</c:v>
                </c:pt>
                <c:pt idx="1204">
                  <c:v>376</c:v>
                </c:pt>
                <c:pt idx="1205">
                  <c:v>292</c:v>
                </c:pt>
                <c:pt idx="1206">
                  <c:v>284</c:v>
                </c:pt>
                <c:pt idx="1207">
                  <c:v>288</c:v>
                </c:pt>
                <c:pt idx="1208">
                  <c:v>332</c:v>
                </c:pt>
                <c:pt idx="1209">
                  <c:v>372</c:v>
                </c:pt>
                <c:pt idx="1210">
                  <c:v>324</c:v>
                </c:pt>
                <c:pt idx="1211">
                  <c:v>312</c:v>
                </c:pt>
                <c:pt idx="1212">
                  <c:v>372</c:v>
                </c:pt>
                <c:pt idx="1213">
                  <c:v>452</c:v>
                </c:pt>
                <c:pt idx="1214">
                  <c:v>456</c:v>
                </c:pt>
                <c:pt idx="1215">
                  <c:v>532</c:v>
                </c:pt>
                <c:pt idx="1216">
                  <c:v>436</c:v>
                </c:pt>
                <c:pt idx="1217">
                  <c:v>440</c:v>
                </c:pt>
                <c:pt idx="1218">
                  <c:v>532</c:v>
                </c:pt>
                <c:pt idx="1219">
                  <c:v>516</c:v>
                </c:pt>
                <c:pt idx="1220">
                  <c:v>468</c:v>
                </c:pt>
                <c:pt idx="1221">
                  <c:v>536</c:v>
                </c:pt>
                <c:pt idx="1222">
                  <c:v>484</c:v>
                </c:pt>
                <c:pt idx="1223">
                  <c:v>504</c:v>
                </c:pt>
                <c:pt idx="1224">
                  <c:v>460</c:v>
                </c:pt>
                <c:pt idx="1225">
                  <c:v>424</c:v>
                </c:pt>
                <c:pt idx="1226">
                  <c:v>512</c:v>
                </c:pt>
                <c:pt idx="1227">
                  <c:v>564</c:v>
                </c:pt>
                <c:pt idx="1228">
                  <c:v>460</c:v>
                </c:pt>
                <c:pt idx="1229">
                  <c:v>388</c:v>
                </c:pt>
                <c:pt idx="1230">
                  <c:v>400</c:v>
                </c:pt>
                <c:pt idx="1231">
                  <c:v>344</c:v>
                </c:pt>
                <c:pt idx="1232">
                  <c:v>324</c:v>
                </c:pt>
                <c:pt idx="1233">
                  <c:v>260</c:v>
                </c:pt>
                <c:pt idx="1234">
                  <c:v>236</c:v>
                </c:pt>
                <c:pt idx="1235">
                  <c:v>200</c:v>
                </c:pt>
                <c:pt idx="1236">
                  <c:v>168</c:v>
                </c:pt>
                <c:pt idx="1237">
                  <c:v>204</c:v>
                </c:pt>
                <c:pt idx="1238">
                  <c:v>144</c:v>
                </c:pt>
                <c:pt idx="1239">
                  <c:v>148</c:v>
                </c:pt>
                <c:pt idx="1240">
                  <c:v>136</c:v>
                </c:pt>
                <c:pt idx="1241">
                  <c:v>164</c:v>
                </c:pt>
                <c:pt idx="1242">
                  <c:v>156</c:v>
                </c:pt>
                <c:pt idx="1243">
                  <c:v>168</c:v>
                </c:pt>
                <c:pt idx="1244">
                  <c:v>132</c:v>
                </c:pt>
                <c:pt idx="1245">
                  <c:v>192</c:v>
                </c:pt>
                <c:pt idx="1246">
                  <c:v>164</c:v>
                </c:pt>
                <c:pt idx="1247">
                  <c:v>160</c:v>
                </c:pt>
                <c:pt idx="1248">
                  <c:v>112</c:v>
                </c:pt>
                <c:pt idx="1249">
                  <c:v>124</c:v>
                </c:pt>
                <c:pt idx="1250">
                  <c:v>136</c:v>
                </c:pt>
                <c:pt idx="1251">
                  <c:v>172</c:v>
                </c:pt>
                <c:pt idx="1252">
                  <c:v>136</c:v>
                </c:pt>
                <c:pt idx="1253">
                  <c:v>156</c:v>
                </c:pt>
                <c:pt idx="1254">
                  <c:v>112</c:v>
                </c:pt>
                <c:pt idx="1255">
                  <c:v>140</c:v>
                </c:pt>
                <c:pt idx="1256">
                  <c:v>120</c:v>
                </c:pt>
                <c:pt idx="1257">
                  <c:v>164</c:v>
                </c:pt>
                <c:pt idx="1258">
                  <c:v>96</c:v>
                </c:pt>
                <c:pt idx="1259">
                  <c:v>148</c:v>
                </c:pt>
                <c:pt idx="1260">
                  <c:v>100</c:v>
                </c:pt>
                <c:pt idx="1261">
                  <c:v>140</c:v>
                </c:pt>
                <c:pt idx="1262">
                  <c:v>108</c:v>
                </c:pt>
                <c:pt idx="1263">
                  <c:v>108</c:v>
                </c:pt>
                <c:pt idx="1264">
                  <c:v>148</c:v>
                </c:pt>
                <c:pt idx="1265">
                  <c:v>80</c:v>
                </c:pt>
                <c:pt idx="1266">
                  <c:v>100</c:v>
                </c:pt>
                <c:pt idx="1267">
                  <c:v>108</c:v>
                </c:pt>
                <c:pt idx="1268">
                  <c:v>88</c:v>
                </c:pt>
                <c:pt idx="1269">
                  <c:v>128</c:v>
                </c:pt>
                <c:pt idx="1270">
                  <c:v>148</c:v>
                </c:pt>
                <c:pt idx="1271">
                  <c:v>152</c:v>
                </c:pt>
                <c:pt idx="1272">
                  <c:v>172</c:v>
                </c:pt>
                <c:pt idx="1273">
                  <c:v>132</c:v>
                </c:pt>
                <c:pt idx="1274">
                  <c:v>160</c:v>
                </c:pt>
                <c:pt idx="1275">
                  <c:v>136</c:v>
                </c:pt>
                <c:pt idx="1276">
                  <c:v>152</c:v>
                </c:pt>
                <c:pt idx="1277">
                  <c:v>136</c:v>
                </c:pt>
                <c:pt idx="1278">
                  <c:v>160</c:v>
                </c:pt>
                <c:pt idx="1279">
                  <c:v>156</c:v>
                </c:pt>
                <c:pt idx="1280">
                  <c:v>180</c:v>
                </c:pt>
                <c:pt idx="1281">
                  <c:v>152</c:v>
                </c:pt>
                <c:pt idx="1282">
                  <c:v>192</c:v>
                </c:pt>
                <c:pt idx="1283">
                  <c:v>164</c:v>
                </c:pt>
                <c:pt idx="1284">
                  <c:v>208</c:v>
                </c:pt>
                <c:pt idx="1285">
                  <c:v>208</c:v>
                </c:pt>
                <c:pt idx="1286">
                  <c:v>228</c:v>
                </c:pt>
                <c:pt idx="1287">
                  <c:v>164</c:v>
                </c:pt>
                <c:pt idx="1288">
                  <c:v>216</c:v>
                </c:pt>
                <c:pt idx="1289">
                  <c:v>240</c:v>
                </c:pt>
                <c:pt idx="1290">
                  <c:v>224</c:v>
                </c:pt>
                <c:pt idx="1291">
                  <c:v>140</c:v>
                </c:pt>
                <c:pt idx="1292">
                  <c:v>196</c:v>
                </c:pt>
                <c:pt idx="1293">
                  <c:v>284</c:v>
                </c:pt>
                <c:pt idx="1294">
                  <c:v>180</c:v>
                </c:pt>
                <c:pt idx="1295">
                  <c:v>192</c:v>
                </c:pt>
                <c:pt idx="1296">
                  <c:v>192</c:v>
                </c:pt>
                <c:pt idx="1297">
                  <c:v>208</c:v>
                </c:pt>
                <c:pt idx="1298">
                  <c:v>224</c:v>
                </c:pt>
                <c:pt idx="1299">
                  <c:v>180</c:v>
                </c:pt>
                <c:pt idx="1300">
                  <c:v>244</c:v>
                </c:pt>
                <c:pt idx="1301">
                  <c:v>208</c:v>
                </c:pt>
                <c:pt idx="1302">
                  <c:v>208</c:v>
                </c:pt>
                <c:pt idx="1303">
                  <c:v>268</c:v>
                </c:pt>
                <c:pt idx="1304">
                  <c:v>260</c:v>
                </c:pt>
                <c:pt idx="1305">
                  <c:v>228</c:v>
                </c:pt>
                <c:pt idx="1306">
                  <c:v>244</c:v>
                </c:pt>
                <c:pt idx="1307">
                  <c:v>336</c:v>
                </c:pt>
                <c:pt idx="1308">
                  <c:v>304</c:v>
                </c:pt>
                <c:pt idx="1309">
                  <c:v>272</c:v>
                </c:pt>
                <c:pt idx="1310">
                  <c:v>272</c:v>
                </c:pt>
                <c:pt idx="1311">
                  <c:v>280</c:v>
                </c:pt>
                <c:pt idx="1312">
                  <c:v>264</c:v>
                </c:pt>
                <c:pt idx="1313">
                  <c:v>240</c:v>
                </c:pt>
                <c:pt idx="1314">
                  <c:v>236</c:v>
                </c:pt>
                <c:pt idx="1315">
                  <c:v>180</c:v>
                </c:pt>
                <c:pt idx="1316">
                  <c:v>184</c:v>
                </c:pt>
                <c:pt idx="1317">
                  <c:v>184</c:v>
                </c:pt>
                <c:pt idx="1318">
                  <c:v>192</c:v>
                </c:pt>
                <c:pt idx="1319">
                  <c:v>136</c:v>
                </c:pt>
                <c:pt idx="1320">
                  <c:v>188</c:v>
                </c:pt>
                <c:pt idx="1321">
                  <c:v>156</c:v>
                </c:pt>
                <c:pt idx="1322">
                  <c:v>136</c:v>
                </c:pt>
                <c:pt idx="1323">
                  <c:v>152</c:v>
                </c:pt>
                <c:pt idx="1324">
                  <c:v>148</c:v>
                </c:pt>
                <c:pt idx="1325">
                  <c:v>160</c:v>
                </c:pt>
                <c:pt idx="1326">
                  <c:v>156</c:v>
                </c:pt>
                <c:pt idx="1327">
                  <c:v>176</c:v>
                </c:pt>
                <c:pt idx="1328">
                  <c:v>200</c:v>
                </c:pt>
                <c:pt idx="1329">
                  <c:v>140</c:v>
                </c:pt>
                <c:pt idx="1330">
                  <c:v>136</c:v>
                </c:pt>
                <c:pt idx="1331">
                  <c:v>108</c:v>
                </c:pt>
                <c:pt idx="1332">
                  <c:v>188</c:v>
                </c:pt>
                <c:pt idx="1333">
                  <c:v>160</c:v>
                </c:pt>
                <c:pt idx="1334">
                  <c:v>164</c:v>
                </c:pt>
                <c:pt idx="1335">
                  <c:v>140</c:v>
                </c:pt>
                <c:pt idx="1336">
                  <c:v>156</c:v>
                </c:pt>
                <c:pt idx="1337">
                  <c:v>148</c:v>
                </c:pt>
                <c:pt idx="1338">
                  <c:v>188</c:v>
                </c:pt>
                <c:pt idx="1339">
                  <c:v>140</c:v>
                </c:pt>
                <c:pt idx="1340">
                  <c:v>156</c:v>
                </c:pt>
                <c:pt idx="1341">
                  <c:v>176</c:v>
                </c:pt>
                <c:pt idx="1342">
                  <c:v>140</c:v>
                </c:pt>
                <c:pt idx="1343">
                  <c:v>216</c:v>
                </c:pt>
                <c:pt idx="1344">
                  <c:v>172</c:v>
                </c:pt>
                <c:pt idx="1345">
                  <c:v>224</c:v>
                </c:pt>
                <c:pt idx="1346">
                  <c:v>208</c:v>
                </c:pt>
                <c:pt idx="1347">
                  <c:v>228</c:v>
                </c:pt>
                <c:pt idx="1348">
                  <c:v>224</c:v>
                </c:pt>
                <c:pt idx="1349">
                  <c:v>244</c:v>
                </c:pt>
                <c:pt idx="1350">
                  <c:v>240</c:v>
                </c:pt>
                <c:pt idx="1351">
                  <c:v>240</c:v>
                </c:pt>
                <c:pt idx="1352">
                  <c:v>216</c:v>
                </c:pt>
                <c:pt idx="1353">
                  <c:v>268</c:v>
                </c:pt>
                <c:pt idx="1354">
                  <c:v>268</c:v>
                </c:pt>
                <c:pt idx="1355">
                  <c:v>248</c:v>
                </c:pt>
                <c:pt idx="1356">
                  <c:v>200</c:v>
                </c:pt>
                <c:pt idx="1357">
                  <c:v>212</c:v>
                </c:pt>
                <c:pt idx="1358">
                  <c:v>180</c:v>
                </c:pt>
                <c:pt idx="1359">
                  <c:v>200</c:v>
                </c:pt>
                <c:pt idx="1360">
                  <c:v>244</c:v>
                </c:pt>
                <c:pt idx="1361">
                  <c:v>256</c:v>
                </c:pt>
                <c:pt idx="1362">
                  <c:v>244</c:v>
                </c:pt>
                <c:pt idx="1363">
                  <c:v>228</c:v>
                </c:pt>
                <c:pt idx="1364">
                  <c:v>276</c:v>
                </c:pt>
                <c:pt idx="1365">
                  <c:v>280</c:v>
                </c:pt>
                <c:pt idx="1366">
                  <c:v>228</c:v>
                </c:pt>
                <c:pt idx="1367">
                  <c:v>316</c:v>
                </c:pt>
                <c:pt idx="1368">
                  <c:v>344</c:v>
                </c:pt>
                <c:pt idx="1369">
                  <c:v>328</c:v>
                </c:pt>
                <c:pt idx="1370">
                  <c:v>328</c:v>
                </c:pt>
                <c:pt idx="1371">
                  <c:v>380</c:v>
                </c:pt>
                <c:pt idx="1372">
                  <c:v>288</c:v>
                </c:pt>
                <c:pt idx="1373">
                  <c:v>316</c:v>
                </c:pt>
                <c:pt idx="1374">
                  <c:v>308</c:v>
                </c:pt>
                <c:pt idx="1375">
                  <c:v>252</c:v>
                </c:pt>
                <c:pt idx="1376">
                  <c:v>264</c:v>
                </c:pt>
                <c:pt idx="1377">
                  <c:v>240</c:v>
                </c:pt>
                <c:pt idx="1378">
                  <c:v>188</c:v>
                </c:pt>
                <c:pt idx="1379">
                  <c:v>192</c:v>
                </c:pt>
                <c:pt idx="1380">
                  <c:v>160</c:v>
                </c:pt>
                <c:pt idx="1381">
                  <c:v>116</c:v>
                </c:pt>
                <c:pt idx="1382">
                  <c:v>124</c:v>
                </c:pt>
                <c:pt idx="1383">
                  <c:v>124</c:v>
                </c:pt>
                <c:pt idx="1384">
                  <c:v>152</c:v>
                </c:pt>
                <c:pt idx="1385">
                  <c:v>188</c:v>
                </c:pt>
                <c:pt idx="1386">
                  <c:v>148</c:v>
                </c:pt>
                <c:pt idx="1387">
                  <c:v>112</c:v>
                </c:pt>
                <c:pt idx="1388">
                  <c:v>188</c:v>
                </c:pt>
                <c:pt idx="1389">
                  <c:v>164</c:v>
                </c:pt>
                <c:pt idx="1390">
                  <c:v>160</c:v>
                </c:pt>
                <c:pt idx="1391">
                  <c:v>176</c:v>
                </c:pt>
                <c:pt idx="1392">
                  <c:v>120</c:v>
                </c:pt>
                <c:pt idx="1393">
                  <c:v>160</c:v>
                </c:pt>
                <c:pt idx="1394">
                  <c:v>180</c:v>
                </c:pt>
                <c:pt idx="1395">
                  <c:v>204</c:v>
                </c:pt>
                <c:pt idx="1396">
                  <c:v>180</c:v>
                </c:pt>
                <c:pt idx="1397">
                  <c:v>208</c:v>
                </c:pt>
                <c:pt idx="1398">
                  <c:v>188</c:v>
                </c:pt>
                <c:pt idx="1399">
                  <c:v>152</c:v>
                </c:pt>
                <c:pt idx="1400">
                  <c:v>188</c:v>
                </c:pt>
                <c:pt idx="1401">
                  <c:v>184</c:v>
                </c:pt>
                <c:pt idx="1402">
                  <c:v>136</c:v>
                </c:pt>
                <c:pt idx="1403">
                  <c:v>156</c:v>
                </c:pt>
                <c:pt idx="1404">
                  <c:v>148</c:v>
                </c:pt>
                <c:pt idx="1405">
                  <c:v>136</c:v>
                </c:pt>
                <c:pt idx="1406">
                  <c:v>152</c:v>
                </c:pt>
                <c:pt idx="1407">
                  <c:v>160</c:v>
                </c:pt>
                <c:pt idx="1408">
                  <c:v>140</c:v>
                </c:pt>
                <c:pt idx="1409">
                  <c:v>108</c:v>
                </c:pt>
                <c:pt idx="1410">
                  <c:v>132</c:v>
                </c:pt>
                <c:pt idx="1411">
                  <c:v>124</c:v>
                </c:pt>
                <c:pt idx="1412">
                  <c:v>148</c:v>
                </c:pt>
                <c:pt idx="1413">
                  <c:v>116</c:v>
                </c:pt>
                <c:pt idx="1414">
                  <c:v>128</c:v>
                </c:pt>
                <c:pt idx="1415">
                  <c:v>136</c:v>
                </c:pt>
                <c:pt idx="1416">
                  <c:v>148</c:v>
                </c:pt>
                <c:pt idx="1417">
                  <c:v>96</c:v>
                </c:pt>
                <c:pt idx="1418">
                  <c:v>96</c:v>
                </c:pt>
                <c:pt idx="1419">
                  <c:v>124</c:v>
                </c:pt>
                <c:pt idx="1420">
                  <c:v>108</c:v>
                </c:pt>
                <c:pt idx="1421">
                  <c:v>124</c:v>
                </c:pt>
                <c:pt idx="1422">
                  <c:v>128</c:v>
                </c:pt>
                <c:pt idx="1423">
                  <c:v>128</c:v>
                </c:pt>
                <c:pt idx="1424">
                  <c:v>108</c:v>
                </c:pt>
                <c:pt idx="1425">
                  <c:v>120</c:v>
                </c:pt>
                <c:pt idx="1426">
                  <c:v>96</c:v>
                </c:pt>
                <c:pt idx="1427">
                  <c:v>132</c:v>
                </c:pt>
                <c:pt idx="1428">
                  <c:v>104</c:v>
                </c:pt>
                <c:pt idx="1429">
                  <c:v>152</c:v>
                </c:pt>
                <c:pt idx="1430">
                  <c:v>112</c:v>
                </c:pt>
                <c:pt idx="1431">
                  <c:v>120</c:v>
                </c:pt>
                <c:pt idx="1432">
                  <c:v>96</c:v>
                </c:pt>
                <c:pt idx="1433">
                  <c:v>160</c:v>
                </c:pt>
                <c:pt idx="1434">
                  <c:v>148</c:v>
                </c:pt>
                <c:pt idx="1435">
                  <c:v>112</c:v>
                </c:pt>
                <c:pt idx="1436">
                  <c:v>104</c:v>
                </c:pt>
                <c:pt idx="1437">
                  <c:v>196</c:v>
                </c:pt>
                <c:pt idx="1438">
                  <c:v>132</c:v>
                </c:pt>
                <c:pt idx="1439">
                  <c:v>128</c:v>
                </c:pt>
                <c:pt idx="1440">
                  <c:v>140</c:v>
                </c:pt>
                <c:pt idx="1441">
                  <c:v>64</c:v>
                </c:pt>
                <c:pt idx="1442">
                  <c:v>112</c:v>
                </c:pt>
                <c:pt idx="1443">
                  <c:v>136</c:v>
                </c:pt>
                <c:pt idx="1444">
                  <c:v>136</c:v>
                </c:pt>
                <c:pt idx="1445">
                  <c:v>132</c:v>
                </c:pt>
                <c:pt idx="1446">
                  <c:v>128</c:v>
                </c:pt>
                <c:pt idx="1447">
                  <c:v>92</c:v>
                </c:pt>
                <c:pt idx="1448">
                  <c:v>132</c:v>
                </c:pt>
                <c:pt idx="1449">
                  <c:v>144</c:v>
                </c:pt>
                <c:pt idx="1450">
                  <c:v>148</c:v>
                </c:pt>
                <c:pt idx="1451">
                  <c:v>192</c:v>
                </c:pt>
                <c:pt idx="1452">
                  <c:v>124</c:v>
                </c:pt>
                <c:pt idx="1453">
                  <c:v>148</c:v>
                </c:pt>
                <c:pt idx="1454">
                  <c:v>148</c:v>
                </c:pt>
                <c:pt idx="1455">
                  <c:v>168</c:v>
                </c:pt>
                <c:pt idx="1456">
                  <c:v>180</c:v>
                </c:pt>
                <c:pt idx="1457">
                  <c:v>148</c:v>
                </c:pt>
                <c:pt idx="1458">
                  <c:v>160</c:v>
                </c:pt>
                <c:pt idx="1459">
                  <c:v>192</c:v>
                </c:pt>
                <c:pt idx="1460">
                  <c:v>128</c:v>
                </c:pt>
                <c:pt idx="1461">
                  <c:v>128</c:v>
                </c:pt>
                <c:pt idx="1462">
                  <c:v>108</c:v>
                </c:pt>
                <c:pt idx="1463">
                  <c:v>156</c:v>
                </c:pt>
                <c:pt idx="1464">
                  <c:v>116</c:v>
                </c:pt>
                <c:pt idx="1465">
                  <c:v>136</c:v>
                </c:pt>
                <c:pt idx="1466">
                  <c:v>156</c:v>
                </c:pt>
                <c:pt idx="1467">
                  <c:v>144</c:v>
                </c:pt>
                <c:pt idx="1468">
                  <c:v>144</c:v>
                </c:pt>
                <c:pt idx="1469">
                  <c:v>144</c:v>
                </c:pt>
                <c:pt idx="1470">
                  <c:v>132</c:v>
                </c:pt>
                <c:pt idx="1471">
                  <c:v>76</c:v>
                </c:pt>
                <c:pt idx="1472">
                  <c:v>92</c:v>
                </c:pt>
                <c:pt idx="1473">
                  <c:v>72</c:v>
                </c:pt>
                <c:pt idx="1474">
                  <c:v>100</c:v>
                </c:pt>
                <c:pt idx="1475">
                  <c:v>104</c:v>
                </c:pt>
                <c:pt idx="1476">
                  <c:v>132</c:v>
                </c:pt>
                <c:pt idx="1477">
                  <c:v>96</c:v>
                </c:pt>
                <c:pt idx="1478">
                  <c:v>104</c:v>
                </c:pt>
                <c:pt idx="1479">
                  <c:v>124</c:v>
                </c:pt>
                <c:pt idx="1480">
                  <c:v>152</c:v>
                </c:pt>
                <c:pt idx="1481">
                  <c:v>104</c:v>
                </c:pt>
                <c:pt idx="1482">
                  <c:v>140</c:v>
                </c:pt>
                <c:pt idx="1483">
                  <c:v>112</c:v>
                </c:pt>
                <c:pt idx="1484">
                  <c:v>124</c:v>
                </c:pt>
                <c:pt idx="1485">
                  <c:v>124</c:v>
                </c:pt>
                <c:pt idx="1486">
                  <c:v>128</c:v>
                </c:pt>
                <c:pt idx="1487">
                  <c:v>72</c:v>
                </c:pt>
                <c:pt idx="1488">
                  <c:v>92</c:v>
                </c:pt>
                <c:pt idx="1489">
                  <c:v>128</c:v>
                </c:pt>
                <c:pt idx="1490">
                  <c:v>128</c:v>
                </c:pt>
                <c:pt idx="1491">
                  <c:v>132</c:v>
                </c:pt>
                <c:pt idx="1492">
                  <c:v>152</c:v>
                </c:pt>
                <c:pt idx="1493">
                  <c:v>136</c:v>
                </c:pt>
                <c:pt idx="1494">
                  <c:v>108</c:v>
                </c:pt>
                <c:pt idx="1495">
                  <c:v>152</c:v>
                </c:pt>
                <c:pt idx="1496">
                  <c:v>128</c:v>
                </c:pt>
                <c:pt idx="1497">
                  <c:v>192</c:v>
                </c:pt>
                <c:pt idx="1498">
                  <c:v>200</c:v>
                </c:pt>
                <c:pt idx="1499">
                  <c:v>200</c:v>
                </c:pt>
                <c:pt idx="1500">
                  <c:v>192</c:v>
                </c:pt>
                <c:pt idx="1501">
                  <c:v>228</c:v>
                </c:pt>
                <c:pt idx="1502">
                  <c:v>200</c:v>
                </c:pt>
                <c:pt idx="1503">
                  <c:v>312</c:v>
                </c:pt>
                <c:pt idx="1504">
                  <c:v>224</c:v>
                </c:pt>
                <c:pt idx="1505">
                  <c:v>208</c:v>
                </c:pt>
                <c:pt idx="1506">
                  <c:v>236</c:v>
                </c:pt>
                <c:pt idx="1507">
                  <c:v>228</c:v>
                </c:pt>
                <c:pt idx="1508">
                  <c:v>200</c:v>
                </c:pt>
                <c:pt idx="1509">
                  <c:v>236</c:v>
                </c:pt>
                <c:pt idx="1510">
                  <c:v>276</c:v>
                </c:pt>
                <c:pt idx="1511">
                  <c:v>236</c:v>
                </c:pt>
                <c:pt idx="1512">
                  <c:v>204</c:v>
                </c:pt>
                <c:pt idx="1513">
                  <c:v>248</c:v>
                </c:pt>
                <c:pt idx="1514">
                  <c:v>204</c:v>
                </c:pt>
                <c:pt idx="1515">
                  <c:v>212</c:v>
                </c:pt>
                <c:pt idx="1516">
                  <c:v>160</c:v>
                </c:pt>
                <c:pt idx="1517">
                  <c:v>180</c:v>
                </c:pt>
                <c:pt idx="1518">
                  <c:v>180</c:v>
                </c:pt>
                <c:pt idx="1519">
                  <c:v>168</c:v>
                </c:pt>
                <c:pt idx="1520">
                  <c:v>144</c:v>
                </c:pt>
                <c:pt idx="1521">
                  <c:v>164</c:v>
                </c:pt>
                <c:pt idx="1522">
                  <c:v>124</c:v>
                </c:pt>
                <c:pt idx="1523">
                  <c:v>92</c:v>
                </c:pt>
                <c:pt idx="1524">
                  <c:v>132</c:v>
                </c:pt>
                <c:pt idx="1525">
                  <c:v>152</c:v>
                </c:pt>
                <c:pt idx="1526">
                  <c:v>140</c:v>
                </c:pt>
                <c:pt idx="1527">
                  <c:v>108</c:v>
                </c:pt>
                <c:pt idx="1528">
                  <c:v>128</c:v>
                </c:pt>
                <c:pt idx="1529">
                  <c:v>112</c:v>
                </c:pt>
                <c:pt idx="1530">
                  <c:v>112</c:v>
                </c:pt>
                <c:pt idx="1531">
                  <c:v>156</c:v>
                </c:pt>
                <c:pt idx="1532">
                  <c:v>168</c:v>
                </c:pt>
                <c:pt idx="1533">
                  <c:v>168</c:v>
                </c:pt>
                <c:pt idx="1534">
                  <c:v>176</c:v>
                </c:pt>
                <c:pt idx="1535">
                  <c:v>248</c:v>
                </c:pt>
                <c:pt idx="1536">
                  <c:v>224</c:v>
                </c:pt>
                <c:pt idx="1537">
                  <c:v>280</c:v>
                </c:pt>
                <c:pt idx="1538">
                  <c:v>272</c:v>
                </c:pt>
                <c:pt idx="1539">
                  <c:v>296</c:v>
                </c:pt>
                <c:pt idx="1540">
                  <c:v>392</c:v>
                </c:pt>
                <c:pt idx="1541">
                  <c:v>424</c:v>
                </c:pt>
                <c:pt idx="1542">
                  <c:v>440</c:v>
                </c:pt>
                <c:pt idx="1543">
                  <c:v>444</c:v>
                </c:pt>
                <c:pt idx="1544">
                  <c:v>372</c:v>
                </c:pt>
                <c:pt idx="1545">
                  <c:v>388</c:v>
                </c:pt>
                <c:pt idx="1546">
                  <c:v>420</c:v>
                </c:pt>
                <c:pt idx="1547">
                  <c:v>264</c:v>
                </c:pt>
                <c:pt idx="1548">
                  <c:v>352</c:v>
                </c:pt>
                <c:pt idx="1549">
                  <c:v>248</c:v>
                </c:pt>
                <c:pt idx="1550">
                  <c:v>300</c:v>
                </c:pt>
                <c:pt idx="1551">
                  <c:v>268</c:v>
                </c:pt>
                <c:pt idx="1552">
                  <c:v>184</c:v>
                </c:pt>
                <c:pt idx="1553">
                  <c:v>200</c:v>
                </c:pt>
                <c:pt idx="1554">
                  <c:v>176</c:v>
                </c:pt>
                <c:pt idx="1555">
                  <c:v>184</c:v>
                </c:pt>
                <c:pt idx="1556">
                  <c:v>220</c:v>
                </c:pt>
                <c:pt idx="1557">
                  <c:v>272</c:v>
                </c:pt>
                <c:pt idx="1558">
                  <c:v>272</c:v>
                </c:pt>
                <c:pt idx="1559">
                  <c:v>304</c:v>
                </c:pt>
                <c:pt idx="1560">
                  <c:v>224</c:v>
                </c:pt>
                <c:pt idx="1561">
                  <c:v>328</c:v>
                </c:pt>
                <c:pt idx="1562">
                  <c:v>288</c:v>
                </c:pt>
                <c:pt idx="1563">
                  <c:v>300</c:v>
                </c:pt>
                <c:pt idx="1564">
                  <c:v>204</c:v>
                </c:pt>
                <c:pt idx="1565">
                  <c:v>240</c:v>
                </c:pt>
                <c:pt idx="1566">
                  <c:v>268</c:v>
                </c:pt>
                <c:pt idx="1567">
                  <c:v>232</c:v>
                </c:pt>
                <c:pt idx="1568">
                  <c:v>208</c:v>
                </c:pt>
                <c:pt idx="1569">
                  <c:v>168</c:v>
                </c:pt>
                <c:pt idx="1570">
                  <c:v>168</c:v>
                </c:pt>
                <c:pt idx="1571">
                  <c:v>168</c:v>
                </c:pt>
                <c:pt idx="1572">
                  <c:v>168</c:v>
                </c:pt>
                <c:pt idx="1573">
                  <c:v>128</c:v>
                </c:pt>
                <c:pt idx="1574">
                  <c:v>156</c:v>
                </c:pt>
                <c:pt idx="1575">
                  <c:v>132</c:v>
                </c:pt>
                <c:pt idx="1576">
                  <c:v>140</c:v>
                </c:pt>
                <c:pt idx="1577">
                  <c:v>168</c:v>
                </c:pt>
                <c:pt idx="1578">
                  <c:v>120</c:v>
                </c:pt>
                <c:pt idx="1579">
                  <c:v>148</c:v>
                </c:pt>
                <c:pt idx="1580">
                  <c:v>152</c:v>
                </c:pt>
                <c:pt idx="1581">
                  <c:v>108</c:v>
                </c:pt>
                <c:pt idx="1582">
                  <c:v>164</c:v>
                </c:pt>
                <c:pt idx="1583">
                  <c:v>124</c:v>
                </c:pt>
                <c:pt idx="1584">
                  <c:v>116</c:v>
                </c:pt>
                <c:pt idx="1585">
                  <c:v>136</c:v>
                </c:pt>
                <c:pt idx="1586">
                  <c:v>168</c:v>
                </c:pt>
                <c:pt idx="1587">
                  <c:v>128</c:v>
                </c:pt>
                <c:pt idx="1588">
                  <c:v>112</c:v>
                </c:pt>
                <c:pt idx="1589">
                  <c:v>116</c:v>
                </c:pt>
                <c:pt idx="1590">
                  <c:v>140</c:v>
                </c:pt>
                <c:pt idx="1591">
                  <c:v>148</c:v>
                </c:pt>
                <c:pt idx="1592">
                  <c:v>104</c:v>
                </c:pt>
                <c:pt idx="1593">
                  <c:v>100</c:v>
                </c:pt>
                <c:pt idx="1594">
                  <c:v>96</c:v>
                </c:pt>
                <c:pt idx="1595">
                  <c:v>104</c:v>
                </c:pt>
                <c:pt idx="1596">
                  <c:v>112</c:v>
                </c:pt>
                <c:pt idx="1597">
                  <c:v>152</c:v>
                </c:pt>
                <c:pt idx="1598">
                  <c:v>88</c:v>
                </c:pt>
                <c:pt idx="1599">
                  <c:v>120</c:v>
                </c:pt>
                <c:pt idx="1600">
                  <c:v>100</c:v>
                </c:pt>
                <c:pt idx="1601">
                  <c:v>84</c:v>
                </c:pt>
                <c:pt idx="1602">
                  <c:v>84</c:v>
                </c:pt>
                <c:pt idx="1603">
                  <c:v>128</c:v>
                </c:pt>
                <c:pt idx="1604">
                  <c:v>80</c:v>
                </c:pt>
                <c:pt idx="1605">
                  <c:v>148</c:v>
                </c:pt>
                <c:pt idx="1606">
                  <c:v>112</c:v>
                </c:pt>
                <c:pt idx="1607">
                  <c:v>140</c:v>
                </c:pt>
                <c:pt idx="1608">
                  <c:v>128</c:v>
                </c:pt>
                <c:pt idx="1609">
                  <c:v>164</c:v>
                </c:pt>
                <c:pt idx="1610">
                  <c:v>96</c:v>
                </c:pt>
                <c:pt idx="1611">
                  <c:v>128</c:v>
                </c:pt>
                <c:pt idx="1612">
                  <c:v>116</c:v>
                </c:pt>
                <c:pt idx="1613">
                  <c:v>120</c:v>
                </c:pt>
                <c:pt idx="1614">
                  <c:v>132</c:v>
                </c:pt>
                <c:pt idx="1615">
                  <c:v>156</c:v>
                </c:pt>
                <c:pt idx="1616">
                  <c:v>112</c:v>
                </c:pt>
                <c:pt idx="1617">
                  <c:v>124</c:v>
                </c:pt>
                <c:pt idx="1618">
                  <c:v>148</c:v>
                </c:pt>
                <c:pt idx="1619">
                  <c:v>164</c:v>
                </c:pt>
                <c:pt idx="1620">
                  <c:v>128</c:v>
                </c:pt>
                <c:pt idx="1621">
                  <c:v>132</c:v>
                </c:pt>
                <c:pt idx="1622">
                  <c:v>172</c:v>
                </c:pt>
                <c:pt idx="1623">
                  <c:v>220</c:v>
                </c:pt>
                <c:pt idx="1624">
                  <c:v>176</c:v>
                </c:pt>
                <c:pt idx="1625">
                  <c:v>172</c:v>
                </c:pt>
                <c:pt idx="1626">
                  <c:v>152</c:v>
                </c:pt>
                <c:pt idx="1627">
                  <c:v>92</c:v>
                </c:pt>
                <c:pt idx="1628">
                  <c:v>168</c:v>
                </c:pt>
                <c:pt idx="1629">
                  <c:v>100</c:v>
                </c:pt>
                <c:pt idx="1630">
                  <c:v>112</c:v>
                </c:pt>
                <c:pt idx="1631">
                  <c:v>100</c:v>
                </c:pt>
                <c:pt idx="1632">
                  <c:v>152</c:v>
                </c:pt>
                <c:pt idx="1633">
                  <c:v>100</c:v>
                </c:pt>
                <c:pt idx="1634">
                  <c:v>152</c:v>
                </c:pt>
                <c:pt idx="1635">
                  <c:v>160</c:v>
                </c:pt>
                <c:pt idx="1636">
                  <c:v>156</c:v>
                </c:pt>
                <c:pt idx="1637">
                  <c:v>108</c:v>
                </c:pt>
                <c:pt idx="1638">
                  <c:v>116</c:v>
                </c:pt>
                <c:pt idx="1639">
                  <c:v>148</c:v>
                </c:pt>
                <c:pt idx="1640">
                  <c:v>144</c:v>
                </c:pt>
                <c:pt idx="1641">
                  <c:v>124</c:v>
                </c:pt>
                <c:pt idx="1642">
                  <c:v>136</c:v>
                </c:pt>
                <c:pt idx="1643">
                  <c:v>152</c:v>
                </c:pt>
                <c:pt idx="1644">
                  <c:v>180</c:v>
                </c:pt>
                <c:pt idx="1645">
                  <c:v>160</c:v>
                </c:pt>
                <c:pt idx="1646">
                  <c:v>124</c:v>
                </c:pt>
                <c:pt idx="1647">
                  <c:v>132</c:v>
                </c:pt>
                <c:pt idx="1648">
                  <c:v>156</c:v>
                </c:pt>
                <c:pt idx="1649">
                  <c:v>196</c:v>
                </c:pt>
                <c:pt idx="1650">
                  <c:v>220</c:v>
                </c:pt>
                <c:pt idx="1651">
                  <c:v>144</c:v>
                </c:pt>
                <c:pt idx="1652">
                  <c:v>136</c:v>
                </c:pt>
                <c:pt idx="1653">
                  <c:v>160</c:v>
                </c:pt>
                <c:pt idx="1654">
                  <c:v>136</c:v>
                </c:pt>
                <c:pt idx="1655">
                  <c:v>132</c:v>
                </c:pt>
                <c:pt idx="1656">
                  <c:v>160</c:v>
                </c:pt>
                <c:pt idx="1657">
                  <c:v>124</c:v>
                </c:pt>
                <c:pt idx="1658">
                  <c:v>132</c:v>
                </c:pt>
                <c:pt idx="1659">
                  <c:v>104</c:v>
                </c:pt>
                <c:pt idx="1660">
                  <c:v>80</c:v>
                </c:pt>
                <c:pt idx="1661">
                  <c:v>144</c:v>
                </c:pt>
                <c:pt idx="1662">
                  <c:v>112</c:v>
                </c:pt>
                <c:pt idx="1663">
                  <c:v>128</c:v>
                </c:pt>
                <c:pt idx="1664">
                  <c:v>120</c:v>
                </c:pt>
                <c:pt idx="1665">
                  <c:v>104</c:v>
                </c:pt>
                <c:pt idx="1666">
                  <c:v>116</c:v>
                </c:pt>
                <c:pt idx="1667">
                  <c:v>152</c:v>
                </c:pt>
                <c:pt idx="1668">
                  <c:v>140</c:v>
                </c:pt>
                <c:pt idx="1669">
                  <c:v>96</c:v>
                </c:pt>
                <c:pt idx="1670">
                  <c:v>152</c:v>
                </c:pt>
                <c:pt idx="1671">
                  <c:v>108</c:v>
                </c:pt>
                <c:pt idx="1672">
                  <c:v>156</c:v>
                </c:pt>
                <c:pt idx="1673">
                  <c:v>156</c:v>
                </c:pt>
                <c:pt idx="1674">
                  <c:v>96</c:v>
                </c:pt>
                <c:pt idx="1675">
                  <c:v>148</c:v>
                </c:pt>
                <c:pt idx="1676">
                  <c:v>128</c:v>
                </c:pt>
                <c:pt idx="1677">
                  <c:v>96</c:v>
                </c:pt>
                <c:pt idx="1678">
                  <c:v>148</c:v>
                </c:pt>
                <c:pt idx="1679">
                  <c:v>152</c:v>
                </c:pt>
                <c:pt idx="1680">
                  <c:v>116</c:v>
                </c:pt>
                <c:pt idx="1681">
                  <c:v>144</c:v>
                </c:pt>
                <c:pt idx="1682">
                  <c:v>88</c:v>
                </c:pt>
                <c:pt idx="1683">
                  <c:v>124</c:v>
                </c:pt>
                <c:pt idx="1684">
                  <c:v>96</c:v>
                </c:pt>
                <c:pt idx="1685">
                  <c:v>88</c:v>
                </c:pt>
                <c:pt idx="1686">
                  <c:v>88</c:v>
                </c:pt>
                <c:pt idx="1687">
                  <c:v>104</c:v>
                </c:pt>
                <c:pt idx="1688">
                  <c:v>96</c:v>
                </c:pt>
                <c:pt idx="1689">
                  <c:v>136</c:v>
                </c:pt>
                <c:pt idx="1690">
                  <c:v>116</c:v>
                </c:pt>
                <c:pt idx="1691">
                  <c:v>80</c:v>
                </c:pt>
                <c:pt idx="1692">
                  <c:v>104</c:v>
                </c:pt>
                <c:pt idx="1693">
                  <c:v>92</c:v>
                </c:pt>
                <c:pt idx="1694">
                  <c:v>76</c:v>
                </c:pt>
                <c:pt idx="1695">
                  <c:v>116</c:v>
                </c:pt>
                <c:pt idx="1696">
                  <c:v>104</c:v>
                </c:pt>
                <c:pt idx="1697">
                  <c:v>128</c:v>
                </c:pt>
                <c:pt idx="1698">
                  <c:v>108</c:v>
                </c:pt>
                <c:pt idx="1699">
                  <c:v>64</c:v>
                </c:pt>
                <c:pt idx="1700">
                  <c:v>148</c:v>
                </c:pt>
                <c:pt idx="1701">
                  <c:v>124</c:v>
                </c:pt>
                <c:pt idx="1702">
                  <c:v>100</c:v>
                </c:pt>
                <c:pt idx="1703">
                  <c:v>96</c:v>
                </c:pt>
                <c:pt idx="1704">
                  <c:v>124</c:v>
                </c:pt>
                <c:pt idx="1705">
                  <c:v>104</c:v>
                </c:pt>
                <c:pt idx="1706">
                  <c:v>148</c:v>
                </c:pt>
                <c:pt idx="1707">
                  <c:v>176</c:v>
                </c:pt>
                <c:pt idx="1708">
                  <c:v>140</c:v>
                </c:pt>
                <c:pt idx="1709">
                  <c:v>196</c:v>
                </c:pt>
                <c:pt idx="1710">
                  <c:v>152</c:v>
                </c:pt>
                <c:pt idx="1711">
                  <c:v>176</c:v>
                </c:pt>
                <c:pt idx="1712">
                  <c:v>204</c:v>
                </c:pt>
                <c:pt idx="1713">
                  <c:v>172</c:v>
                </c:pt>
                <c:pt idx="1714">
                  <c:v>184</c:v>
                </c:pt>
                <c:pt idx="1715">
                  <c:v>180</c:v>
                </c:pt>
                <c:pt idx="1716">
                  <c:v>152</c:v>
                </c:pt>
                <c:pt idx="1717">
                  <c:v>160</c:v>
                </c:pt>
                <c:pt idx="1718">
                  <c:v>136</c:v>
                </c:pt>
                <c:pt idx="1719">
                  <c:v>124</c:v>
                </c:pt>
                <c:pt idx="1720">
                  <c:v>124</c:v>
                </c:pt>
                <c:pt idx="1721">
                  <c:v>132</c:v>
                </c:pt>
                <c:pt idx="1722">
                  <c:v>148</c:v>
                </c:pt>
                <c:pt idx="1723">
                  <c:v>104</c:v>
                </c:pt>
                <c:pt idx="1724">
                  <c:v>84</c:v>
                </c:pt>
                <c:pt idx="1725">
                  <c:v>120</c:v>
                </c:pt>
                <c:pt idx="1726">
                  <c:v>80</c:v>
                </c:pt>
                <c:pt idx="1727">
                  <c:v>100</c:v>
                </c:pt>
                <c:pt idx="1728">
                  <c:v>108</c:v>
                </c:pt>
                <c:pt idx="1729">
                  <c:v>76</c:v>
                </c:pt>
                <c:pt idx="1730">
                  <c:v>116</c:v>
                </c:pt>
                <c:pt idx="1731">
                  <c:v>112</c:v>
                </c:pt>
                <c:pt idx="1732">
                  <c:v>104</c:v>
                </c:pt>
                <c:pt idx="1733">
                  <c:v>72</c:v>
                </c:pt>
                <c:pt idx="1734">
                  <c:v>136</c:v>
                </c:pt>
                <c:pt idx="1735">
                  <c:v>80</c:v>
                </c:pt>
                <c:pt idx="1736">
                  <c:v>100</c:v>
                </c:pt>
                <c:pt idx="1737">
                  <c:v>128</c:v>
                </c:pt>
                <c:pt idx="1738">
                  <c:v>80</c:v>
                </c:pt>
                <c:pt idx="1739">
                  <c:v>104</c:v>
                </c:pt>
                <c:pt idx="1740">
                  <c:v>112</c:v>
                </c:pt>
                <c:pt idx="1741">
                  <c:v>88</c:v>
                </c:pt>
                <c:pt idx="1742">
                  <c:v>108</c:v>
                </c:pt>
                <c:pt idx="1743">
                  <c:v>128</c:v>
                </c:pt>
                <c:pt idx="1744">
                  <c:v>136</c:v>
                </c:pt>
                <c:pt idx="1745">
                  <c:v>96</c:v>
                </c:pt>
                <c:pt idx="1746">
                  <c:v>108</c:v>
                </c:pt>
                <c:pt idx="1747">
                  <c:v>100</c:v>
                </c:pt>
                <c:pt idx="1748">
                  <c:v>148</c:v>
                </c:pt>
                <c:pt idx="1749">
                  <c:v>116</c:v>
                </c:pt>
                <c:pt idx="1750">
                  <c:v>116</c:v>
                </c:pt>
                <c:pt idx="1751">
                  <c:v>88</c:v>
                </c:pt>
                <c:pt idx="1752">
                  <c:v>120</c:v>
                </c:pt>
                <c:pt idx="1753">
                  <c:v>84</c:v>
                </c:pt>
                <c:pt idx="1754">
                  <c:v>116</c:v>
                </c:pt>
                <c:pt idx="1755">
                  <c:v>92</c:v>
                </c:pt>
                <c:pt idx="1756">
                  <c:v>76</c:v>
                </c:pt>
                <c:pt idx="1757">
                  <c:v>112</c:v>
                </c:pt>
                <c:pt idx="1758">
                  <c:v>84</c:v>
                </c:pt>
                <c:pt idx="1759">
                  <c:v>120</c:v>
                </c:pt>
                <c:pt idx="1760">
                  <c:v>108</c:v>
                </c:pt>
                <c:pt idx="1761">
                  <c:v>116</c:v>
                </c:pt>
                <c:pt idx="1762">
                  <c:v>140</c:v>
                </c:pt>
                <c:pt idx="1763">
                  <c:v>128</c:v>
                </c:pt>
                <c:pt idx="1764">
                  <c:v>80</c:v>
                </c:pt>
                <c:pt idx="1765">
                  <c:v>116</c:v>
                </c:pt>
                <c:pt idx="1766">
                  <c:v>136</c:v>
                </c:pt>
                <c:pt idx="1767">
                  <c:v>100</c:v>
                </c:pt>
                <c:pt idx="1768">
                  <c:v>112</c:v>
                </c:pt>
                <c:pt idx="1769">
                  <c:v>136</c:v>
                </c:pt>
                <c:pt idx="1770">
                  <c:v>140</c:v>
                </c:pt>
                <c:pt idx="1771">
                  <c:v>116</c:v>
                </c:pt>
                <c:pt idx="1772">
                  <c:v>128</c:v>
                </c:pt>
                <c:pt idx="1773">
                  <c:v>88</c:v>
                </c:pt>
                <c:pt idx="1774">
                  <c:v>120</c:v>
                </c:pt>
                <c:pt idx="1775">
                  <c:v>72</c:v>
                </c:pt>
                <c:pt idx="1776">
                  <c:v>108</c:v>
                </c:pt>
                <c:pt idx="1777">
                  <c:v>96</c:v>
                </c:pt>
                <c:pt idx="1778">
                  <c:v>108</c:v>
                </c:pt>
                <c:pt idx="1779">
                  <c:v>124</c:v>
                </c:pt>
                <c:pt idx="1780">
                  <c:v>96</c:v>
                </c:pt>
                <c:pt idx="1781">
                  <c:v>104</c:v>
                </c:pt>
                <c:pt idx="1782">
                  <c:v>100</c:v>
                </c:pt>
                <c:pt idx="1783">
                  <c:v>108</c:v>
                </c:pt>
                <c:pt idx="1784">
                  <c:v>84</c:v>
                </c:pt>
                <c:pt idx="1785">
                  <c:v>96</c:v>
                </c:pt>
                <c:pt idx="1786">
                  <c:v>92</c:v>
                </c:pt>
                <c:pt idx="1787">
                  <c:v>104</c:v>
                </c:pt>
                <c:pt idx="1788">
                  <c:v>68</c:v>
                </c:pt>
                <c:pt idx="1789">
                  <c:v>112</c:v>
                </c:pt>
                <c:pt idx="1790">
                  <c:v>120</c:v>
                </c:pt>
                <c:pt idx="1791">
                  <c:v>112</c:v>
                </c:pt>
                <c:pt idx="1792">
                  <c:v>124</c:v>
                </c:pt>
                <c:pt idx="1793">
                  <c:v>96</c:v>
                </c:pt>
                <c:pt idx="1794">
                  <c:v>156</c:v>
                </c:pt>
                <c:pt idx="1795">
                  <c:v>132</c:v>
                </c:pt>
                <c:pt idx="1796">
                  <c:v>112</c:v>
                </c:pt>
                <c:pt idx="1797">
                  <c:v>112</c:v>
                </c:pt>
                <c:pt idx="1798">
                  <c:v>132</c:v>
                </c:pt>
                <c:pt idx="1799">
                  <c:v>196</c:v>
                </c:pt>
                <c:pt idx="1800">
                  <c:v>128</c:v>
                </c:pt>
                <c:pt idx="1801">
                  <c:v>160</c:v>
                </c:pt>
                <c:pt idx="1802">
                  <c:v>116</c:v>
                </c:pt>
                <c:pt idx="1803">
                  <c:v>204</c:v>
                </c:pt>
                <c:pt idx="1804">
                  <c:v>92</c:v>
                </c:pt>
                <c:pt idx="1805">
                  <c:v>168</c:v>
                </c:pt>
                <c:pt idx="1806">
                  <c:v>172</c:v>
                </c:pt>
                <c:pt idx="1807">
                  <c:v>148</c:v>
                </c:pt>
                <c:pt idx="1808">
                  <c:v>144</c:v>
                </c:pt>
                <c:pt idx="1809">
                  <c:v>164</c:v>
                </c:pt>
                <c:pt idx="1810">
                  <c:v>144</c:v>
                </c:pt>
                <c:pt idx="1811">
                  <c:v>168</c:v>
                </c:pt>
                <c:pt idx="1812">
                  <c:v>116</c:v>
                </c:pt>
                <c:pt idx="1813">
                  <c:v>140</c:v>
                </c:pt>
                <c:pt idx="1814">
                  <c:v>168</c:v>
                </c:pt>
                <c:pt idx="1815">
                  <c:v>92</c:v>
                </c:pt>
                <c:pt idx="1816">
                  <c:v>116</c:v>
                </c:pt>
                <c:pt idx="1817">
                  <c:v>140</c:v>
                </c:pt>
                <c:pt idx="1818">
                  <c:v>132</c:v>
                </c:pt>
                <c:pt idx="1819">
                  <c:v>172</c:v>
                </c:pt>
                <c:pt idx="1820">
                  <c:v>116</c:v>
                </c:pt>
                <c:pt idx="1821">
                  <c:v>128</c:v>
                </c:pt>
                <c:pt idx="1822">
                  <c:v>112</c:v>
                </c:pt>
                <c:pt idx="1823">
                  <c:v>156</c:v>
                </c:pt>
                <c:pt idx="1824">
                  <c:v>180</c:v>
                </c:pt>
                <c:pt idx="1825">
                  <c:v>136</c:v>
                </c:pt>
                <c:pt idx="1826">
                  <c:v>148</c:v>
                </c:pt>
                <c:pt idx="1827">
                  <c:v>116</c:v>
                </c:pt>
                <c:pt idx="1828">
                  <c:v>136</c:v>
                </c:pt>
                <c:pt idx="1829">
                  <c:v>140</c:v>
                </c:pt>
                <c:pt idx="1830">
                  <c:v>112</c:v>
                </c:pt>
                <c:pt idx="1831">
                  <c:v>116</c:v>
                </c:pt>
                <c:pt idx="1832">
                  <c:v>164</c:v>
                </c:pt>
                <c:pt idx="1833">
                  <c:v>128</c:v>
                </c:pt>
                <c:pt idx="1834">
                  <c:v>84</c:v>
                </c:pt>
                <c:pt idx="1835">
                  <c:v>148</c:v>
                </c:pt>
                <c:pt idx="1836">
                  <c:v>108</c:v>
                </c:pt>
                <c:pt idx="1837">
                  <c:v>92</c:v>
                </c:pt>
                <c:pt idx="1838">
                  <c:v>116</c:v>
                </c:pt>
                <c:pt idx="1839">
                  <c:v>100</c:v>
                </c:pt>
                <c:pt idx="1840">
                  <c:v>152</c:v>
                </c:pt>
                <c:pt idx="1841">
                  <c:v>140</c:v>
                </c:pt>
                <c:pt idx="1842">
                  <c:v>148</c:v>
                </c:pt>
                <c:pt idx="1843">
                  <c:v>128</c:v>
                </c:pt>
                <c:pt idx="1844">
                  <c:v>140</c:v>
                </c:pt>
                <c:pt idx="1845">
                  <c:v>156</c:v>
                </c:pt>
                <c:pt idx="1846">
                  <c:v>116</c:v>
                </c:pt>
                <c:pt idx="1847">
                  <c:v>136</c:v>
                </c:pt>
                <c:pt idx="1848">
                  <c:v>120</c:v>
                </c:pt>
                <c:pt idx="1849">
                  <c:v>164</c:v>
                </c:pt>
                <c:pt idx="1850">
                  <c:v>180</c:v>
                </c:pt>
                <c:pt idx="1851">
                  <c:v>176</c:v>
                </c:pt>
                <c:pt idx="1852">
                  <c:v>164</c:v>
                </c:pt>
                <c:pt idx="1853">
                  <c:v>96</c:v>
                </c:pt>
                <c:pt idx="1854">
                  <c:v>128</c:v>
                </c:pt>
                <c:pt idx="1855">
                  <c:v>108</c:v>
                </c:pt>
                <c:pt idx="1856">
                  <c:v>144</c:v>
                </c:pt>
                <c:pt idx="1857">
                  <c:v>140</c:v>
                </c:pt>
                <c:pt idx="1858">
                  <c:v>144</c:v>
                </c:pt>
                <c:pt idx="1859">
                  <c:v>148</c:v>
                </c:pt>
                <c:pt idx="1860">
                  <c:v>104</c:v>
                </c:pt>
                <c:pt idx="1861">
                  <c:v>120</c:v>
                </c:pt>
                <c:pt idx="1862">
                  <c:v>112</c:v>
                </c:pt>
                <c:pt idx="1863">
                  <c:v>100</c:v>
                </c:pt>
                <c:pt idx="1864">
                  <c:v>68</c:v>
                </c:pt>
                <c:pt idx="1865">
                  <c:v>108</c:v>
                </c:pt>
                <c:pt idx="1866">
                  <c:v>128</c:v>
                </c:pt>
                <c:pt idx="1867">
                  <c:v>112</c:v>
                </c:pt>
                <c:pt idx="1868">
                  <c:v>124</c:v>
                </c:pt>
                <c:pt idx="1869">
                  <c:v>112</c:v>
                </c:pt>
                <c:pt idx="1870">
                  <c:v>104</c:v>
                </c:pt>
                <c:pt idx="1871">
                  <c:v>128</c:v>
                </c:pt>
                <c:pt idx="1872">
                  <c:v>100</c:v>
                </c:pt>
                <c:pt idx="1873">
                  <c:v>84</c:v>
                </c:pt>
                <c:pt idx="1874">
                  <c:v>100</c:v>
                </c:pt>
                <c:pt idx="1875">
                  <c:v>116</c:v>
                </c:pt>
                <c:pt idx="1876">
                  <c:v>108</c:v>
                </c:pt>
                <c:pt idx="1877">
                  <c:v>112</c:v>
                </c:pt>
                <c:pt idx="1878">
                  <c:v>124</c:v>
                </c:pt>
                <c:pt idx="1879">
                  <c:v>132</c:v>
                </c:pt>
                <c:pt idx="1880">
                  <c:v>160</c:v>
                </c:pt>
                <c:pt idx="1881">
                  <c:v>112</c:v>
                </c:pt>
                <c:pt idx="1882">
                  <c:v>124</c:v>
                </c:pt>
                <c:pt idx="1883">
                  <c:v>136</c:v>
                </c:pt>
                <c:pt idx="1884">
                  <c:v>196</c:v>
                </c:pt>
                <c:pt idx="1885">
                  <c:v>136</c:v>
                </c:pt>
                <c:pt idx="1886">
                  <c:v>136</c:v>
                </c:pt>
                <c:pt idx="1887">
                  <c:v>188</c:v>
                </c:pt>
                <c:pt idx="1888">
                  <c:v>120</c:v>
                </c:pt>
                <c:pt idx="1889">
                  <c:v>128</c:v>
                </c:pt>
                <c:pt idx="1890">
                  <c:v>144</c:v>
                </c:pt>
                <c:pt idx="1891">
                  <c:v>140</c:v>
                </c:pt>
                <c:pt idx="1892">
                  <c:v>116</c:v>
                </c:pt>
                <c:pt idx="1893">
                  <c:v>124</c:v>
                </c:pt>
                <c:pt idx="1894">
                  <c:v>128</c:v>
                </c:pt>
                <c:pt idx="1895">
                  <c:v>120</c:v>
                </c:pt>
                <c:pt idx="1896">
                  <c:v>144</c:v>
                </c:pt>
                <c:pt idx="1897">
                  <c:v>144</c:v>
                </c:pt>
                <c:pt idx="1898">
                  <c:v>108</c:v>
                </c:pt>
                <c:pt idx="1899">
                  <c:v>124</c:v>
                </c:pt>
                <c:pt idx="1900">
                  <c:v>156</c:v>
                </c:pt>
                <c:pt idx="1901">
                  <c:v>120</c:v>
                </c:pt>
                <c:pt idx="1902">
                  <c:v>92</c:v>
                </c:pt>
                <c:pt idx="1903">
                  <c:v>188</c:v>
                </c:pt>
                <c:pt idx="1904">
                  <c:v>108</c:v>
                </c:pt>
                <c:pt idx="1905">
                  <c:v>132</c:v>
                </c:pt>
                <c:pt idx="1906">
                  <c:v>192</c:v>
                </c:pt>
                <c:pt idx="1907">
                  <c:v>160</c:v>
                </c:pt>
                <c:pt idx="1908">
                  <c:v>208</c:v>
                </c:pt>
                <c:pt idx="1909">
                  <c:v>240</c:v>
                </c:pt>
                <c:pt idx="1910">
                  <c:v>220</c:v>
                </c:pt>
                <c:pt idx="1911">
                  <c:v>176</c:v>
                </c:pt>
                <c:pt idx="1912">
                  <c:v>196</c:v>
                </c:pt>
                <c:pt idx="1913">
                  <c:v>168</c:v>
                </c:pt>
                <c:pt idx="1914">
                  <c:v>188</c:v>
                </c:pt>
                <c:pt idx="1915">
                  <c:v>124</c:v>
                </c:pt>
                <c:pt idx="1916">
                  <c:v>132</c:v>
                </c:pt>
                <c:pt idx="1917">
                  <c:v>164</c:v>
                </c:pt>
                <c:pt idx="1918">
                  <c:v>180</c:v>
                </c:pt>
                <c:pt idx="1919">
                  <c:v>220</c:v>
                </c:pt>
                <c:pt idx="1920">
                  <c:v>120</c:v>
                </c:pt>
                <c:pt idx="1921">
                  <c:v>152</c:v>
                </c:pt>
                <c:pt idx="1922">
                  <c:v>112</c:v>
                </c:pt>
                <c:pt idx="1923">
                  <c:v>128</c:v>
                </c:pt>
                <c:pt idx="1924">
                  <c:v>196</c:v>
                </c:pt>
                <c:pt idx="1925">
                  <c:v>112</c:v>
                </c:pt>
                <c:pt idx="1926">
                  <c:v>148</c:v>
                </c:pt>
                <c:pt idx="1927">
                  <c:v>100</c:v>
                </c:pt>
                <c:pt idx="1928">
                  <c:v>112</c:v>
                </c:pt>
                <c:pt idx="1929">
                  <c:v>180</c:v>
                </c:pt>
                <c:pt idx="1930">
                  <c:v>112</c:v>
                </c:pt>
                <c:pt idx="1931">
                  <c:v>92</c:v>
                </c:pt>
                <c:pt idx="1932">
                  <c:v>132</c:v>
                </c:pt>
                <c:pt idx="1933">
                  <c:v>72</c:v>
                </c:pt>
                <c:pt idx="1934">
                  <c:v>128</c:v>
                </c:pt>
                <c:pt idx="1935">
                  <c:v>120</c:v>
                </c:pt>
                <c:pt idx="1936">
                  <c:v>96</c:v>
                </c:pt>
                <c:pt idx="1937">
                  <c:v>92</c:v>
                </c:pt>
                <c:pt idx="1938">
                  <c:v>104</c:v>
                </c:pt>
                <c:pt idx="1939">
                  <c:v>92</c:v>
                </c:pt>
                <c:pt idx="1940">
                  <c:v>128</c:v>
                </c:pt>
                <c:pt idx="1941">
                  <c:v>100</c:v>
                </c:pt>
                <c:pt idx="1942">
                  <c:v>104</c:v>
                </c:pt>
                <c:pt idx="1943">
                  <c:v>88</c:v>
                </c:pt>
                <c:pt idx="1944">
                  <c:v>120</c:v>
                </c:pt>
                <c:pt idx="1945">
                  <c:v>100</c:v>
                </c:pt>
                <c:pt idx="1946">
                  <c:v>92</c:v>
                </c:pt>
                <c:pt idx="1947">
                  <c:v>112</c:v>
                </c:pt>
                <c:pt idx="1948">
                  <c:v>120</c:v>
                </c:pt>
                <c:pt idx="1949">
                  <c:v>76</c:v>
                </c:pt>
                <c:pt idx="1950">
                  <c:v>72</c:v>
                </c:pt>
                <c:pt idx="1951">
                  <c:v>136</c:v>
                </c:pt>
                <c:pt idx="1952">
                  <c:v>104</c:v>
                </c:pt>
                <c:pt idx="1953">
                  <c:v>100</c:v>
                </c:pt>
                <c:pt idx="1954">
                  <c:v>84</c:v>
                </c:pt>
                <c:pt idx="1955">
                  <c:v>116</c:v>
                </c:pt>
                <c:pt idx="1956">
                  <c:v>112</c:v>
                </c:pt>
                <c:pt idx="1957">
                  <c:v>120</c:v>
                </c:pt>
                <c:pt idx="1958">
                  <c:v>100</c:v>
                </c:pt>
                <c:pt idx="1959">
                  <c:v>76</c:v>
                </c:pt>
                <c:pt idx="1960">
                  <c:v>96</c:v>
                </c:pt>
                <c:pt idx="1961">
                  <c:v>120</c:v>
                </c:pt>
                <c:pt idx="1962">
                  <c:v>92</c:v>
                </c:pt>
                <c:pt idx="1963">
                  <c:v>100</c:v>
                </c:pt>
                <c:pt idx="1964">
                  <c:v>152</c:v>
                </c:pt>
                <c:pt idx="1965">
                  <c:v>116</c:v>
                </c:pt>
                <c:pt idx="1966">
                  <c:v>96</c:v>
                </c:pt>
                <c:pt idx="1967">
                  <c:v>96</c:v>
                </c:pt>
                <c:pt idx="1968">
                  <c:v>84</c:v>
                </c:pt>
                <c:pt idx="1969">
                  <c:v>120</c:v>
                </c:pt>
                <c:pt idx="1970">
                  <c:v>124</c:v>
                </c:pt>
                <c:pt idx="1971">
                  <c:v>156</c:v>
                </c:pt>
                <c:pt idx="1972">
                  <c:v>108</c:v>
                </c:pt>
                <c:pt idx="1973">
                  <c:v>156</c:v>
                </c:pt>
                <c:pt idx="1974">
                  <c:v>156</c:v>
                </c:pt>
                <c:pt idx="1975">
                  <c:v>184</c:v>
                </c:pt>
                <c:pt idx="1976">
                  <c:v>156</c:v>
                </c:pt>
                <c:pt idx="1977">
                  <c:v>144</c:v>
                </c:pt>
                <c:pt idx="1978">
                  <c:v>120</c:v>
                </c:pt>
                <c:pt idx="1979">
                  <c:v>104</c:v>
                </c:pt>
                <c:pt idx="1980">
                  <c:v>100</c:v>
                </c:pt>
                <c:pt idx="1981">
                  <c:v>124</c:v>
                </c:pt>
                <c:pt idx="1982">
                  <c:v>104</c:v>
                </c:pt>
                <c:pt idx="1983">
                  <c:v>128</c:v>
                </c:pt>
                <c:pt idx="1984">
                  <c:v>148</c:v>
                </c:pt>
                <c:pt idx="1985">
                  <c:v>136</c:v>
                </c:pt>
                <c:pt idx="1986">
                  <c:v>100</c:v>
                </c:pt>
                <c:pt idx="1987">
                  <c:v>124</c:v>
                </c:pt>
                <c:pt idx="1988">
                  <c:v>152</c:v>
                </c:pt>
                <c:pt idx="1989">
                  <c:v>124</c:v>
                </c:pt>
                <c:pt idx="1990">
                  <c:v>184</c:v>
                </c:pt>
                <c:pt idx="1991">
                  <c:v>192</c:v>
                </c:pt>
                <c:pt idx="1992">
                  <c:v>152</c:v>
                </c:pt>
                <c:pt idx="1993">
                  <c:v>124</c:v>
                </c:pt>
                <c:pt idx="1994">
                  <c:v>168</c:v>
                </c:pt>
                <c:pt idx="1995">
                  <c:v>120</c:v>
                </c:pt>
                <c:pt idx="1996">
                  <c:v>136</c:v>
                </c:pt>
                <c:pt idx="1997">
                  <c:v>120</c:v>
                </c:pt>
                <c:pt idx="1998">
                  <c:v>196</c:v>
                </c:pt>
                <c:pt idx="1999">
                  <c:v>160</c:v>
                </c:pt>
                <c:pt idx="2000">
                  <c:v>160</c:v>
                </c:pt>
                <c:pt idx="2001">
                  <c:v>164</c:v>
                </c:pt>
                <c:pt idx="2002">
                  <c:v>148</c:v>
                </c:pt>
                <c:pt idx="2003">
                  <c:v>148</c:v>
                </c:pt>
                <c:pt idx="2004">
                  <c:v>120</c:v>
                </c:pt>
                <c:pt idx="2005">
                  <c:v>156</c:v>
                </c:pt>
                <c:pt idx="2006">
                  <c:v>120</c:v>
                </c:pt>
                <c:pt idx="2007">
                  <c:v>120</c:v>
                </c:pt>
                <c:pt idx="2008">
                  <c:v>104</c:v>
                </c:pt>
                <c:pt idx="2009">
                  <c:v>92</c:v>
                </c:pt>
                <c:pt idx="2010">
                  <c:v>124</c:v>
                </c:pt>
                <c:pt idx="2011">
                  <c:v>112</c:v>
                </c:pt>
                <c:pt idx="2012">
                  <c:v>92</c:v>
                </c:pt>
                <c:pt idx="2013">
                  <c:v>112</c:v>
                </c:pt>
                <c:pt idx="2014">
                  <c:v>92</c:v>
                </c:pt>
                <c:pt idx="2015">
                  <c:v>140</c:v>
                </c:pt>
                <c:pt idx="2016">
                  <c:v>100</c:v>
                </c:pt>
                <c:pt idx="2017">
                  <c:v>112</c:v>
                </c:pt>
                <c:pt idx="2018">
                  <c:v>104</c:v>
                </c:pt>
                <c:pt idx="2019">
                  <c:v>64</c:v>
                </c:pt>
                <c:pt idx="2020">
                  <c:v>140</c:v>
                </c:pt>
                <c:pt idx="2021">
                  <c:v>104</c:v>
                </c:pt>
                <c:pt idx="2022">
                  <c:v>136</c:v>
                </c:pt>
                <c:pt idx="2023">
                  <c:v>104</c:v>
                </c:pt>
                <c:pt idx="2024">
                  <c:v>112</c:v>
                </c:pt>
                <c:pt idx="2025">
                  <c:v>100</c:v>
                </c:pt>
                <c:pt idx="2026">
                  <c:v>76</c:v>
                </c:pt>
                <c:pt idx="2027">
                  <c:v>104</c:v>
                </c:pt>
                <c:pt idx="2028">
                  <c:v>104</c:v>
                </c:pt>
                <c:pt idx="2029">
                  <c:v>108</c:v>
                </c:pt>
                <c:pt idx="2030">
                  <c:v>104</c:v>
                </c:pt>
                <c:pt idx="2031">
                  <c:v>92</c:v>
                </c:pt>
                <c:pt idx="2032">
                  <c:v>44</c:v>
                </c:pt>
                <c:pt idx="2033">
                  <c:v>84</c:v>
                </c:pt>
                <c:pt idx="2034">
                  <c:v>108</c:v>
                </c:pt>
                <c:pt idx="2035">
                  <c:v>88</c:v>
                </c:pt>
                <c:pt idx="2036">
                  <c:v>172</c:v>
                </c:pt>
                <c:pt idx="2037">
                  <c:v>88</c:v>
                </c:pt>
                <c:pt idx="2038">
                  <c:v>88</c:v>
                </c:pt>
                <c:pt idx="2039">
                  <c:v>128</c:v>
                </c:pt>
                <c:pt idx="2040">
                  <c:v>84</c:v>
                </c:pt>
                <c:pt idx="2041">
                  <c:v>100</c:v>
                </c:pt>
                <c:pt idx="2042">
                  <c:v>144</c:v>
                </c:pt>
                <c:pt idx="2043">
                  <c:v>100</c:v>
                </c:pt>
                <c:pt idx="2044">
                  <c:v>80</c:v>
                </c:pt>
                <c:pt idx="2045">
                  <c:v>68</c:v>
                </c:pt>
                <c:pt idx="2046">
                  <c:v>112</c:v>
                </c:pt>
                <c:pt idx="2047">
                  <c:v>120</c:v>
                </c:pt>
                <c:pt idx="2048">
                  <c:v>116</c:v>
                </c:pt>
                <c:pt idx="2049">
                  <c:v>44</c:v>
                </c:pt>
                <c:pt idx="2050">
                  <c:v>108</c:v>
                </c:pt>
                <c:pt idx="2051">
                  <c:v>92</c:v>
                </c:pt>
                <c:pt idx="2052">
                  <c:v>104</c:v>
                </c:pt>
                <c:pt idx="2053">
                  <c:v>116</c:v>
                </c:pt>
                <c:pt idx="2054">
                  <c:v>96</c:v>
                </c:pt>
                <c:pt idx="2055">
                  <c:v>108</c:v>
                </c:pt>
                <c:pt idx="2056">
                  <c:v>92</c:v>
                </c:pt>
                <c:pt idx="2057">
                  <c:v>128</c:v>
                </c:pt>
                <c:pt idx="2058">
                  <c:v>68</c:v>
                </c:pt>
                <c:pt idx="2059">
                  <c:v>76</c:v>
                </c:pt>
                <c:pt idx="2060">
                  <c:v>112</c:v>
                </c:pt>
                <c:pt idx="2061">
                  <c:v>116</c:v>
                </c:pt>
                <c:pt idx="2062">
                  <c:v>84</c:v>
                </c:pt>
                <c:pt idx="2063">
                  <c:v>96</c:v>
                </c:pt>
                <c:pt idx="2064">
                  <c:v>72</c:v>
                </c:pt>
                <c:pt idx="2065">
                  <c:v>96</c:v>
                </c:pt>
                <c:pt idx="2066">
                  <c:v>120</c:v>
                </c:pt>
                <c:pt idx="2067">
                  <c:v>116</c:v>
                </c:pt>
                <c:pt idx="2068">
                  <c:v>84</c:v>
                </c:pt>
                <c:pt idx="2069">
                  <c:v>72</c:v>
                </c:pt>
                <c:pt idx="2070">
                  <c:v>116</c:v>
                </c:pt>
                <c:pt idx="2071">
                  <c:v>124</c:v>
                </c:pt>
                <c:pt idx="2072">
                  <c:v>88</c:v>
                </c:pt>
                <c:pt idx="2073">
                  <c:v>140</c:v>
                </c:pt>
                <c:pt idx="2074">
                  <c:v>92</c:v>
                </c:pt>
                <c:pt idx="2075">
                  <c:v>92</c:v>
                </c:pt>
                <c:pt idx="2076">
                  <c:v>120</c:v>
                </c:pt>
                <c:pt idx="2077">
                  <c:v>120</c:v>
                </c:pt>
                <c:pt idx="2078">
                  <c:v>104</c:v>
                </c:pt>
                <c:pt idx="2079">
                  <c:v>84</c:v>
                </c:pt>
                <c:pt idx="2080">
                  <c:v>136</c:v>
                </c:pt>
                <c:pt idx="2081">
                  <c:v>100</c:v>
                </c:pt>
                <c:pt idx="2082">
                  <c:v>104</c:v>
                </c:pt>
                <c:pt idx="2083">
                  <c:v>116</c:v>
                </c:pt>
                <c:pt idx="2084">
                  <c:v>100</c:v>
                </c:pt>
                <c:pt idx="2085">
                  <c:v>100</c:v>
                </c:pt>
                <c:pt idx="2086">
                  <c:v>100</c:v>
                </c:pt>
                <c:pt idx="2087">
                  <c:v>88</c:v>
                </c:pt>
                <c:pt idx="2088">
                  <c:v>88</c:v>
                </c:pt>
                <c:pt idx="2089">
                  <c:v>100</c:v>
                </c:pt>
                <c:pt idx="2090">
                  <c:v>128</c:v>
                </c:pt>
                <c:pt idx="2091">
                  <c:v>64</c:v>
                </c:pt>
                <c:pt idx="2092">
                  <c:v>116</c:v>
                </c:pt>
                <c:pt idx="2093">
                  <c:v>132</c:v>
                </c:pt>
                <c:pt idx="2094">
                  <c:v>120</c:v>
                </c:pt>
                <c:pt idx="2095">
                  <c:v>92</c:v>
                </c:pt>
                <c:pt idx="2096">
                  <c:v>88</c:v>
                </c:pt>
                <c:pt idx="2097">
                  <c:v>156</c:v>
                </c:pt>
                <c:pt idx="2098">
                  <c:v>116</c:v>
                </c:pt>
                <c:pt idx="2099">
                  <c:v>112</c:v>
                </c:pt>
                <c:pt idx="2100">
                  <c:v>96</c:v>
                </c:pt>
                <c:pt idx="2101">
                  <c:v>128</c:v>
                </c:pt>
                <c:pt idx="2102">
                  <c:v>88</c:v>
                </c:pt>
                <c:pt idx="2103">
                  <c:v>76</c:v>
                </c:pt>
                <c:pt idx="2104">
                  <c:v>76</c:v>
                </c:pt>
                <c:pt idx="2105">
                  <c:v>124</c:v>
                </c:pt>
                <c:pt idx="2106">
                  <c:v>72</c:v>
                </c:pt>
                <c:pt idx="2107">
                  <c:v>84</c:v>
                </c:pt>
                <c:pt idx="2108">
                  <c:v>76</c:v>
                </c:pt>
                <c:pt idx="2109">
                  <c:v>124</c:v>
                </c:pt>
                <c:pt idx="2110">
                  <c:v>92</c:v>
                </c:pt>
                <c:pt idx="2111">
                  <c:v>88</c:v>
                </c:pt>
                <c:pt idx="2112">
                  <c:v>104</c:v>
                </c:pt>
                <c:pt idx="2113">
                  <c:v>100</c:v>
                </c:pt>
                <c:pt idx="2114">
                  <c:v>96</c:v>
                </c:pt>
                <c:pt idx="2115">
                  <c:v>76</c:v>
                </c:pt>
                <c:pt idx="2116">
                  <c:v>100</c:v>
                </c:pt>
                <c:pt idx="2117">
                  <c:v>80</c:v>
                </c:pt>
                <c:pt idx="2118">
                  <c:v>76</c:v>
                </c:pt>
                <c:pt idx="2119">
                  <c:v>76</c:v>
                </c:pt>
                <c:pt idx="2120">
                  <c:v>104</c:v>
                </c:pt>
                <c:pt idx="2121">
                  <c:v>100</c:v>
                </c:pt>
                <c:pt idx="2122">
                  <c:v>96</c:v>
                </c:pt>
                <c:pt idx="2123">
                  <c:v>72</c:v>
                </c:pt>
                <c:pt idx="2124">
                  <c:v>72</c:v>
                </c:pt>
                <c:pt idx="2125">
                  <c:v>68</c:v>
                </c:pt>
                <c:pt idx="2126">
                  <c:v>100</c:v>
                </c:pt>
                <c:pt idx="2127">
                  <c:v>76</c:v>
                </c:pt>
                <c:pt idx="2128">
                  <c:v>64</c:v>
                </c:pt>
                <c:pt idx="2129">
                  <c:v>80</c:v>
                </c:pt>
                <c:pt idx="2130">
                  <c:v>80</c:v>
                </c:pt>
                <c:pt idx="2131">
                  <c:v>96</c:v>
                </c:pt>
                <c:pt idx="2132">
                  <c:v>68</c:v>
                </c:pt>
                <c:pt idx="2133">
                  <c:v>96</c:v>
                </c:pt>
                <c:pt idx="2134">
                  <c:v>76</c:v>
                </c:pt>
                <c:pt idx="2135">
                  <c:v>68</c:v>
                </c:pt>
                <c:pt idx="2136">
                  <c:v>96</c:v>
                </c:pt>
                <c:pt idx="2137">
                  <c:v>96</c:v>
                </c:pt>
                <c:pt idx="2138">
                  <c:v>48</c:v>
                </c:pt>
                <c:pt idx="2139">
                  <c:v>88</c:v>
                </c:pt>
                <c:pt idx="2140">
                  <c:v>96</c:v>
                </c:pt>
                <c:pt idx="2141">
                  <c:v>88</c:v>
                </c:pt>
                <c:pt idx="2142">
                  <c:v>64</c:v>
                </c:pt>
                <c:pt idx="2143">
                  <c:v>112</c:v>
                </c:pt>
                <c:pt idx="2144">
                  <c:v>96</c:v>
                </c:pt>
                <c:pt idx="2145">
                  <c:v>56</c:v>
                </c:pt>
                <c:pt idx="2146">
                  <c:v>72</c:v>
                </c:pt>
                <c:pt idx="2147">
                  <c:v>88</c:v>
                </c:pt>
                <c:pt idx="2148">
                  <c:v>64</c:v>
                </c:pt>
                <c:pt idx="2149">
                  <c:v>80</c:v>
                </c:pt>
                <c:pt idx="2150">
                  <c:v>84</c:v>
                </c:pt>
                <c:pt idx="2151">
                  <c:v>96</c:v>
                </c:pt>
                <c:pt idx="2152">
                  <c:v>80</c:v>
                </c:pt>
                <c:pt idx="2153">
                  <c:v>68</c:v>
                </c:pt>
                <c:pt idx="2154">
                  <c:v>80</c:v>
                </c:pt>
                <c:pt idx="2155">
                  <c:v>68</c:v>
                </c:pt>
                <c:pt idx="2156">
                  <c:v>60</c:v>
                </c:pt>
                <c:pt idx="2157">
                  <c:v>116</c:v>
                </c:pt>
                <c:pt idx="2158">
                  <c:v>68</c:v>
                </c:pt>
                <c:pt idx="2159">
                  <c:v>96</c:v>
                </c:pt>
                <c:pt idx="2160">
                  <c:v>96</c:v>
                </c:pt>
                <c:pt idx="2161">
                  <c:v>92</c:v>
                </c:pt>
                <c:pt idx="2162">
                  <c:v>116</c:v>
                </c:pt>
                <c:pt idx="2163">
                  <c:v>88</c:v>
                </c:pt>
                <c:pt idx="2164">
                  <c:v>136</c:v>
                </c:pt>
                <c:pt idx="2165">
                  <c:v>120</c:v>
                </c:pt>
                <c:pt idx="2166">
                  <c:v>60</c:v>
                </c:pt>
                <c:pt idx="2167">
                  <c:v>140</c:v>
                </c:pt>
                <c:pt idx="2168">
                  <c:v>104</c:v>
                </c:pt>
                <c:pt idx="2169">
                  <c:v>88</c:v>
                </c:pt>
                <c:pt idx="2170">
                  <c:v>100</c:v>
                </c:pt>
                <c:pt idx="2171">
                  <c:v>72</c:v>
                </c:pt>
                <c:pt idx="2172">
                  <c:v>80</c:v>
                </c:pt>
                <c:pt idx="2173">
                  <c:v>112</c:v>
                </c:pt>
                <c:pt idx="2174">
                  <c:v>88</c:v>
                </c:pt>
                <c:pt idx="2175">
                  <c:v>88</c:v>
                </c:pt>
                <c:pt idx="2176">
                  <c:v>112</c:v>
                </c:pt>
                <c:pt idx="2177">
                  <c:v>100</c:v>
                </c:pt>
                <c:pt idx="2178">
                  <c:v>80</c:v>
                </c:pt>
                <c:pt idx="2179">
                  <c:v>52</c:v>
                </c:pt>
                <c:pt idx="2180">
                  <c:v>80</c:v>
                </c:pt>
                <c:pt idx="2181">
                  <c:v>68</c:v>
                </c:pt>
                <c:pt idx="2182">
                  <c:v>132</c:v>
                </c:pt>
                <c:pt idx="2183">
                  <c:v>92</c:v>
                </c:pt>
                <c:pt idx="2184">
                  <c:v>104</c:v>
                </c:pt>
                <c:pt idx="2185">
                  <c:v>108</c:v>
                </c:pt>
                <c:pt idx="2186">
                  <c:v>88</c:v>
                </c:pt>
                <c:pt idx="2187">
                  <c:v>100</c:v>
                </c:pt>
                <c:pt idx="2188">
                  <c:v>100</c:v>
                </c:pt>
                <c:pt idx="2189">
                  <c:v>76</c:v>
                </c:pt>
                <c:pt idx="2190">
                  <c:v>84</c:v>
                </c:pt>
                <c:pt idx="2191">
                  <c:v>104</c:v>
                </c:pt>
                <c:pt idx="2192">
                  <c:v>72</c:v>
                </c:pt>
                <c:pt idx="2193">
                  <c:v>120</c:v>
                </c:pt>
                <c:pt idx="2194">
                  <c:v>96</c:v>
                </c:pt>
                <c:pt idx="2195">
                  <c:v>100</c:v>
                </c:pt>
                <c:pt idx="2196">
                  <c:v>100</c:v>
                </c:pt>
                <c:pt idx="2197">
                  <c:v>100</c:v>
                </c:pt>
                <c:pt idx="2198">
                  <c:v>108</c:v>
                </c:pt>
                <c:pt idx="2199">
                  <c:v>96</c:v>
                </c:pt>
                <c:pt idx="2200">
                  <c:v>84</c:v>
                </c:pt>
                <c:pt idx="2201">
                  <c:v>120</c:v>
                </c:pt>
                <c:pt idx="2202">
                  <c:v>92</c:v>
                </c:pt>
                <c:pt idx="2203">
                  <c:v>92</c:v>
                </c:pt>
                <c:pt idx="2204">
                  <c:v>100</c:v>
                </c:pt>
                <c:pt idx="2205">
                  <c:v>92</c:v>
                </c:pt>
                <c:pt idx="2206">
                  <c:v>80</c:v>
                </c:pt>
                <c:pt idx="2207">
                  <c:v>76</c:v>
                </c:pt>
                <c:pt idx="2208">
                  <c:v>84</c:v>
                </c:pt>
                <c:pt idx="2209">
                  <c:v>100</c:v>
                </c:pt>
                <c:pt idx="2210">
                  <c:v>92</c:v>
                </c:pt>
                <c:pt idx="2211">
                  <c:v>84</c:v>
                </c:pt>
                <c:pt idx="2212">
                  <c:v>88</c:v>
                </c:pt>
                <c:pt idx="2213">
                  <c:v>100</c:v>
                </c:pt>
                <c:pt idx="2214">
                  <c:v>80</c:v>
                </c:pt>
                <c:pt idx="2215">
                  <c:v>100</c:v>
                </c:pt>
                <c:pt idx="2216">
                  <c:v>152</c:v>
                </c:pt>
                <c:pt idx="2217">
                  <c:v>84</c:v>
                </c:pt>
                <c:pt idx="2218">
                  <c:v>108</c:v>
                </c:pt>
                <c:pt idx="2219">
                  <c:v>100</c:v>
                </c:pt>
                <c:pt idx="2220">
                  <c:v>96</c:v>
                </c:pt>
                <c:pt idx="2221">
                  <c:v>96</c:v>
                </c:pt>
                <c:pt idx="2222">
                  <c:v>112</c:v>
                </c:pt>
                <c:pt idx="2223">
                  <c:v>140</c:v>
                </c:pt>
                <c:pt idx="2224">
                  <c:v>136</c:v>
                </c:pt>
                <c:pt idx="2225">
                  <c:v>88</c:v>
                </c:pt>
                <c:pt idx="2226">
                  <c:v>92</c:v>
                </c:pt>
                <c:pt idx="2227">
                  <c:v>124</c:v>
                </c:pt>
                <c:pt idx="2228">
                  <c:v>124</c:v>
                </c:pt>
                <c:pt idx="2229">
                  <c:v>84</c:v>
                </c:pt>
                <c:pt idx="2230">
                  <c:v>120</c:v>
                </c:pt>
                <c:pt idx="2231">
                  <c:v>84</c:v>
                </c:pt>
                <c:pt idx="2232">
                  <c:v>128</c:v>
                </c:pt>
                <c:pt idx="2233">
                  <c:v>76</c:v>
                </c:pt>
                <c:pt idx="2234">
                  <c:v>108</c:v>
                </c:pt>
                <c:pt idx="2235">
                  <c:v>84</c:v>
                </c:pt>
                <c:pt idx="2236">
                  <c:v>96</c:v>
                </c:pt>
                <c:pt idx="2237">
                  <c:v>108</c:v>
                </c:pt>
                <c:pt idx="2238">
                  <c:v>128</c:v>
                </c:pt>
                <c:pt idx="2239">
                  <c:v>96</c:v>
                </c:pt>
                <c:pt idx="2240">
                  <c:v>92</c:v>
                </c:pt>
                <c:pt idx="2241">
                  <c:v>68</c:v>
                </c:pt>
                <c:pt idx="2242">
                  <c:v>96</c:v>
                </c:pt>
                <c:pt idx="2243">
                  <c:v>80</c:v>
                </c:pt>
                <c:pt idx="2244">
                  <c:v>100</c:v>
                </c:pt>
                <c:pt idx="2245">
                  <c:v>104</c:v>
                </c:pt>
                <c:pt idx="2246">
                  <c:v>108</c:v>
                </c:pt>
                <c:pt idx="2247">
                  <c:v>100</c:v>
                </c:pt>
                <c:pt idx="2248">
                  <c:v>56</c:v>
                </c:pt>
                <c:pt idx="2249">
                  <c:v>116</c:v>
                </c:pt>
                <c:pt idx="2250">
                  <c:v>76</c:v>
                </c:pt>
                <c:pt idx="2251">
                  <c:v>92</c:v>
                </c:pt>
                <c:pt idx="2252">
                  <c:v>96</c:v>
                </c:pt>
                <c:pt idx="2253">
                  <c:v>92</c:v>
                </c:pt>
                <c:pt idx="2254">
                  <c:v>100</c:v>
                </c:pt>
                <c:pt idx="2255">
                  <c:v>72</c:v>
                </c:pt>
                <c:pt idx="2256">
                  <c:v>88</c:v>
                </c:pt>
                <c:pt idx="2257">
                  <c:v>76</c:v>
                </c:pt>
                <c:pt idx="2258">
                  <c:v>96</c:v>
                </c:pt>
                <c:pt idx="2259">
                  <c:v>72</c:v>
                </c:pt>
                <c:pt idx="2260">
                  <c:v>64</c:v>
                </c:pt>
                <c:pt idx="2261">
                  <c:v>36</c:v>
                </c:pt>
                <c:pt idx="2262">
                  <c:v>76</c:v>
                </c:pt>
                <c:pt idx="2263">
                  <c:v>80</c:v>
                </c:pt>
                <c:pt idx="2264">
                  <c:v>84</c:v>
                </c:pt>
                <c:pt idx="2265">
                  <c:v>64</c:v>
                </c:pt>
                <c:pt idx="2266">
                  <c:v>80</c:v>
                </c:pt>
                <c:pt idx="2267">
                  <c:v>68</c:v>
                </c:pt>
                <c:pt idx="2268">
                  <c:v>84</c:v>
                </c:pt>
                <c:pt idx="2269">
                  <c:v>40</c:v>
                </c:pt>
                <c:pt idx="2270">
                  <c:v>60</c:v>
                </c:pt>
                <c:pt idx="2271">
                  <c:v>108</c:v>
                </c:pt>
                <c:pt idx="2272">
                  <c:v>100</c:v>
                </c:pt>
                <c:pt idx="2273">
                  <c:v>84</c:v>
                </c:pt>
                <c:pt idx="2274">
                  <c:v>72</c:v>
                </c:pt>
                <c:pt idx="2275">
                  <c:v>56</c:v>
                </c:pt>
                <c:pt idx="2276">
                  <c:v>64</c:v>
                </c:pt>
                <c:pt idx="2277">
                  <c:v>80</c:v>
                </c:pt>
                <c:pt idx="2278">
                  <c:v>100</c:v>
                </c:pt>
                <c:pt idx="2279">
                  <c:v>104</c:v>
                </c:pt>
                <c:pt idx="2280">
                  <c:v>96</c:v>
                </c:pt>
                <c:pt idx="2281">
                  <c:v>96</c:v>
                </c:pt>
                <c:pt idx="2282">
                  <c:v>92</c:v>
                </c:pt>
                <c:pt idx="2283">
                  <c:v>72</c:v>
                </c:pt>
                <c:pt idx="2284">
                  <c:v>92</c:v>
                </c:pt>
                <c:pt idx="2285">
                  <c:v>120</c:v>
                </c:pt>
                <c:pt idx="2286">
                  <c:v>84</c:v>
                </c:pt>
                <c:pt idx="2287">
                  <c:v>104</c:v>
                </c:pt>
                <c:pt idx="2288">
                  <c:v>100</c:v>
                </c:pt>
                <c:pt idx="2289">
                  <c:v>120</c:v>
                </c:pt>
                <c:pt idx="2290">
                  <c:v>104</c:v>
                </c:pt>
                <c:pt idx="2291">
                  <c:v>84</c:v>
                </c:pt>
                <c:pt idx="2292">
                  <c:v>64</c:v>
                </c:pt>
                <c:pt idx="2293">
                  <c:v>116</c:v>
                </c:pt>
                <c:pt idx="2294">
                  <c:v>84</c:v>
                </c:pt>
                <c:pt idx="2295">
                  <c:v>84</c:v>
                </c:pt>
                <c:pt idx="2296">
                  <c:v>68</c:v>
                </c:pt>
                <c:pt idx="2297">
                  <c:v>76</c:v>
                </c:pt>
                <c:pt idx="2298">
                  <c:v>112</c:v>
                </c:pt>
                <c:pt idx="2299">
                  <c:v>72</c:v>
                </c:pt>
                <c:pt idx="2300">
                  <c:v>100</c:v>
                </c:pt>
                <c:pt idx="2301">
                  <c:v>76</c:v>
                </c:pt>
                <c:pt idx="2302">
                  <c:v>84</c:v>
                </c:pt>
                <c:pt idx="2303">
                  <c:v>128</c:v>
                </c:pt>
                <c:pt idx="2304">
                  <c:v>76</c:v>
                </c:pt>
                <c:pt idx="2305">
                  <c:v>104</c:v>
                </c:pt>
                <c:pt idx="2306">
                  <c:v>96</c:v>
                </c:pt>
                <c:pt idx="2307">
                  <c:v>108</c:v>
                </c:pt>
                <c:pt idx="2308">
                  <c:v>120</c:v>
                </c:pt>
                <c:pt idx="2309">
                  <c:v>52</c:v>
                </c:pt>
                <c:pt idx="2310">
                  <c:v>100</c:v>
                </c:pt>
                <c:pt idx="2311">
                  <c:v>88</c:v>
                </c:pt>
                <c:pt idx="2312">
                  <c:v>96</c:v>
                </c:pt>
                <c:pt idx="2313">
                  <c:v>72</c:v>
                </c:pt>
                <c:pt idx="2314">
                  <c:v>100</c:v>
                </c:pt>
                <c:pt idx="2315">
                  <c:v>60</c:v>
                </c:pt>
                <c:pt idx="2316">
                  <c:v>72</c:v>
                </c:pt>
                <c:pt idx="2317">
                  <c:v>104</c:v>
                </c:pt>
                <c:pt idx="2318">
                  <c:v>80</c:v>
                </c:pt>
                <c:pt idx="2319">
                  <c:v>132</c:v>
                </c:pt>
                <c:pt idx="2320">
                  <c:v>120</c:v>
                </c:pt>
                <c:pt idx="2321">
                  <c:v>116</c:v>
                </c:pt>
                <c:pt idx="2322">
                  <c:v>92</c:v>
                </c:pt>
                <c:pt idx="2323">
                  <c:v>76</c:v>
                </c:pt>
                <c:pt idx="2324">
                  <c:v>148</c:v>
                </c:pt>
                <c:pt idx="2325">
                  <c:v>72</c:v>
                </c:pt>
                <c:pt idx="2326">
                  <c:v>116</c:v>
                </c:pt>
                <c:pt idx="2327">
                  <c:v>88</c:v>
                </c:pt>
                <c:pt idx="2328">
                  <c:v>92</c:v>
                </c:pt>
                <c:pt idx="2329">
                  <c:v>60</c:v>
                </c:pt>
                <c:pt idx="2330">
                  <c:v>96</c:v>
                </c:pt>
                <c:pt idx="2331">
                  <c:v>88</c:v>
                </c:pt>
                <c:pt idx="2332">
                  <c:v>112</c:v>
                </c:pt>
                <c:pt idx="2333">
                  <c:v>68</c:v>
                </c:pt>
                <c:pt idx="2334">
                  <c:v>44</c:v>
                </c:pt>
                <c:pt idx="2335">
                  <c:v>68</c:v>
                </c:pt>
                <c:pt idx="2336">
                  <c:v>104</c:v>
                </c:pt>
                <c:pt idx="2337">
                  <c:v>80</c:v>
                </c:pt>
                <c:pt idx="2338">
                  <c:v>76</c:v>
                </c:pt>
                <c:pt idx="2339">
                  <c:v>76</c:v>
                </c:pt>
                <c:pt idx="2340">
                  <c:v>64</c:v>
                </c:pt>
                <c:pt idx="2341">
                  <c:v>100</c:v>
                </c:pt>
                <c:pt idx="2342">
                  <c:v>96</c:v>
                </c:pt>
                <c:pt idx="2343">
                  <c:v>84</c:v>
                </c:pt>
                <c:pt idx="2344">
                  <c:v>88</c:v>
                </c:pt>
                <c:pt idx="2345">
                  <c:v>76</c:v>
                </c:pt>
                <c:pt idx="2346">
                  <c:v>108</c:v>
                </c:pt>
                <c:pt idx="2347">
                  <c:v>92</c:v>
                </c:pt>
                <c:pt idx="2348">
                  <c:v>76</c:v>
                </c:pt>
                <c:pt idx="2349">
                  <c:v>112</c:v>
                </c:pt>
                <c:pt idx="2350">
                  <c:v>100</c:v>
                </c:pt>
                <c:pt idx="2351">
                  <c:v>136</c:v>
                </c:pt>
                <c:pt idx="2352">
                  <c:v>84</c:v>
                </c:pt>
                <c:pt idx="2353">
                  <c:v>72</c:v>
                </c:pt>
                <c:pt idx="2354">
                  <c:v>124</c:v>
                </c:pt>
                <c:pt idx="2355">
                  <c:v>112</c:v>
                </c:pt>
                <c:pt idx="2356">
                  <c:v>100</c:v>
                </c:pt>
                <c:pt idx="2357">
                  <c:v>84</c:v>
                </c:pt>
                <c:pt idx="2358">
                  <c:v>112</c:v>
                </c:pt>
                <c:pt idx="2359">
                  <c:v>140</c:v>
                </c:pt>
                <c:pt idx="2360">
                  <c:v>84</c:v>
                </c:pt>
                <c:pt idx="2361">
                  <c:v>92</c:v>
                </c:pt>
                <c:pt idx="2362">
                  <c:v>80</c:v>
                </c:pt>
                <c:pt idx="2363">
                  <c:v>92</c:v>
                </c:pt>
                <c:pt idx="2364">
                  <c:v>84</c:v>
                </c:pt>
                <c:pt idx="2365">
                  <c:v>104</c:v>
                </c:pt>
                <c:pt idx="2366">
                  <c:v>84</c:v>
                </c:pt>
                <c:pt idx="2367">
                  <c:v>80</c:v>
                </c:pt>
                <c:pt idx="2368">
                  <c:v>84</c:v>
                </c:pt>
                <c:pt idx="2369">
                  <c:v>116</c:v>
                </c:pt>
                <c:pt idx="2370">
                  <c:v>120</c:v>
                </c:pt>
                <c:pt idx="2371">
                  <c:v>104</c:v>
                </c:pt>
                <c:pt idx="2372">
                  <c:v>84</c:v>
                </c:pt>
                <c:pt idx="2373">
                  <c:v>88</c:v>
                </c:pt>
                <c:pt idx="2374">
                  <c:v>76</c:v>
                </c:pt>
                <c:pt idx="2375">
                  <c:v>96</c:v>
                </c:pt>
                <c:pt idx="2376">
                  <c:v>52</c:v>
                </c:pt>
                <c:pt idx="2377">
                  <c:v>116</c:v>
                </c:pt>
                <c:pt idx="2378">
                  <c:v>124</c:v>
                </c:pt>
                <c:pt idx="2379">
                  <c:v>112</c:v>
                </c:pt>
                <c:pt idx="2380">
                  <c:v>80</c:v>
                </c:pt>
                <c:pt idx="2381">
                  <c:v>124</c:v>
                </c:pt>
                <c:pt idx="2382">
                  <c:v>68</c:v>
                </c:pt>
                <c:pt idx="2383">
                  <c:v>52</c:v>
                </c:pt>
                <c:pt idx="2384">
                  <c:v>84</c:v>
                </c:pt>
                <c:pt idx="2385">
                  <c:v>56</c:v>
                </c:pt>
                <c:pt idx="2386">
                  <c:v>84</c:v>
                </c:pt>
                <c:pt idx="2387">
                  <c:v>72</c:v>
                </c:pt>
                <c:pt idx="2388">
                  <c:v>44</c:v>
                </c:pt>
                <c:pt idx="2389">
                  <c:v>76</c:v>
                </c:pt>
                <c:pt idx="2390">
                  <c:v>48</c:v>
                </c:pt>
                <c:pt idx="2391">
                  <c:v>88</c:v>
                </c:pt>
                <c:pt idx="2392">
                  <c:v>76</c:v>
                </c:pt>
                <c:pt idx="2393">
                  <c:v>92</c:v>
                </c:pt>
                <c:pt idx="2394">
                  <c:v>64</c:v>
                </c:pt>
                <c:pt idx="2395">
                  <c:v>76</c:v>
                </c:pt>
                <c:pt idx="2396">
                  <c:v>72</c:v>
                </c:pt>
                <c:pt idx="2397">
                  <c:v>84</c:v>
                </c:pt>
                <c:pt idx="2398">
                  <c:v>84</c:v>
                </c:pt>
                <c:pt idx="2399">
                  <c:v>72</c:v>
                </c:pt>
                <c:pt idx="2400">
                  <c:v>72</c:v>
                </c:pt>
                <c:pt idx="2401">
                  <c:v>68</c:v>
                </c:pt>
                <c:pt idx="2402">
                  <c:v>84</c:v>
                </c:pt>
                <c:pt idx="2403">
                  <c:v>68</c:v>
                </c:pt>
                <c:pt idx="2404">
                  <c:v>88</c:v>
                </c:pt>
                <c:pt idx="2405">
                  <c:v>104</c:v>
                </c:pt>
                <c:pt idx="2406">
                  <c:v>100</c:v>
                </c:pt>
                <c:pt idx="2407">
                  <c:v>96</c:v>
                </c:pt>
                <c:pt idx="2408">
                  <c:v>84</c:v>
                </c:pt>
                <c:pt idx="2409">
                  <c:v>80</c:v>
                </c:pt>
                <c:pt idx="2410">
                  <c:v>88</c:v>
                </c:pt>
                <c:pt idx="2411">
                  <c:v>72</c:v>
                </c:pt>
                <c:pt idx="2412">
                  <c:v>56</c:v>
                </c:pt>
                <c:pt idx="2413">
                  <c:v>104</c:v>
                </c:pt>
                <c:pt idx="2414">
                  <c:v>68</c:v>
                </c:pt>
                <c:pt idx="2415">
                  <c:v>112</c:v>
                </c:pt>
                <c:pt idx="2416">
                  <c:v>76</c:v>
                </c:pt>
                <c:pt idx="2417">
                  <c:v>76</c:v>
                </c:pt>
                <c:pt idx="2418">
                  <c:v>108</c:v>
                </c:pt>
                <c:pt idx="2419">
                  <c:v>84</c:v>
                </c:pt>
                <c:pt idx="2420">
                  <c:v>80</c:v>
                </c:pt>
                <c:pt idx="2421">
                  <c:v>64</c:v>
                </c:pt>
                <c:pt idx="2422">
                  <c:v>88</c:v>
                </c:pt>
                <c:pt idx="2423">
                  <c:v>72</c:v>
                </c:pt>
                <c:pt idx="2424">
                  <c:v>48</c:v>
                </c:pt>
                <c:pt idx="2425">
                  <c:v>84</c:v>
                </c:pt>
                <c:pt idx="2426">
                  <c:v>92</c:v>
                </c:pt>
                <c:pt idx="2427">
                  <c:v>80</c:v>
                </c:pt>
                <c:pt idx="2428">
                  <c:v>96</c:v>
                </c:pt>
                <c:pt idx="2429">
                  <c:v>88</c:v>
                </c:pt>
                <c:pt idx="2430">
                  <c:v>60</c:v>
                </c:pt>
                <c:pt idx="2431">
                  <c:v>132</c:v>
                </c:pt>
                <c:pt idx="2432">
                  <c:v>124</c:v>
                </c:pt>
                <c:pt idx="2433">
                  <c:v>120</c:v>
                </c:pt>
                <c:pt idx="2434">
                  <c:v>144</c:v>
                </c:pt>
                <c:pt idx="2435">
                  <c:v>148</c:v>
                </c:pt>
                <c:pt idx="2436">
                  <c:v>176</c:v>
                </c:pt>
                <c:pt idx="2437">
                  <c:v>232</c:v>
                </c:pt>
                <c:pt idx="2438">
                  <c:v>232</c:v>
                </c:pt>
                <c:pt idx="2439">
                  <c:v>244</c:v>
                </c:pt>
                <c:pt idx="2440">
                  <c:v>232</c:v>
                </c:pt>
                <c:pt idx="2441">
                  <c:v>240</c:v>
                </c:pt>
                <c:pt idx="2442">
                  <c:v>368</c:v>
                </c:pt>
                <c:pt idx="2443">
                  <c:v>208</c:v>
                </c:pt>
                <c:pt idx="2444">
                  <c:v>268</c:v>
                </c:pt>
                <c:pt idx="2445">
                  <c:v>244</c:v>
                </c:pt>
                <c:pt idx="2446">
                  <c:v>224</c:v>
                </c:pt>
                <c:pt idx="2447">
                  <c:v>236</c:v>
                </c:pt>
                <c:pt idx="2448">
                  <c:v>180</c:v>
                </c:pt>
                <c:pt idx="2449">
                  <c:v>200</c:v>
                </c:pt>
                <c:pt idx="2450">
                  <c:v>224</c:v>
                </c:pt>
                <c:pt idx="2451">
                  <c:v>140</c:v>
                </c:pt>
                <c:pt idx="2452">
                  <c:v>172</c:v>
                </c:pt>
                <c:pt idx="2453">
                  <c:v>156</c:v>
                </c:pt>
                <c:pt idx="2454">
                  <c:v>152</c:v>
                </c:pt>
                <c:pt idx="2455">
                  <c:v>108</c:v>
                </c:pt>
                <c:pt idx="2456">
                  <c:v>172</c:v>
                </c:pt>
                <c:pt idx="2457">
                  <c:v>148</c:v>
                </c:pt>
                <c:pt idx="2458">
                  <c:v>192</c:v>
                </c:pt>
                <c:pt idx="2459">
                  <c:v>180</c:v>
                </c:pt>
                <c:pt idx="2460">
                  <c:v>144</c:v>
                </c:pt>
                <c:pt idx="2461">
                  <c:v>140</c:v>
                </c:pt>
                <c:pt idx="2462">
                  <c:v>216</c:v>
                </c:pt>
                <c:pt idx="2463">
                  <c:v>144</c:v>
                </c:pt>
                <c:pt idx="2464">
                  <c:v>164</c:v>
                </c:pt>
                <c:pt idx="2465">
                  <c:v>228</c:v>
                </c:pt>
                <c:pt idx="2466">
                  <c:v>176</c:v>
                </c:pt>
                <c:pt idx="2467">
                  <c:v>248</c:v>
                </c:pt>
                <c:pt idx="2468">
                  <c:v>196</c:v>
                </c:pt>
                <c:pt idx="2469">
                  <c:v>276</c:v>
                </c:pt>
                <c:pt idx="2470">
                  <c:v>332</c:v>
                </c:pt>
                <c:pt idx="2471">
                  <c:v>256</c:v>
                </c:pt>
                <c:pt idx="2472">
                  <c:v>324</c:v>
                </c:pt>
                <c:pt idx="2473">
                  <c:v>296</c:v>
                </c:pt>
                <c:pt idx="2474">
                  <c:v>272</c:v>
                </c:pt>
                <c:pt idx="2475">
                  <c:v>212</c:v>
                </c:pt>
                <c:pt idx="2476">
                  <c:v>228</c:v>
                </c:pt>
                <c:pt idx="2477">
                  <c:v>268</c:v>
                </c:pt>
                <c:pt idx="2478">
                  <c:v>184</c:v>
                </c:pt>
                <c:pt idx="2479">
                  <c:v>256</c:v>
                </c:pt>
                <c:pt idx="2480">
                  <c:v>164</c:v>
                </c:pt>
                <c:pt idx="2481">
                  <c:v>160</c:v>
                </c:pt>
                <c:pt idx="2482">
                  <c:v>132</c:v>
                </c:pt>
                <c:pt idx="2483">
                  <c:v>144</c:v>
                </c:pt>
                <c:pt idx="2484">
                  <c:v>116</c:v>
                </c:pt>
                <c:pt idx="2485">
                  <c:v>128</c:v>
                </c:pt>
                <c:pt idx="2486">
                  <c:v>116</c:v>
                </c:pt>
                <c:pt idx="2487">
                  <c:v>104</c:v>
                </c:pt>
                <c:pt idx="2488">
                  <c:v>116</c:v>
                </c:pt>
                <c:pt idx="2489">
                  <c:v>84</c:v>
                </c:pt>
                <c:pt idx="2490">
                  <c:v>88</c:v>
                </c:pt>
                <c:pt idx="2491">
                  <c:v>124</c:v>
                </c:pt>
                <c:pt idx="2492">
                  <c:v>100</c:v>
                </c:pt>
                <c:pt idx="2493">
                  <c:v>92</c:v>
                </c:pt>
                <c:pt idx="2494">
                  <c:v>104</c:v>
                </c:pt>
                <c:pt idx="2495">
                  <c:v>112</c:v>
                </c:pt>
                <c:pt idx="2496">
                  <c:v>92</c:v>
                </c:pt>
                <c:pt idx="2497">
                  <c:v>128</c:v>
                </c:pt>
                <c:pt idx="2498">
                  <c:v>92</c:v>
                </c:pt>
                <c:pt idx="2499">
                  <c:v>88</c:v>
                </c:pt>
                <c:pt idx="2500">
                  <c:v>88</c:v>
                </c:pt>
                <c:pt idx="2501">
                  <c:v>68</c:v>
                </c:pt>
                <c:pt idx="2502">
                  <c:v>88</c:v>
                </c:pt>
                <c:pt idx="2503">
                  <c:v>104</c:v>
                </c:pt>
                <c:pt idx="2504">
                  <c:v>100</c:v>
                </c:pt>
                <c:pt idx="2505">
                  <c:v>84</c:v>
                </c:pt>
                <c:pt idx="2506">
                  <c:v>96</c:v>
                </c:pt>
                <c:pt idx="2507">
                  <c:v>108</c:v>
                </c:pt>
                <c:pt idx="2508">
                  <c:v>72</c:v>
                </c:pt>
                <c:pt idx="2509">
                  <c:v>96</c:v>
                </c:pt>
                <c:pt idx="2510">
                  <c:v>92</c:v>
                </c:pt>
                <c:pt idx="2511">
                  <c:v>112</c:v>
                </c:pt>
                <c:pt idx="2512">
                  <c:v>64</c:v>
                </c:pt>
                <c:pt idx="2513">
                  <c:v>92</c:v>
                </c:pt>
                <c:pt idx="2514">
                  <c:v>64</c:v>
                </c:pt>
                <c:pt idx="2515">
                  <c:v>80</c:v>
                </c:pt>
                <c:pt idx="2516">
                  <c:v>112</c:v>
                </c:pt>
                <c:pt idx="2517">
                  <c:v>96</c:v>
                </c:pt>
                <c:pt idx="2518">
                  <c:v>96</c:v>
                </c:pt>
                <c:pt idx="2519">
                  <c:v>120</c:v>
                </c:pt>
                <c:pt idx="2520">
                  <c:v>88</c:v>
                </c:pt>
                <c:pt idx="2521">
                  <c:v>116</c:v>
                </c:pt>
                <c:pt idx="2522">
                  <c:v>96</c:v>
                </c:pt>
                <c:pt idx="2523">
                  <c:v>100</c:v>
                </c:pt>
                <c:pt idx="2524">
                  <c:v>120</c:v>
                </c:pt>
                <c:pt idx="2525">
                  <c:v>128</c:v>
                </c:pt>
                <c:pt idx="2526">
                  <c:v>100</c:v>
                </c:pt>
                <c:pt idx="2527">
                  <c:v>156</c:v>
                </c:pt>
                <c:pt idx="2528">
                  <c:v>148</c:v>
                </c:pt>
                <c:pt idx="2529">
                  <c:v>144</c:v>
                </c:pt>
                <c:pt idx="2530">
                  <c:v>128</c:v>
                </c:pt>
                <c:pt idx="2531">
                  <c:v>128</c:v>
                </c:pt>
                <c:pt idx="2532">
                  <c:v>112</c:v>
                </c:pt>
                <c:pt idx="2533">
                  <c:v>136</c:v>
                </c:pt>
                <c:pt idx="2534">
                  <c:v>84</c:v>
                </c:pt>
                <c:pt idx="2535">
                  <c:v>108</c:v>
                </c:pt>
                <c:pt idx="2536">
                  <c:v>120</c:v>
                </c:pt>
                <c:pt idx="2537">
                  <c:v>136</c:v>
                </c:pt>
                <c:pt idx="2538">
                  <c:v>108</c:v>
                </c:pt>
                <c:pt idx="2539">
                  <c:v>92</c:v>
                </c:pt>
                <c:pt idx="2540">
                  <c:v>112</c:v>
                </c:pt>
                <c:pt idx="2541">
                  <c:v>100</c:v>
                </c:pt>
                <c:pt idx="2542">
                  <c:v>84</c:v>
                </c:pt>
                <c:pt idx="2543">
                  <c:v>76</c:v>
                </c:pt>
                <c:pt idx="2544">
                  <c:v>88</c:v>
                </c:pt>
                <c:pt idx="2545">
                  <c:v>92</c:v>
                </c:pt>
                <c:pt idx="2546">
                  <c:v>112</c:v>
                </c:pt>
                <c:pt idx="2547">
                  <c:v>124</c:v>
                </c:pt>
                <c:pt idx="2548">
                  <c:v>72</c:v>
                </c:pt>
                <c:pt idx="2549">
                  <c:v>52</c:v>
                </c:pt>
                <c:pt idx="2550">
                  <c:v>60</c:v>
                </c:pt>
                <c:pt idx="2551">
                  <c:v>64</c:v>
                </c:pt>
                <c:pt idx="2552">
                  <c:v>96</c:v>
                </c:pt>
                <c:pt idx="2553">
                  <c:v>108</c:v>
                </c:pt>
                <c:pt idx="2554">
                  <c:v>52</c:v>
                </c:pt>
                <c:pt idx="2555">
                  <c:v>88</c:v>
                </c:pt>
                <c:pt idx="2556">
                  <c:v>88</c:v>
                </c:pt>
                <c:pt idx="2557">
                  <c:v>64</c:v>
                </c:pt>
                <c:pt idx="2558">
                  <c:v>76</c:v>
                </c:pt>
                <c:pt idx="2559">
                  <c:v>60</c:v>
                </c:pt>
                <c:pt idx="2560">
                  <c:v>92</c:v>
                </c:pt>
                <c:pt idx="2561">
                  <c:v>92</c:v>
                </c:pt>
                <c:pt idx="2562">
                  <c:v>80</c:v>
                </c:pt>
                <c:pt idx="2563">
                  <c:v>68</c:v>
                </c:pt>
                <c:pt idx="2564">
                  <c:v>104</c:v>
                </c:pt>
                <c:pt idx="2565">
                  <c:v>108</c:v>
                </c:pt>
                <c:pt idx="2566">
                  <c:v>72</c:v>
                </c:pt>
                <c:pt idx="2567">
                  <c:v>80</c:v>
                </c:pt>
                <c:pt idx="2568">
                  <c:v>72</c:v>
                </c:pt>
                <c:pt idx="2569">
                  <c:v>84</c:v>
                </c:pt>
                <c:pt idx="2570">
                  <c:v>132</c:v>
                </c:pt>
                <c:pt idx="2571">
                  <c:v>124</c:v>
                </c:pt>
                <c:pt idx="2572">
                  <c:v>132</c:v>
                </c:pt>
                <c:pt idx="2573">
                  <c:v>148</c:v>
                </c:pt>
                <c:pt idx="2574">
                  <c:v>108</c:v>
                </c:pt>
                <c:pt idx="2575">
                  <c:v>80</c:v>
                </c:pt>
                <c:pt idx="2576">
                  <c:v>92</c:v>
                </c:pt>
                <c:pt idx="2577">
                  <c:v>120</c:v>
                </c:pt>
                <c:pt idx="2578">
                  <c:v>96</c:v>
                </c:pt>
                <c:pt idx="2579">
                  <c:v>104</c:v>
                </c:pt>
                <c:pt idx="2580">
                  <c:v>140</c:v>
                </c:pt>
                <c:pt idx="2581">
                  <c:v>132</c:v>
                </c:pt>
                <c:pt idx="2582">
                  <c:v>120</c:v>
                </c:pt>
                <c:pt idx="2583">
                  <c:v>124</c:v>
                </c:pt>
                <c:pt idx="2584">
                  <c:v>128</c:v>
                </c:pt>
                <c:pt idx="2585">
                  <c:v>112</c:v>
                </c:pt>
                <c:pt idx="2586">
                  <c:v>128</c:v>
                </c:pt>
                <c:pt idx="2587">
                  <c:v>112</c:v>
                </c:pt>
                <c:pt idx="2588">
                  <c:v>152</c:v>
                </c:pt>
                <c:pt idx="2589">
                  <c:v>128</c:v>
                </c:pt>
                <c:pt idx="2590">
                  <c:v>128</c:v>
                </c:pt>
                <c:pt idx="2591">
                  <c:v>144</c:v>
                </c:pt>
                <c:pt idx="2592">
                  <c:v>136</c:v>
                </c:pt>
                <c:pt idx="2593">
                  <c:v>104</c:v>
                </c:pt>
                <c:pt idx="2594">
                  <c:v>88</c:v>
                </c:pt>
                <c:pt idx="2595">
                  <c:v>92</c:v>
                </c:pt>
                <c:pt idx="2596">
                  <c:v>112</c:v>
                </c:pt>
                <c:pt idx="2597">
                  <c:v>104</c:v>
                </c:pt>
                <c:pt idx="2598">
                  <c:v>116</c:v>
                </c:pt>
                <c:pt idx="2599">
                  <c:v>64</c:v>
                </c:pt>
                <c:pt idx="2600">
                  <c:v>96</c:v>
                </c:pt>
                <c:pt idx="2601">
                  <c:v>104</c:v>
                </c:pt>
                <c:pt idx="2602">
                  <c:v>108</c:v>
                </c:pt>
                <c:pt idx="2603">
                  <c:v>100</c:v>
                </c:pt>
                <c:pt idx="2604">
                  <c:v>84</c:v>
                </c:pt>
                <c:pt idx="2605">
                  <c:v>72</c:v>
                </c:pt>
                <c:pt idx="2606">
                  <c:v>84</c:v>
                </c:pt>
                <c:pt idx="2607">
                  <c:v>96</c:v>
                </c:pt>
                <c:pt idx="2608">
                  <c:v>60</c:v>
                </c:pt>
                <c:pt idx="2609">
                  <c:v>68</c:v>
                </c:pt>
                <c:pt idx="2610">
                  <c:v>80</c:v>
                </c:pt>
                <c:pt idx="2611">
                  <c:v>56</c:v>
                </c:pt>
                <c:pt idx="2612">
                  <c:v>88</c:v>
                </c:pt>
                <c:pt idx="2613">
                  <c:v>84</c:v>
                </c:pt>
                <c:pt idx="2614">
                  <c:v>84</c:v>
                </c:pt>
                <c:pt idx="2615">
                  <c:v>72</c:v>
                </c:pt>
                <c:pt idx="2616">
                  <c:v>96</c:v>
                </c:pt>
                <c:pt idx="2617">
                  <c:v>40</c:v>
                </c:pt>
                <c:pt idx="2618">
                  <c:v>72</c:v>
                </c:pt>
                <c:pt idx="2619">
                  <c:v>56</c:v>
                </c:pt>
                <c:pt idx="2620">
                  <c:v>96</c:v>
                </c:pt>
                <c:pt idx="2621">
                  <c:v>48</c:v>
                </c:pt>
                <c:pt idx="2622">
                  <c:v>76</c:v>
                </c:pt>
                <c:pt idx="2623">
                  <c:v>68</c:v>
                </c:pt>
                <c:pt idx="2624">
                  <c:v>56</c:v>
                </c:pt>
                <c:pt idx="2625">
                  <c:v>60</c:v>
                </c:pt>
                <c:pt idx="2626">
                  <c:v>72</c:v>
                </c:pt>
                <c:pt idx="2627">
                  <c:v>84</c:v>
                </c:pt>
                <c:pt idx="2628">
                  <c:v>56</c:v>
                </c:pt>
                <c:pt idx="2629">
                  <c:v>24</c:v>
                </c:pt>
                <c:pt idx="2630">
                  <c:v>84</c:v>
                </c:pt>
                <c:pt idx="2631">
                  <c:v>64</c:v>
                </c:pt>
                <c:pt idx="2632">
                  <c:v>80</c:v>
                </c:pt>
                <c:pt idx="2633">
                  <c:v>88</c:v>
                </c:pt>
                <c:pt idx="2634">
                  <c:v>68</c:v>
                </c:pt>
                <c:pt idx="2635">
                  <c:v>72</c:v>
                </c:pt>
                <c:pt idx="2636">
                  <c:v>84</c:v>
                </c:pt>
                <c:pt idx="2637">
                  <c:v>56</c:v>
                </c:pt>
                <c:pt idx="2638">
                  <c:v>84</c:v>
                </c:pt>
                <c:pt idx="2639">
                  <c:v>112</c:v>
                </c:pt>
                <c:pt idx="2640">
                  <c:v>96</c:v>
                </c:pt>
                <c:pt idx="2641">
                  <c:v>60</c:v>
                </c:pt>
                <c:pt idx="2642">
                  <c:v>100</c:v>
                </c:pt>
                <c:pt idx="2643">
                  <c:v>72</c:v>
                </c:pt>
                <c:pt idx="2644">
                  <c:v>64</c:v>
                </c:pt>
                <c:pt idx="2645">
                  <c:v>108</c:v>
                </c:pt>
                <c:pt idx="2646">
                  <c:v>104</c:v>
                </c:pt>
                <c:pt idx="2647">
                  <c:v>116</c:v>
                </c:pt>
                <c:pt idx="2648">
                  <c:v>124</c:v>
                </c:pt>
                <c:pt idx="2649">
                  <c:v>156</c:v>
                </c:pt>
                <c:pt idx="2650">
                  <c:v>124</c:v>
                </c:pt>
                <c:pt idx="2651">
                  <c:v>136</c:v>
                </c:pt>
                <c:pt idx="2652">
                  <c:v>144</c:v>
                </c:pt>
                <c:pt idx="2653">
                  <c:v>108</c:v>
                </c:pt>
                <c:pt idx="2654">
                  <c:v>88</c:v>
                </c:pt>
                <c:pt idx="2655">
                  <c:v>108</c:v>
                </c:pt>
                <c:pt idx="2656">
                  <c:v>100</c:v>
                </c:pt>
                <c:pt idx="2657">
                  <c:v>112</c:v>
                </c:pt>
                <c:pt idx="2658">
                  <c:v>84</c:v>
                </c:pt>
                <c:pt idx="2659">
                  <c:v>100</c:v>
                </c:pt>
                <c:pt idx="2660">
                  <c:v>100</c:v>
                </c:pt>
                <c:pt idx="2661">
                  <c:v>80</c:v>
                </c:pt>
                <c:pt idx="2662">
                  <c:v>104</c:v>
                </c:pt>
                <c:pt idx="2663">
                  <c:v>112</c:v>
                </c:pt>
                <c:pt idx="2664">
                  <c:v>96</c:v>
                </c:pt>
                <c:pt idx="2665">
                  <c:v>112</c:v>
                </c:pt>
                <c:pt idx="2666">
                  <c:v>100</c:v>
                </c:pt>
                <c:pt idx="2667">
                  <c:v>104</c:v>
                </c:pt>
                <c:pt idx="2668">
                  <c:v>160</c:v>
                </c:pt>
                <c:pt idx="2669">
                  <c:v>132</c:v>
                </c:pt>
                <c:pt idx="2670">
                  <c:v>120</c:v>
                </c:pt>
                <c:pt idx="2671">
                  <c:v>88</c:v>
                </c:pt>
                <c:pt idx="2672">
                  <c:v>128</c:v>
                </c:pt>
                <c:pt idx="2673">
                  <c:v>120</c:v>
                </c:pt>
                <c:pt idx="2674">
                  <c:v>108</c:v>
                </c:pt>
                <c:pt idx="2675">
                  <c:v>80</c:v>
                </c:pt>
                <c:pt idx="2676">
                  <c:v>96</c:v>
                </c:pt>
                <c:pt idx="2677">
                  <c:v>96</c:v>
                </c:pt>
                <c:pt idx="2678">
                  <c:v>72</c:v>
                </c:pt>
                <c:pt idx="2679">
                  <c:v>64</c:v>
                </c:pt>
                <c:pt idx="2680">
                  <c:v>76</c:v>
                </c:pt>
                <c:pt idx="2681">
                  <c:v>116</c:v>
                </c:pt>
                <c:pt idx="2682">
                  <c:v>52</c:v>
                </c:pt>
                <c:pt idx="2683">
                  <c:v>84</c:v>
                </c:pt>
                <c:pt idx="2684">
                  <c:v>92</c:v>
                </c:pt>
                <c:pt idx="2685">
                  <c:v>104</c:v>
                </c:pt>
                <c:pt idx="2686">
                  <c:v>60</c:v>
                </c:pt>
                <c:pt idx="2687">
                  <c:v>76</c:v>
                </c:pt>
                <c:pt idx="2688">
                  <c:v>76</c:v>
                </c:pt>
                <c:pt idx="2689">
                  <c:v>84</c:v>
                </c:pt>
                <c:pt idx="2690">
                  <c:v>88</c:v>
                </c:pt>
                <c:pt idx="2691">
                  <c:v>84</c:v>
                </c:pt>
                <c:pt idx="2692">
                  <c:v>68</c:v>
                </c:pt>
                <c:pt idx="2693">
                  <c:v>96</c:v>
                </c:pt>
                <c:pt idx="2694">
                  <c:v>76</c:v>
                </c:pt>
                <c:pt idx="2695">
                  <c:v>68</c:v>
                </c:pt>
                <c:pt idx="2696">
                  <c:v>60</c:v>
                </c:pt>
                <c:pt idx="2697">
                  <c:v>44</c:v>
                </c:pt>
                <c:pt idx="2698">
                  <c:v>68</c:v>
                </c:pt>
                <c:pt idx="2699">
                  <c:v>80</c:v>
                </c:pt>
                <c:pt idx="2700">
                  <c:v>68</c:v>
                </c:pt>
                <c:pt idx="2701">
                  <c:v>84</c:v>
                </c:pt>
                <c:pt idx="2702">
                  <c:v>92</c:v>
                </c:pt>
                <c:pt idx="2703">
                  <c:v>72</c:v>
                </c:pt>
                <c:pt idx="2704">
                  <c:v>92</c:v>
                </c:pt>
                <c:pt idx="2705">
                  <c:v>100</c:v>
                </c:pt>
                <c:pt idx="2706">
                  <c:v>72</c:v>
                </c:pt>
                <c:pt idx="2707">
                  <c:v>124</c:v>
                </c:pt>
                <c:pt idx="2708">
                  <c:v>104</c:v>
                </c:pt>
                <c:pt idx="2709">
                  <c:v>72</c:v>
                </c:pt>
                <c:pt idx="2710">
                  <c:v>92</c:v>
                </c:pt>
                <c:pt idx="2711">
                  <c:v>96</c:v>
                </c:pt>
                <c:pt idx="2712">
                  <c:v>64</c:v>
                </c:pt>
                <c:pt idx="2713">
                  <c:v>120</c:v>
                </c:pt>
                <c:pt idx="2714">
                  <c:v>84</c:v>
                </c:pt>
                <c:pt idx="2715">
                  <c:v>84</c:v>
                </c:pt>
                <c:pt idx="2716">
                  <c:v>88</c:v>
                </c:pt>
                <c:pt idx="2717">
                  <c:v>72</c:v>
                </c:pt>
                <c:pt idx="2718">
                  <c:v>108</c:v>
                </c:pt>
                <c:pt idx="2719">
                  <c:v>60</c:v>
                </c:pt>
                <c:pt idx="2720">
                  <c:v>116</c:v>
                </c:pt>
                <c:pt idx="2721">
                  <c:v>100</c:v>
                </c:pt>
                <c:pt idx="2722">
                  <c:v>96</c:v>
                </c:pt>
                <c:pt idx="2723">
                  <c:v>72</c:v>
                </c:pt>
                <c:pt idx="2724">
                  <c:v>104</c:v>
                </c:pt>
                <c:pt idx="2725">
                  <c:v>100</c:v>
                </c:pt>
                <c:pt idx="2726">
                  <c:v>100</c:v>
                </c:pt>
                <c:pt idx="2727">
                  <c:v>100</c:v>
                </c:pt>
                <c:pt idx="2728">
                  <c:v>84</c:v>
                </c:pt>
                <c:pt idx="2729">
                  <c:v>96</c:v>
                </c:pt>
                <c:pt idx="2730">
                  <c:v>64</c:v>
                </c:pt>
                <c:pt idx="2731">
                  <c:v>108</c:v>
                </c:pt>
                <c:pt idx="2732">
                  <c:v>96</c:v>
                </c:pt>
                <c:pt idx="2733">
                  <c:v>68</c:v>
                </c:pt>
                <c:pt idx="2734">
                  <c:v>96</c:v>
                </c:pt>
                <c:pt idx="2735">
                  <c:v>92</c:v>
                </c:pt>
                <c:pt idx="2736">
                  <c:v>104</c:v>
                </c:pt>
                <c:pt idx="2737">
                  <c:v>144</c:v>
                </c:pt>
                <c:pt idx="2738">
                  <c:v>80</c:v>
                </c:pt>
                <c:pt idx="2739">
                  <c:v>88</c:v>
                </c:pt>
                <c:pt idx="2740">
                  <c:v>64</c:v>
                </c:pt>
                <c:pt idx="2741">
                  <c:v>80</c:v>
                </c:pt>
                <c:pt idx="2742">
                  <c:v>72</c:v>
                </c:pt>
                <c:pt idx="2743">
                  <c:v>116</c:v>
                </c:pt>
                <c:pt idx="2744">
                  <c:v>52</c:v>
                </c:pt>
                <c:pt idx="2745">
                  <c:v>100</c:v>
                </c:pt>
                <c:pt idx="2746">
                  <c:v>44</c:v>
                </c:pt>
                <c:pt idx="2747">
                  <c:v>76</c:v>
                </c:pt>
                <c:pt idx="2748">
                  <c:v>76</c:v>
                </c:pt>
                <c:pt idx="2749">
                  <c:v>64</c:v>
                </c:pt>
                <c:pt idx="2750">
                  <c:v>76</c:v>
                </c:pt>
                <c:pt idx="2751">
                  <c:v>96</c:v>
                </c:pt>
                <c:pt idx="2752">
                  <c:v>52</c:v>
                </c:pt>
                <c:pt idx="2753">
                  <c:v>76</c:v>
                </c:pt>
                <c:pt idx="2754">
                  <c:v>48</c:v>
                </c:pt>
                <c:pt idx="2755">
                  <c:v>108</c:v>
                </c:pt>
                <c:pt idx="2756">
                  <c:v>80</c:v>
                </c:pt>
                <c:pt idx="2757">
                  <c:v>72</c:v>
                </c:pt>
                <c:pt idx="2758">
                  <c:v>64</c:v>
                </c:pt>
                <c:pt idx="2759">
                  <c:v>120</c:v>
                </c:pt>
                <c:pt idx="2760">
                  <c:v>80</c:v>
                </c:pt>
                <c:pt idx="2761">
                  <c:v>72</c:v>
                </c:pt>
                <c:pt idx="2762">
                  <c:v>84</c:v>
                </c:pt>
                <c:pt idx="2763">
                  <c:v>100</c:v>
                </c:pt>
                <c:pt idx="2764">
                  <c:v>80</c:v>
                </c:pt>
                <c:pt idx="2765">
                  <c:v>72</c:v>
                </c:pt>
                <c:pt idx="2766">
                  <c:v>52</c:v>
                </c:pt>
                <c:pt idx="2767">
                  <c:v>60</c:v>
                </c:pt>
                <c:pt idx="2768">
                  <c:v>72</c:v>
                </c:pt>
                <c:pt idx="2769">
                  <c:v>84</c:v>
                </c:pt>
                <c:pt idx="2770">
                  <c:v>112</c:v>
                </c:pt>
                <c:pt idx="2771">
                  <c:v>96</c:v>
                </c:pt>
                <c:pt idx="2772">
                  <c:v>36</c:v>
                </c:pt>
                <c:pt idx="2773">
                  <c:v>72</c:v>
                </c:pt>
                <c:pt idx="2774">
                  <c:v>72</c:v>
                </c:pt>
                <c:pt idx="2775">
                  <c:v>60</c:v>
                </c:pt>
                <c:pt idx="2776">
                  <c:v>24</c:v>
                </c:pt>
                <c:pt idx="2777">
                  <c:v>80</c:v>
                </c:pt>
                <c:pt idx="2778">
                  <c:v>88</c:v>
                </c:pt>
                <c:pt idx="2779">
                  <c:v>56</c:v>
                </c:pt>
                <c:pt idx="2780">
                  <c:v>68</c:v>
                </c:pt>
                <c:pt idx="2781">
                  <c:v>64</c:v>
                </c:pt>
                <c:pt idx="2782">
                  <c:v>84</c:v>
                </c:pt>
                <c:pt idx="2783">
                  <c:v>68</c:v>
                </c:pt>
                <c:pt idx="2784">
                  <c:v>80</c:v>
                </c:pt>
                <c:pt idx="2785">
                  <c:v>72</c:v>
                </c:pt>
                <c:pt idx="2786">
                  <c:v>88</c:v>
                </c:pt>
                <c:pt idx="2787">
                  <c:v>72</c:v>
                </c:pt>
                <c:pt idx="2788">
                  <c:v>84</c:v>
                </c:pt>
                <c:pt idx="2789">
                  <c:v>60</c:v>
                </c:pt>
                <c:pt idx="2790">
                  <c:v>52</c:v>
                </c:pt>
                <c:pt idx="2791">
                  <c:v>88</c:v>
                </c:pt>
                <c:pt idx="2792">
                  <c:v>104</c:v>
                </c:pt>
                <c:pt idx="2793">
                  <c:v>76</c:v>
                </c:pt>
                <c:pt idx="2794">
                  <c:v>92</c:v>
                </c:pt>
                <c:pt idx="2795">
                  <c:v>72</c:v>
                </c:pt>
                <c:pt idx="2796">
                  <c:v>88</c:v>
                </c:pt>
                <c:pt idx="2797">
                  <c:v>88</c:v>
                </c:pt>
                <c:pt idx="2798">
                  <c:v>112</c:v>
                </c:pt>
                <c:pt idx="2799">
                  <c:v>60</c:v>
                </c:pt>
                <c:pt idx="2800">
                  <c:v>60</c:v>
                </c:pt>
                <c:pt idx="2801">
                  <c:v>76</c:v>
                </c:pt>
                <c:pt idx="2802">
                  <c:v>76</c:v>
                </c:pt>
                <c:pt idx="2803">
                  <c:v>72</c:v>
                </c:pt>
                <c:pt idx="2804">
                  <c:v>92</c:v>
                </c:pt>
                <c:pt idx="2805">
                  <c:v>80</c:v>
                </c:pt>
                <c:pt idx="2806">
                  <c:v>60</c:v>
                </c:pt>
                <c:pt idx="2807">
                  <c:v>64</c:v>
                </c:pt>
                <c:pt idx="2808">
                  <c:v>72</c:v>
                </c:pt>
                <c:pt idx="2809">
                  <c:v>48</c:v>
                </c:pt>
                <c:pt idx="2810">
                  <c:v>72</c:v>
                </c:pt>
                <c:pt idx="2811">
                  <c:v>88</c:v>
                </c:pt>
                <c:pt idx="2812">
                  <c:v>88</c:v>
                </c:pt>
                <c:pt idx="2813">
                  <c:v>76</c:v>
                </c:pt>
                <c:pt idx="2814">
                  <c:v>72</c:v>
                </c:pt>
                <c:pt idx="2815">
                  <c:v>100</c:v>
                </c:pt>
                <c:pt idx="2816">
                  <c:v>48</c:v>
                </c:pt>
                <c:pt idx="2817">
                  <c:v>80</c:v>
                </c:pt>
                <c:pt idx="2818">
                  <c:v>76</c:v>
                </c:pt>
                <c:pt idx="2819">
                  <c:v>108</c:v>
                </c:pt>
                <c:pt idx="2820">
                  <c:v>100</c:v>
                </c:pt>
                <c:pt idx="2821">
                  <c:v>76</c:v>
                </c:pt>
                <c:pt idx="2822">
                  <c:v>64</c:v>
                </c:pt>
                <c:pt idx="2823">
                  <c:v>68</c:v>
                </c:pt>
                <c:pt idx="2824">
                  <c:v>80</c:v>
                </c:pt>
                <c:pt idx="2825">
                  <c:v>92</c:v>
                </c:pt>
                <c:pt idx="2826">
                  <c:v>84</c:v>
                </c:pt>
                <c:pt idx="2827">
                  <c:v>76</c:v>
                </c:pt>
                <c:pt idx="2828">
                  <c:v>60</c:v>
                </c:pt>
                <c:pt idx="2829">
                  <c:v>64</c:v>
                </c:pt>
                <c:pt idx="2830">
                  <c:v>68</c:v>
                </c:pt>
                <c:pt idx="2831">
                  <c:v>76</c:v>
                </c:pt>
                <c:pt idx="2832">
                  <c:v>80</c:v>
                </c:pt>
                <c:pt idx="2833">
                  <c:v>84</c:v>
                </c:pt>
                <c:pt idx="2834">
                  <c:v>64</c:v>
                </c:pt>
                <c:pt idx="2835">
                  <c:v>104</c:v>
                </c:pt>
                <c:pt idx="2836">
                  <c:v>120</c:v>
                </c:pt>
                <c:pt idx="2837">
                  <c:v>100</c:v>
                </c:pt>
                <c:pt idx="2838">
                  <c:v>72</c:v>
                </c:pt>
                <c:pt idx="2839">
                  <c:v>92</c:v>
                </c:pt>
                <c:pt idx="2840">
                  <c:v>80</c:v>
                </c:pt>
                <c:pt idx="2841">
                  <c:v>108</c:v>
                </c:pt>
                <c:pt idx="2842">
                  <c:v>100</c:v>
                </c:pt>
                <c:pt idx="2843">
                  <c:v>144</c:v>
                </c:pt>
                <c:pt idx="2844">
                  <c:v>112</c:v>
                </c:pt>
                <c:pt idx="2845">
                  <c:v>108</c:v>
                </c:pt>
                <c:pt idx="2846">
                  <c:v>88</c:v>
                </c:pt>
                <c:pt idx="2847">
                  <c:v>112</c:v>
                </c:pt>
                <c:pt idx="2848">
                  <c:v>116</c:v>
                </c:pt>
                <c:pt idx="2849">
                  <c:v>88</c:v>
                </c:pt>
                <c:pt idx="2850">
                  <c:v>56</c:v>
                </c:pt>
                <c:pt idx="2851">
                  <c:v>124</c:v>
                </c:pt>
                <c:pt idx="2852">
                  <c:v>108</c:v>
                </c:pt>
                <c:pt idx="2853">
                  <c:v>100</c:v>
                </c:pt>
                <c:pt idx="2854">
                  <c:v>116</c:v>
                </c:pt>
                <c:pt idx="2855">
                  <c:v>120</c:v>
                </c:pt>
                <c:pt idx="2856">
                  <c:v>132</c:v>
                </c:pt>
                <c:pt idx="2857">
                  <c:v>104</c:v>
                </c:pt>
                <c:pt idx="2858">
                  <c:v>108</c:v>
                </c:pt>
                <c:pt idx="2859">
                  <c:v>76</c:v>
                </c:pt>
                <c:pt idx="2860">
                  <c:v>124</c:v>
                </c:pt>
                <c:pt idx="2861">
                  <c:v>116</c:v>
                </c:pt>
                <c:pt idx="2862">
                  <c:v>92</c:v>
                </c:pt>
                <c:pt idx="2863">
                  <c:v>96</c:v>
                </c:pt>
                <c:pt idx="2864">
                  <c:v>108</c:v>
                </c:pt>
                <c:pt idx="2865">
                  <c:v>92</c:v>
                </c:pt>
                <c:pt idx="2866">
                  <c:v>92</c:v>
                </c:pt>
                <c:pt idx="2867">
                  <c:v>68</c:v>
                </c:pt>
                <c:pt idx="2868">
                  <c:v>92</c:v>
                </c:pt>
                <c:pt idx="2869">
                  <c:v>72</c:v>
                </c:pt>
                <c:pt idx="2870">
                  <c:v>100</c:v>
                </c:pt>
                <c:pt idx="2871">
                  <c:v>92</c:v>
                </c:pt>
                <c:pt idx="2872">
                  <c:v>96</c:v>
                </c:pt>
                <c:pt idx="2873">
                  <c:v>136</c:v>
                </c:pt>
                <c:pt idx="2874">
                  <c:v>116</c:v>
                </c:pt>
                <c:pt idx="2875">
                  <c:v>88</c:v>
                </c:pt>
                <c:pt idx="2876">
                  <c:v>120</c:v>
                </c:pt>
                <c:pt idx="2877">
                  <c:v>136</c:v>
                </c:pt>
                <c:pt idx="2878">
                  <c:v>80</c:v>
                </c:pt>
                <c:pt idx="2879">
                  <c:v>124</c:v>
                </c:pt>
                <c:pt idx="2880">
                  <c:v>132</c:v>
                </c:pt>
                <c:pt idx="2881">
                  <c:v>112</c:v>
                </c:pt>
                <c:pt idx="2882">
                  <c:v>104</c:v>
                </c:pt>
                <c:pt idx="2883">
                  <c:v>84</c:v>
                </c:pt>
                <c:pt idx="2884">
                  <c:v>80</c:v>
                </c:pt>
                <c:pt idx="2885">
                  <c:v>96</c:v>
                </c:pt>
                <c:pt idx="2886">
                  <c:v>92</c:v>
                </c:pt>
                <c:pt idx="2887">
                  <c:v>72</c:v>
                </c:pt>
                <c:pt idx="2888">
                  <c:v>40</c:v>
                </c:pt>
                <c:pt idx="2889">
                  <c:v>92</c:v>
                </c:pt>
                <c:pt idx="2890">
                  <c:v>56</c:v>
                </c:pt>
                <c:pt idx="2891">
                  <c:v>88</c:v>
                </c:pt>
                <c:pt idx="2892">
                  <c:v>56</c:v>
                </c:pt>
                <c:pt idx="2893">
                  <c:v>72</c:v>
                </c:pt>
                <c:pt idx="2894">
                  <c:v>48</c:v>
                </c:pt>
                <c:pt idx="2895">
                  <c:v>68</c:v>
                </c:pt>
                <c:pt idx="2896">
                  <c:v>92</c:v>
                </c:pt>
                <c:pt idx="2897">
                  <c:v>60</c:v>
                </c:pt>
                <c:pt idx="2898">
                  <c:v>64</c:v>
                </c:pt>
                <c:pt idx="2899">
                  <c:v>64</c:v>
                </c:pt>
                <c:pt idx="2900">
                  <c:v>40</c:v>
                </c:pt>
                <c:pt idx="2901">
                  <c:v>88</c:v>
                </c:pt>
                <c:pt idx="2902">
                  <c:v>72</c:v>
                </c:pt>
                <c:pt idx="2903">
                  <c:v>104</c:v>
                </c:pt>
                <c:pt idx="2904">
                  <c:v>84</c:v>
                </c:pt>
                <c:pt idx="2905">
                  <c:v>76</c:v>
                </c:pt>
                <c:pt idx="2906">
                  <c:v>92</c:v>
                </c:pt>
                <c:pt idx="2907">
                  <c:v>84</c:v>
                </c:pt>
                <c:pt idx="2908">
                  <c:v>92</c:v>
                </c:pt>
                <c:pt idx="2909">
                  <c:v>64</c:v>
                </c:pt>
                <c:pt idx="2910">
                  <c:v>56</c:v>
                </c:pt>
                <c:pt idx="2911">
                  <c:v>52</c:v>
                </c:pt>
                <c:pt idx="2912">
                  <c:v>64</c:v>
                </c:pt>
                <c:pt idx="2913">
                  <c:v>64</c:v>
                </c:pt>
                <c:pt idx="2914">
                  <c:v>84</c:v>
                </c:pt>
                <c:pt idx="2915">
                  <c:v>64</c:v>
                </c:pt>
                <c:pt idx="2916">
                  <c:v>48</c:v>
                </c:pt>
                <c:pt idx="2917">
                  <c:v>48</c:v>
                </c:pt>
                <c:pt idx="2918">
                  <c:v>88</c:v>
                </c:pt>
                <c:pt idx="2919">
                  <c:v>60</c:v>
                </c:pt>
                <c:pt idx="2920">
                  <c:v>100</c:v>
                </c:pt>
                <c:pt idx="2921">
                  <c:v>56</c:v>
                </c:pt>
                <c:pt idx="2922">
                  <c:v>68</c:v>
                </c:pt>
                <c:pt idx="2923">
                  <c:v>60</c:v>
                </c:pt>
                <c:pt idx="2924">
                  <c:v>72</c:v>
                </c:pt>
                <c:pt idx="2925">
                  <c:v>88</c:v>
                </c:pt>
                <c:pt idx="2926">
                  <c:v>68</c:v>
                </c:pt>
                <c:pt idx="2927">
                  <c:v>68</c:v>
                </c:pt>
                <c:pt idx="2928">
                  <c:v>88</c:v>
                </c:pt>
                <c:pt idx="2929">
                  <c:v>88</c:v>
                </c:pt>
                <c:pt idx="2930">
                  <c:v>68</c:v>
                </c:pt>
                <c:pt idx="2931">
                  <c:v>60</c:v>
                </c:pt>
                <c:pt idx="2932">
                  <c:v>68</c:v>
                </c:pt>
                <c:pt idx="2933">
                  <c:v>84</c:v>
                </c:pt>
                <c:pt idx="2934">
                  <c:v>80</c:v>
                </c:pt>
                <c:pt idx="2935">
                  <c:v>76</c:v>
                </c:pt>
                <c:pt idx="2936">
                  <c:v>100</c:v>
                </c:pt>
                <c:pt idx="2937">
                  <c:v>80</c:v>
                </c:pt>
                <c:pt idx="2938">
                  <c:v>44</c:v>
                </c:pt>
                <c:pt idx="2939">
                  <c:v>104</c:v>
                </c:pt>
                <c:pt idx="2940">
                  <c:v>100</c:v>
                </c:pt>
                <c:pt idx="2941">
                  <c:v>76</c:v>
                </c:pt>
                <c:pt idx="2942">
                  <c:v>68</c:v>
                </c:pt>
                <c:pt idx="2943">
                  <c:v>68</c:v>
                </c:pt>
                <c:pt idx="2944">
                  <c:v>116</c:v>
                </c:pt>
                <c:pt idx="2945">
                  <c:v>68</c:v>
                </c:pt>
                <c:pt idx="2946">
                  <c:v>52</c:v>
                </c:pt>
                <c:pt idx="2947">
                  <c:v>84</c:v>
                </c:pt>
                <c:pt idx="2948">
                  <c:v>44</c:v>
                </c:pt>
                <c:pt idx="2949">
                  <c:v>60</c:v>
                </c:pt>
                <c:pt idx="2950">
                  <c:v>64</c:v>
                </c:pt>
                <c:pt idx="2951">
                  <c:v>60</c:v>
                </c:pt>
                <c:pt idx="2952">
                  <c:v>60</c:v>
                </c:pt>
                <c:pt idx="2953">
                  <c:v>88</c:v>
                </c:pt>
                <c:pt idx="2954">
                  <c:v>68</c:v>
                </c:pt>
                <c:pt idx="2955">
                  <c:v>68</c:v>
                </c:pt>
                <c:pt idx="2956">
                  <c:v>52</c:v>
                </c:pt>
                <c:pt idx="2957">
                  <c:v>88</c:v>
                </c:pt>
                <c:pt idx="2958">
                  <c:v>92</c:v>
                </c:pt>
                <c:pt idx="2959">
                  <c:v>80</c:v>
                </c:pt>
                <c:pt idx="2960">
                  <c:v>60</c:v>
                </c:pt>
                <c:pt idx="2961">
                  <c:v>72</c:v>
                </c:pt>
                <c:pt idx="2962">
                  <c:v>72</c:v>
                </c:pt>
                <c:pt idx="2963">
                  <c:v>56</c:v>
                </c:pt>
                <c:pt idx="2964">
                  <c:v>68</c:v>
                </c:pt>
                <c:pt idx="2965">
                  <c:v>72</c:v>
                </c:pt>
                <c:pt idx="2966">
                  <c:v>64</c:v>
                </c:pt>
                <c:pt idx="2967">
                  <c:v>72</c:v>
                </c:pt>
                <c:pt idx="2968">
                  <c:v>92</c:v>
                </c:pt>
                <c:pt idx="2969">
                  <c:v>56</c:v>
                </c:pt>
                <c:pt idx="2970">
                  <c:v>44</c:v>
                </c:pt>
                <c:pt idx="2971">
                  <c:v>96</c:v>
                </c:pt>
                <c:pt idx="2972">
                  <c:v>84</c:v>
                </c:pt>
                <c:pt idx="2973">
                  <c:v>56</c:v>
                </c:pt>
                <c:pt idx="2974">
                  <c:v>80</c:v>
                </c:pt>
                <c:pt idx="2975">
                  <c:v>72</c:v>
                </c:pt>
                <c:pt idx="2976">
                  <c:v>64</c:v>
                </c:pt>
                <c:pt idx="2977">
                  <c:v>72</c:v>
                </c:pt>
                <c:pt idx="2978">
                  <c:v>64</c:v>
                </c:pt>
                <c:pt idx="2979">
                  <c:v>56</c:v>
                </c:pt>
                <c:pt idx="2980">
                  <c:v>36</c:v>
                </c:pt>
                <c:pt idx="2981">
                  <c:v>72</c:v>
                </c:pt>
                <c:pt idx="2982">
                  <c:v>72</c:v>
                </c:pt>
                <c:pt idx="2983">
                  <c:v>88</c:v>
                </c:pt>
                <c:pt idx="2984">
                  <c:v>40</c:v>
                </c:pt>
                <c:pt idx="2985">
                  <c:v>108</c:v>
                </c:pt>
                <c:pt idx="2986">
                  <c:v>72</c:v>
                </c:pt>
                <c:pt idx="2987">
                  <c:v>72</c:v>
                </c:pt>
                <c:pt idx="2988">
                  <c:v>60</c:v>
                </c:pt>
                <c:pt idx="2989">
                  <c:v>104</c:v>
                </c:pt>
                <c:pt idx="2990">
                  <c:v>108</c:v>
                </c:pt>
                <c:pt idx="2991">
                  <c:v>40</c:v>
                </c:pt>
                <c:pt idx="2992">
                  <c:v>112</c:v>
                </c:pt>
                <c:pt idx="2993">
                  <c:v>80</c:v>
                </c:pt>
                <c:pt idx="2994">
                  <c:v>64</c:v>
                </c:pt>
                <c:pt idx="2995">
                  <c:v>44</c:v>
                </c:pt>
                <c:pt idx="2996">
                  <c:v>76</c:v>
                </c:pt>
                <c:pt idx="2997">
                  <c:v>64</c:v>
                </c:pt>
                <c:pt idx="2998">
                  <c:v>60</c:v>
                </c:pt>
                <c:pt idx="2999">
                  <c:v>92</c:v>
                </c:pt>
                <c:pt idx="3000">
                  <c:v>60</c:v>
                </c:pt>
                <c:pt idx="3001">
                  <c:v>80</c:v>
                </c:pt>
                <c:pt idx="3002">
                  <c:v>100</c:v>
                </c:pt>
                <c:pt idx="3003">
                  <c:v>68</c:v>
                </c:pt>
                <c:pt idx="3004">
                  <c:v>60</c:v>
                </c:pt>
                <c:pt idx="3005">
                  <c:v>88</c:v>
                </c:pt>
                <c:pt idx="3006">
                  <c:v>44</c:v>
                </c:pt>
                <c:pt idx="3007">
                  <c:v>72</c:v>
                </c:pt>
                <c:pt idx="3008">
                  <c:v>60</c:v>
                </c:pt>
                <c:pt idx="3009">
                  <c:v>40</c:v>
                </c:pt>
                <c:pt idx="3010">
                  <c:v>44</c:v>
                </c:pt>
                <c:pt idx="3011">
                  <c:v>48</c:v>
                </c:pt>
                <c:pt idx="3012">
                  <c:v>88</c:v>
                </c:pt>
                <c:pt idx="3013">
                  <c:v>60</c:v>
                </c:pt>
                <c:pt idx="3014">
                  <c:v>76</c:v>
                </c:pt>
                <c:pt idx="3015">
                  <c:v>52</c:v>
                </c:pt>
                <c:pt idx="3016">
                  <c:v>76</c:v>
                </c:pt>
                <c:pt idx="3017">
                  <c:v>72</c:v>
                </c:pt>
                <c:pt idx="3018">
                  <c:v>80</c:v>
                </c:pt>
                <c:pt idx="3019">
                  <c:v>64</c:v>
                </c:pt>
                <c:pt idx="3020">
                  <c:v>104</c:v>
                </c:pt>
                <c:pt idx="3021">
                  <c:v>68</c:v>
                </c:pt>
                <c:pt idx="3022">
                  <c:v>72</c:v>
                </c:pt>
                <c:pt idx="3023">
                  <c:v>64</c:v>
                </c:pt>
                <c:pt idx="3024">
                  <c:v>72</c:v>
                </c:pt>
                <c:pt idx="3025">
                  <c:v>76</c:v>
                </c:pt>
                <c:pt idx="3026">
                  <c:v>68</c:v>
                </c:pt>
                <c:pt idx="3027">
                  <c:v>72</c:v>
                </c:pt>
                <c:pt idx="3028">
                  <c:v>104</c:v>
                </c:pt>
                <c:pt idx="3029">
                  <c:v>84</c:v>
                </c:pt>
                <c:pt idx="3030">
                  <c:v>96</c:v>
                </c:pt>
                <c:pt idx="3031">
                  <c:v>116</c:v>
                </c:pt>
                <c:pt idx="3032">
                  <c:v>84</c:v>
                </c:pt>
                <c:pt idx="3033">
                  <c:v>88</c:v>
                </c:pt>
                <c:pt idx="3034">
                  <c:v>108</c:v>
                </c:pt>
                <c:pt idx="3035">
                  <c:v>84</c:v>
                </c:pt>
                <c:pt idx="3036">
                  <c:v>88</c:v>
                </c:pt>
                <c:pt idx="3037">
                  <c:v>120</c:v>
                </c:pt>
                <c:pt idx="3038">
                  <c:v>160</c:v>
                </c:pt>
                <c:pt idx="3039">
                  <c:v>172</c:v>
                </c:pt>
                <c:pt idx="3040">
                  <c:v>108</c:v>
                </c:pt>
                <c:pt idx="3041">
                  <c:v>140</c:v>
                </c:pt>
                <c:pt idx="3042">
                  <c:v>168</c:v>
                </c:pt>
                <c:pt idx="3043">
                  <c:v>140</c:v>
                </c:pt>
                <c:pt idx="3044">
                  <c:v>132</c:v>
                </c:pt>
                <c:pt idx="3045">
                  <c:v>160</c:v>
                </c:pt>
                <c:pt idx="3046">
                  <c:v>144</c:v>
                </c:pt>
                <c:pt idx="3047">
                  <c:v>144</c:v>
                </c:pt>
                <c:pt idx="3048">
                  <c:v>128</c:v>
                </c:pt>
                <c:pt idx="3049">
                  <c:v>172</c:v>
                </c:pt>
                <c:pt idx="3050">
                  <c:v>72</c:v>
                </c:pt>
                <c:pt idx="3051">
                  <c:v>132</c:v>
                </c:pt>
                <c:pt idx="3052">
                  <c:v>176</c:v>
                </c:pt>
                <c:pt idx="3053">
                  <c:v>96</c:v>
                </c:pt>
                <c:pt idx="3054">
                  <c:v>140</c:v>
                </c:pt>
                <c:pt idx="3055">
                  <c:v>128</c:v>
                </c:pt>
                <c:pt idx="3056">
                  <c:v>96</c:v>
                </c:pt>
                <c:pt idx="3057">
                  <c:v>128</c:v>
                </c:pt>
                <c:pt idx="3058">
                  <c:v>104</c:v>
                </c:pt>
                <c:pt idx="3059">
                  <c:v>120</c:v>
                </c:pt>
                <c:pt idx="3060">
                  <c:v>72</c:v>
                </c:pt>
                <c:pt idx="3061">
                  <c:v>96</c:v>
                </c:pt>
                <c:pt idx="3062">
                  <c:v>108</c:v>
                </c:pt>
                <c:pt idx="3063">
                  <c:v>100</c:v>
                </c:pt>
                <c:pt idx="3064">
                  <c:v>36</c:v>
                </c:pt>
                <c:pt idx="3065">
                  <c:v>80</c:v>
                </c:pt>
                <c:pt idx="3066">
                  <c:v>88</c:v>
                </c:pt>
                <c:pt idx="3067">
                  <c:v>100</c:v>
                </c:pt>
                <c:pt idx="3068">
                  <c:v>64</c:v>
                </c:pt>
                <c:pt idx="3069">
                  <c:v>84</c:v>
                </c:pt>
                <c:pt idx="3070">
                  <c:v>112</c:v>
                </c:pt>
                <c:pt idx="3071">
                  <c:v>152</c:v>
                </c:pt>
                <c:pt idx="3072">
                  <c:v>44</c:v>
                </c:pt>
                <c:pt idx="3073">
                  <c:v>104</c:v>
                </c:pt>
                <c:pt idx="3074">
                  <c:v>68</c:v>
                </c:pt>
                <c:pt idx="3075">
                  <c:v>68</c:v>
                </c:pt>
                <c:pt idx="3076">
                  <c:v>116</c:v>
                </c:pt>
                <c:pt idx="3077">
                  <c:v>120</c:v>
                </c:pt>
                <c:pt idx="3078">
                  <c:v>84</c:v>
                </c:pt>
                <c:pt idx="3079">
                  <c:v>64</c:v>
                </c:pt>
                <c:pt idx="3080">
                  <c:v>96</c:v>
                </c:pt>
                <c:pt idx="3081">
                  <c:v>112</c:v>
                </c:pt>
                <c:pt idx="3082">
                  <c:v>64</c:v>
                </c:pt>
                <c:pt idx="3083">
                  <c:v>100</c:v>
                </c:pt>
                <c:pt idx="3084">
                  <c:v>124</c:v>
                </c:pt>
                <c:pt idx="3085">
                  <c:v>112</c:v>
                </c:pt>
                <c:pt idx="3086">
                  <c:v>92</c:v>
                </c:pt>
                <c:pt idx="3087">
                  <c:v>84</c:v>
                </c:pt>
                <c:pt idx="3088">
                  <c:v>100</c:v>
                </c:pt>
                <c:pt idx="3089">
                  <c:v>72</c:v>
                </c:pt>
                <c:pt idx="3090">
                  <c:v>76</c:v>
                </c:pt>
                <c:pt idx="3091">
                  <c:v>56</c:v>
                </c:pt>
                <c:pt idx="3092">
                  <c:v>124</c:v>
                </c:pt>
                <c:pt idx="3093">
                  <c:v>88</c:v>
                </c:pt>
                <c:pt idx="3094">
                  <c:v>72</c:v>
                </c:pt>
                <c:pt idx="3095">
                  <c:v>72</c:v>
                </c:pt>
                <c:pt idx="3096">
                  <c:v>76</c:v>
                </c:pt>
                <c:pt idx="3097">
                  <c:v>76</c:v>
                </c:pt>
                <c:pt idx="3098">
                  <c:v>108</c:v>
                </c:pt>
                <c:pt idx="3099">
                  <c:v>60</c:v>
                </c:pt>
                <c:pt idx="3100">
                  <c:v>84</c:v>
                </c:pt>
                <c:pt idx="3101">
                  <c:v>88</c:v>
                </c:pt>
                <c:pt idx="3102">
                  <c:v>104</c:v>
                </c:pt>
                <c:pt idx="3103">
                  <c:v>144</c:v>
                </c:pt>
                <c:pt idx="3104">
                  <c:v>92</c:v>
                </c:pt>
                <c:pt idx="3105">
                  <c:v>60</c:v>
                </c:pt>
                <c:pt idx="3106">
                  <c:v>72</c:v>
                </c:pt>
                <c:pt idx="3107">
                  <c:v>84</c:v>
                </c:pt>
                <c:pt idx="3108">
                  <c:v>88</c:v>
                </c:pt>
                <c:pt idx="3109">
                  <c:v>76</c:v>
                </c:pt>
                <c:pt idx="3110">
                  <c:v>76</c:v>
                </c:pt>
                <c:pt idx="3111">
                  <c:v>80</c:v>
                </c:pt>
                <c:pt idx="3112">
                  <c:v>76</c:v>
                </c:pt>
                <c:pt idx="3113">
                  <c:v>64</c:v>
                </c:pt>
                <c:pt idx="3114">
                  <c:v>88</c:v>
                </c:pt>
                <c:pt idx="3115">
                  <c:v>80</c:v>
                </c:pt>
                <c:pt idx="3116">
                  <c:v>64</c:v>
                </c:pt>
                <c:pt idx="3117">
                  <c:v>60</c:v>
                </c:pt>
                <c:pt idx="3118">
                  <c:v>56</c:v>
                </c:pt>
                <c:pt idx="3119">
                  <c:v>68</c:v>
                </c:pt>
                <c:pt idx="3120">
                  <c:v>76</c:v>
                </c:pt>
                <c:pt idx="3121">
                  <c:v>96</c:v>
                </c:pt>
                <c:pt idx="3122">
                  <c:v>92</c:v>
                </c:pt>
                <c:pt idx="3123">
                  <c:v>88</c:v>
                </c:pt>
                <c:pt idx="3124">
                  <c:v>44</c:v>
                </c:pt>
                <c:pt idx="3125">
                  <c:v>84</c:v>
                </c:pt>
                <c:pt idx="3126">
                  <c:v>76</c:v>
                </c:pt>
                <c:pt idx="3127">
                  <c:v>56</c:v>
                </c:pt>
                <c:pt idx="3128">
                  <c:v>56</c:v>
                </c:pt>
                <c:pt idx="3129">
                  <c:v>68</c:v>
                </c:pt>
                <c:pt idx="3130">
                  <c:v>68</c:v>
                </c:pt>
                <c:pt idx="3131">
                  <c:v>92</c:v>
                </c:pt>
                <c:pt idx="3132">
                  <c:v>92</c:v>
                </c:pt>
                <c:pt idx="3133">
                  <c:v>120</c:v>
                </c:pt>
                <c:pt idx="3134">
                  <c:v>100</c:v>
                </c:pt>
                <c:pt idx="3135">
                  <c:v>48</c:v>
                </c:pt>
                <c:pt idx="3136">
                  <c:v>108</c:v>
                </c:pt>
                <c:pt idx="3137">
                  <c:v>88</c:v>
                </c:pt>
                <c:pt idx="3138">
                  <c:v>112</c:v>
                </c:pt>
                <c:pt idx="3139">
                  <c:v>112</c:v>
                </c:pt>
                <c:pt idx="3140">
                  <c:v>96</c:v>
                </c:pt>
                <c:pt idx="3141">
                  <c:v>112</c:v>
                </c:pt>
                <c:pt idx="3142">
                  <c:v>88</c:v>
                </c:pt>
                <c:pt idx="3143">
                  <c:v>108</c:v>
                </c:pt>
                <c:pt idx="3144">
                  <c:v>92</c:v>
                </c:pt>
                <c:pt idx="3145">
                  <c:v>88</c:v>
                </c:pt>
                <c:pt idx="3146">
                  <c:v>76</c:v>
                </c:pt>
                <c:pt idx="3147">
                  <c:v>72</c:v>
                </c:pt>
                <c:pt idx="3148">
                  <c:v>40</c:v>
                </c:pt>
                <c:pt idx="3149">
                  <c:v>88</c:v>
                </c:pt>
                <c:pt idx="3150">
                  <c:v>92</c:v>
                </c:pt>
                <c:pt idx="3151">
                  <c:v>64</c:v>
                </c:pt>
                <c:pt idx="3152">
                  <c:v>52</c:v>
                </c:pt>
                <c:pt idx="3153">
                  <c:v>60</c:v>
                </c:pt>
                <c:pt idx="3154">
                  <c:v>84</c:v>
                </c:pt>
                <c:pt idx="3155">
                  <c:v>36</c:v>
                </c:pt>
                <c:pt idx="3156">
                  <c:v>72</c:v>
                </c:pt>
                <c:pt idx="3157">
                  <c:v>76</c:v>
                </c:pt>
                <c:pt idx="3158">
                  <c:v>92</c:v>
                </c:pt>
                <c:pt idx="3159">
                  <c:v>72</c:v>
                </c:pt>
                <c:pt idx="3160">
                  <c:v>104</c:v>
                </c:pt>
                <c:pt idx="3161">
                  <c:v>68</c:v>
                </c:pt>
                <c:pt idx="3162">
                  <c:v>56</c:v>
                </c:pt>
                <c:pt idx="3163">
                  <c:v>92</c:v>
                </c:pt>
                <c:pt idx="3164">
                  <c:v>120</c:v>
                </c:pt>
                <c:pt idx="3165">
                  <c:v>64</c:v>
                </c:pt>
                <c:pt idx="3166">
                  <c:v>92</c:v>
                </c:pt>
                <c:pt idx="3167">
                  <c:v>80</c:v>
                </c:pt>
                <c:pt idx="3168">
                  <c:v>60</c:v>
                </c:pt>
                <c:pt idx="3169">
                  <c:v>88</c:v>
                </c:pt>
                <c:pt idx="3170">
                  <c:v>20</c:v>
                </c:pt>
                <c:pt idx="3171">
                  <c:v>96</c:v>
                </c:pt>
                <c:pt idx="3172">
                  <c:v>92</c:v>
                </c:pt>
                <c:pt idx="3173">
                  <c:v>108</c:v>
                </c:pt>
                <c:pt idx="3174">
                  <c:v>88</c:v>
                </c:pt>
                <c:pt idx="3175">
                  <c:v>80</c:v>
                </c:pt>
                <c:pt idx="3176">
                  <c:v>56</c:v>
                </c:pt>
                <c:pt idx="3177">
                  <c:v>84</c:v>
                </c:pt>
                <c:pt idx="3178">
                  <c:v>84</c:v>
                </c:pt>
                <c:pt idx="3179">
                  <c:v>68</c:v>
                </c:pt>
                <c:pt idx="3180">
                  <c:v>68</c:v>
                </c:pt>
                <c:pt idx="3181">
                  <c:v>96</c:v>
                </c:pt>
                <c:pt idx="3182">
                  <c:v>84</c:v>
                </c:pt>
                <c:pt idx="3183">
                  <c:v>104</c:v>
                </c:pt>
                <c:pt idx="3184">
                  <c:v>96</c:v>
                </c:pt>
                <c:pt idx="3185">
                  <c:v>60</c:v>
                </c:pt>
                <c:pt idx="3186">
                  <c:v>120</c:v>
                </c:pt>
                <c:pt idx="3187">
                  <c:v>128</c:v>
                </c:pt>
                <c:pt idx="3188">
                  <c:v>76</c:v>
                </c:pt>
                <c:pt idx="3189">
                  <c:v>84</c:v>
                </c:pt>
                <c:pt idx="3190">
                  <c:v>76</c:v>
                </c:pt>
                <c:pt idx="3191">
                  <c:v>84</c:v>
                </c:pt>
                <c:pt idx="3192">
                  <c:v>68</c:v>
                </c:pt>
                <c:pt idx="3193">
                  <c:v>84</c:v>
                </c:pt>
                <c:pt idx="3194">
                  <c:v>92</c:v>
                </c:pt>
                <c:pt idx="3195">
                  <c:v>72</c:v>
                </c:pt>
                <c:pt idx="3196">
                  <c:v>52</c:v>
                </c:pt>
                <c:pt idx="3197">
                  <c:v>68</c:v>
                </c:pt>
                <c:pt idx="3198">
                  <c:v>84</c:v>
                </c:pt>
                <c:pt idx="3199">
                  <c:v>68</c:v>
                </c:pt>
                <c:pt idx="3200">
                  <c:v>76</c:v>
                </c:pt>
                <c:pt idx="3201">
                  <c:v>84</c:v>
                </c:pt>
                <c:pt idx="3202">
                  <c:v>100</c:v>
                </c:pt>
                <c:pt idx="3203">
                  <c:v>76</c:v>
                </c:pt>
                <c:pt idx="3204">
                  <c:v>48</c:v>
                </c:pt>
                <c:pt idx="3205">
                  <c:v>52</c:v>
                </c:pt>
                <c:pt idx="3206">
                  <c:v>56</c:v>
                </c:pt>
                <c:pt idx="3207">
                  <c:v>84</c:v>
                </c:pt>
                <c:pt idx="3208">
                  <c:v>84</c:v>
                </c:pt>
                <c:pt idx="3209">
                  <c:v>96</c:v>
                </c:pt>
                <c:pt idx="3210">
                  <c:v>76</c:v>
                </c:pt>
                <c:pt idx="3211">
                  <c:v>84</c:v>
                </c:pt>
                <c:pt idx="3212">
                  <c:v>56</c:v>
                </c:pt>
                <c:pt idx="3213">
                  <c:v>72</c:v>
                </c:pt>
                <c:pt idx="3214">
                  <c:v>56</c:v>
                </c:pt>
                <c:pt idx="3215">
                  <c:v>40</c:v>
                </c:pt>
                <c:pt idx="3216">
                  <c:v>68</c:v>
                </c:pt>
                <c:pt idx="3217">
                  <c:v>72</c:v>
                </c:pt>
                <c:pt idx="3218">
                  <c:v>76</c:v>
                </c:pt>
                <c:pt idx="3219">
                  <c:v>68</c:v>
                </c:pt>
                <c:pt idx="3220">
                  <c:v>48</c:v>
                </c:pt>
                <c:pt idx="3221">
                  <c:v>64</c:v>
                </c:pt>
                <c:pt idx="3222">
                  <c:v>48</c:v>
                </c:pt>
                <c:pt idx="3223">
                  <c:v>104</c:v>
                </c:pt>
                <c:pt idx="3224">
                  <c:v>52</c:v>
                </c:pt>
                <c:pt idx="3225">
                  <c:v>36</c:v>
                </c:pt>
                <c:pt idx="3226">
                  <c:v>48</c:v>
                </c:pt>
                <c:pt idx="3227">
                  <c:v>48</c:v>
                </c:pt>
                <c:pt idx="3228">
                  <c:v>84</c:v>
                </c:pt>
                <c:pt idx="3229">
                  <c:v>68</c:v>
                </c:pt>
                <c:pt idx="3230">
                  <c:v>84</c:v>
                </c:pt>
                <c:pt idx="3231">
                  <c:v>120</c:v>
                </c:pt>
                <c:pt idx="3232">
                  <c:v>60</c:v>
                </c:pt>
                <c:pt idx="3233">
                  <c:v>56</c:v>
                </c:pt>
                <c:pt idx="3234">
                  <c:v>64</c:v>
                </c:pt>
                <c:pt idx="3235">
                  <c:v>80</c:v>
                </c:pt>
                <c:pt idx="3236">
                  <c:v>48</c:v>
                </c:pt>
                <c:pt idx="3237">
                  <c:v>52</c:v>
                </c:pt>
                <c:pt idx="3238">
                  <c:v>68</c:v>
                </c:pt>
                <c:pt idx="3239">
                  <c:v>56</c:v>
                </c:pt>
                <c:pt idx="3240">
                  <c:v>64</c:v>
                </c:pt>
                <c:pt idx="3241">
                  <c:v>60</c:v>
                </c:pt>
                <c:pt idx="3242">
                  <c:v>44</c:v>
                </c:pt>
                <c:pt idx="3243">
                  <c:v>76</c:v>
                </c:pt>
                <c:pt idx="3244">
                  <c:v>52</c:v>
                </c:pt>
                <c:pt idx="3245">
                  <c:v>64</c:v>
                </c:pt>
                <c:pt idx="3246">
                  <c:v>124</c:v>
                </c:pt>
                <c:pt idx="3247">
                  <c:v>56</c:v>
                </c:pt>
                <c:pt idx="3248">
                  <c:v>68</c:v>
                </c:pt>
                <c:pt idx="3249">
                  <c:v>88</c:v>
                </c:pt>
                <c:pt idx="3250">
                  <c:v>84</c:v>
                </c:pt>
                <c:pt idx="3251">
                  <c:v>56</c:v>
                </c:pt>
                <c:pt idx="3252">
                  <c:v>72</c:v>
                </c:pt>
                <c:pt idx="3253">
                  <c:v>68</c:v>
                </c:pt>
                <c:pt idx="3254">
                  <c:v>68</c:v>
                </c:pt>
                <c:pt idx="3255">
                  <c:v>72</c:v>
                </c:pt>
                <c:pt idx="3256">
                  <c:v>52</c:v>
                </c:pt>
                <c:pt idx="3257">
                  <c:v>68</c:v>
                </c:pt>
                <c:pt idx="3258">
                  <c:v>84</c:v>
                </c:pt>
                <c:pt idx="3259">
                  <c:v>52</c:v>
                </c:pt>
                <c:pt idx="3260">
                  <c:v>64</c:v>
                </c:pt>
                <c:pt idx="3261">
                  <c:v>68</c:v>
                </c:pt>
                <c:pt idx="3262">
                  <c:v>64</c:v>
                </c:pt>
                <c:pt idx="3263">
                  <c:v>68</c:v>
                </c:pt>
                <c:pt idx="3264">
                  <c:v>52</c:v>
                </c:pt>
                <c:pt idx="3265">
                  <c:v>56</c:v>
                </c:pt>
                <c:pt idx="3266">
                  <c:v>68</c:v>
                </c:pt>
                <c:pt idx="3267">
                  <c:v>76</c:v>
                </c:pt>
                <c:pt idx="3268">
                  <c:v>52</c:v>
                </c:pt>
                <c:pt idx="3269">
                  <c:v>40</c:v>
                </c:pt>
                <c:pt idx="3270">
                  <c:v>40</c:v>
                </c:pt>
                <c:pt idx="3271">
                  <c:v>64</c:v>
                </c:pt>
                <c:pt idx="3272">
                  <c:v>72</c:v>
                </c:pt>
                <c:pt idx="3273">
                  <c:v>104</c:v>
                </c:pt>
                <c:pt idx="3274">
                  <c:v>72</c:v>
                </c:pt>
                <c:pt idx="3275">
                  <c:v>72</c:v>
                </c:pt>
                <c:pt idx="3276">
                  <c:v>84</c:v>
                </c:pt>
                <c:pt idx="3277">
                  <c:v>72</c:v>
                </c:pt>
                <c:pt idx="3278">
                  <c:v>100</c:v>
                </c:pt>
                <c:pt idx="3279">
                  <c:v>92</c:v>
                </c:pt>
                <c:pt idx="3280">
                  <c:v>56</c:v>
                </c:pt>
                <c:pt idx="3281">
                  <c:v>100</c:v>
                </c:pt>
                <c:pt idx="3282">
                  <c:v>88</c:v>
                </c:pt>
                <c:pt idx="3283">
                  <c:v>96</c:v>
                </c:pt>
                <c:pt idx="3284">
                  <c:v>84</c:v>
                </c:pt>
                <c:pt idx="3285">
                  <c:v>76</c:v>
                </c:pt>
                <c:pt idx="3286">
                  <c:v>100</c:v>
                </c:pt>
                <c:pt idx="3287">
                  <c:v>76</c:v>
                </c:pt>
                <c:pt idx="3288">
                  <c:v>84</c:v>
                </c:pt>
                <c:pt idx="3289">
                  <c:v>64</c:v>
                </c:pt>
                <c:pt idx="3290">
                  <c:v>60</c:v>
                </c:pt>
                <c:pt idx="3291">
                  <c:v>76</c:v>
                </c:pt>
                <c:pt idx="3292">
                  <c:v>60</c:v>
                </c:pt>
                <c:pt idx="3293">
                  <c:v>68</c:v>
                </c:pt>
                <c:pt idx="3294">
                  <c:v>68</c:v>
                </c:pt>
                <c:pt idx="3295">
                  <c:v>72</c:v>
                </c:pt>
                <c:pt idx="3296">
                  <c:v>92</c:v>
                </c:pt>
                <c:pt idx="3297">
                  <c:v>136</c:v>
                </c:pt>
                <c:pt idx="3298">
                  <c:v>56</c:v>
                </c:pt>
                <c:pt idx="3299">
                  <c:v>68</c:v>
                </c:pt>
                <c:pt idx="3300">
                  <c:v>84</c:v>
                </c:pt>
                <c:pt idx="3301">
                  <c:v>96</c:v>
                </c:pt>
                <c:pt idx="3302">
                  <c:v>56</c:v>
                </c:pt>
                <c:pt idx="3303">
                  <c:v>52</c:v>
                </c:pt>
                <c:pt idx="3304">
                  <c:v>88</c:v>
                </c:pt>
                <c:pt idx="3305">
                  <c:v>72</c:v>
                </c:pt>
                <c:pt idx="3306">
                  <c:v>48</c:v>
                </c:pt>
                <c:pt idx="3307">
                  <c:v>56</c:v>
                </c:pt>
                <c:pt idx="3308">
                  <c:v>48</c:v>
                </c:pt>
                <c:pt idx="3309">
                  <c:v>56</c:v>
                </c:pt>
                <c:pt idx="3310">
                  <c:v>76</c:v>
                </c:pt>
                <c:pt idx="3311">
                  <c:v>40</c:v>
                </c:pt>
                <c:pt idx="3312">
                  <c:v>56</c:v>
                </c:pt>
                <c:pt idx="3313">
                  <c:v>44</c:v>
                </c:pt>
                <c:pt idx="3314">
                  <c:v>36</c:v>
                </c:pt>
                <c:pt idx="3315">
                  <c:v>56</c:v>
                </c:pt>
                <c:pt idx="3316">
                  <c:v>84</c:v>
                </c:pt>
                <c:pt idx="3317">
                  <c:v>68</c:v>
                </c:pt>
                <c:pt idx="3318">
                  <c:v>56</c:v>
                </c:pt>
                <c:pt idx="3319">
                  <c:v>72</c:v>
                </c:pt>
                <c:pt idx="3320">
                  <c:v>76</c:v>
                </c:pt>
                <c:pt idx="3321">
                  <c:v>72</c:v>
                </c:pt>
                <c:pt idx="3322">
                  <c:v>80</c:v>
                </c:pt>
                <c:pt idx="3323">
                  <c:v>72</c:v>
                </c:pt>
                <c:pt idx="3324">
                  <c:v>64</c:v>
                </c:pt>
                <c:pt idx="3325">
                  <c:v>68</c:v>
                </c:pt>
                <c:pt idx="3326">
                  <c:v>40</c:v>
                </c:pt>
                <c:pt idx="3327">
                  <c:v>56</c:v>
                </c:pt>
                <c:pt idx="3328">
                  <c:v>76</c:v>
                </c:pt>
                <c:pt idx="3329">
                  <c:v>56</c:v>
                </c:pt>
                <c:pt idx="3330">
                  <c:v>72</c:v>
                </c:pt>
                <c:pt idx="3331">
                  <c:v>92</c:v>
                </c:pt>
                <c:pt idx="3332">
                  <c:v>56</c:v>
                </c:pt>
                <c:pt idx="3333">
                  <c:v>72</c:v>
                </c:pt>
                <c:pt idx="3334">
                  <c:v>64</c:v>
                </c:pt>
                <c:pt idx="3335">
                  <c:v>88</c:v>
                </c:pt>
                <c:pt idx="3336">
                  <c:v>92</c:v>
                </c:pt>
                <c:pt idx="3337">
                  <c:v>68</c:v>
                </c:pt>
                <c:pt idx="3338">
                  <c:v>44</c:v>
                </c:pt>
                <c:pt idx="3339">
                  <c:v>72</c:v>
                </c:pt>
                <c:pt idx="3340">
                  <c:v>92</c:v>
                </c:pt>
                <c:pt idx="3341">
                  <c:v>68</c:v>
                </c:pt>
                <c:pt idx="3342">
                  <c:v>64</c:v>
                </c:pt>
                <c:pt idx="3343">
                  <c:v>80</c:v>
                </c:pt>
                <c:pt idx="3344">
                  <c:v>32</c:v>
                </c:pt>
                <c:pt idx="3345">
                  <c:v>60</c:v>
                </c:pt>
                <c:pt idx="3346">
                  <c:v>88</c:v>
                </c:pt>
                <c:pt idx="3347">
                  <c:v>40</c:v>
                </c:pt>
                <c:pt idx="3348">
                  <c:v>60</c:v>
                </c:pt>
                <c:pt idx="3349">
                  <c:v>68</c:v>
                </c:pt>
                <c:pt idx="3350">
                  <c:v>72</c:v>
                </c:pt>
                <c:pt idx="3351">
                  <c:v>64</c:v>
                </c:pt>
                <c:pt idx="3352">
                  <c:v>68</c:v>
                </c:pt>
                <c:pt idx="3353">
                  <c:v>56</c:v>
                </c:pt>
                <c:pt idx="3354">
                  <c:v>72</c:v>
                </c:pt>
                <c:pt idx="3355">
                  <c:v>84</c:v>
                </c:pt>
                <c:pt idx="3356">
                  <c:v>64</c:v>
                </c:pt>
                <c:pt idx="3357">
                  <c:v>112</c:v>
                </c:pt>
                <c:pt idx="3358">
                  <c:v>52</c:v>
                </c:pt>
                <c:pt idx="3359">
                  <c:v>68</c:v>
                </c:pt>
                <c:pt idx="3360">
                  <c:v>80</c:v>
                </c:pt>
                <c:pt idx="3361">
                  <c:v>56</c:v>
                </c:pt>
                <c:pt idx="3362">
                  <c:v>84</c:v>
                </c:pt>
                <c:pt idx="3363">
                  <c:v>60</c:v>
                </c:pt>
                <c:pt idx="3364">
                  <c:v>80</c:v>
                </c:pt>
                <c:pt idx="3365">
                  <c:v>56</c:v>
                </c:pt>
                <c:pt idx="3366">
                  <c:v>64</c:v>
                </c:pt>
                <c:pt idx="3367">
                  <c:v>80</c:v>
                </c:pt>
                <c:pt idx="3368">
                  <c:v>56</c:v>
                </c:pt>
                <c:pt idx="3369">
                  <c:v>88</c:v>
                </c:pt>
                <c:pt idx="3370">
                  <c:v>72</c:v>
                </c:pt>
                <c:pt idx="3371">
                  <c:v>80</c:v>
                </c:pt>
                <c:pt idx="3372">
                  <c:v>44</c:v>
                </c:pt>
                <c:pt idx="3373">
                  <c:v>80</c:v>
                </c:pt>
                <c:pt idx="3374">
                  <c:v>56</c:v>
                </c:pt>
                <c:pt idx="3375">
                  <c:v>68</c:v>
                </c:pt>
                <c:pt idx="3376">
                  <c:v>48</c:v>
                </c:pt>
                <c:pt idx="3377">
                  <c:v>72</c:v>
                </c:pt>
                <c:pt idx="3378">
                  <c:v>76</c:v>
                </c:pt>
                <c:pt idx="3379">
                  <c:v>100</c:v>
                </c:pt>
                <c:pt idx="3380">
                  <c:v>56</c:v>
                </c:pt>
                <c:pt idx="3381">
                  <c:v>84</c:v>
                </c:pt>
                <c:pt idx="3382">
                  <c:v>64</c:v>
                </c:pt>
                <c:pt idx="3383">
                  <c:v>72</c:v>
                </c:pt>
                <c:pt idx="3384">
                  <c:v>64</c:v>
                </c:pt>
                <c:pt idx="3385">
                  <c:v>44</c:v>
                </c:pt>
                <c:pt idx="3386">
                  <c:v>84</c:v>
                </c:pt>
                <c:pt idx="3387">
                  <c:v>48</c:v>
                </c:pt>
                <c:pt idx="3388">
                  <c:v>60</c:v>
                </c:pt>
                <c:pt idx="3389">
                  <c:v>88</c:v>
                </c:pt>
                <c:pt idx="3390">
                  <c:v>80</c:v>
                </c:pt>
                <c:pt idx="3391">
                  <c:v>68</c:v>
                </c:pt>
                <c:pt idx="3392">
                  <c:v>68</c:v>
                </c:pt>
                <c:pt idx="3393">
                  <c:v>52</c:v>
                </c:pt>
                <c:pt idx="3394">
                  <c:v>84</c:v>
                </c:pt>
                <c:pt idx="3395">
                  <c:v>36</c:v>
                </c:pt>
                <c:pt idx="3396">
                  <c:v>56</c:v>
                </c:pt>
                <c:pt idx="3397">
                  <c:v>44</c:v>
                </c:pt>
                <c:pt idx="3398">
                  <c:v>64</c:v>
                </c:pt>
                <c:pt idx="3399">
                  <c:v>36</c:v>
                </c:pt>
                <c:pt idx="3400">
                  <c:v>92</c:v>
                </c:pt>
                <c:pt idx="3401">
                  <c:v>84</c:v>
                </c:pt>
                <c:pt idx="3402">
                  <c:v>64</c:v>
                </c:pt>
                <c:pt idx="3403">
                  <c:v>60</c:v>
                </c:pt>
                <c:pt idx="3404">
                  <c:v>56</c:v>
                </c:pt>
                <c:pt idx="3405">
                  <c:v>56</c:v>
                </c:pt>
                <c:pt idx="3406">
                  <c:v>84</c:v>
                </c:pt>
                <c:pt idx="3407">
                  <c:v>124</c:v>
                </c:pt>
                <c:pt idx="3408">
                  <c:v>72</c:v>
                </c:pt>
                <c:pt idx="3409">
                  <c:v>60</c:v>
                </c:pt>
                <c:pt idx="3410">
                  <c:v>92</c:v>
                </c:pt>
                <c:pt idx="3411">
                  <c:v>88</c:v>
                </c:pt>
                <c:pt idx="3412">
                  <c:v>92</c:v>
                </c:pt>
                <c:pt idx="3413">
                  <c:v>60</c:v>
                </c:pt>
                <c:pt idx="3414">
                  <c:v>76</c:v>
                </c:pt>
                <c:pt idx="3415">
                  <c:v>76</c:v>
                </c:pt>
                <c:pt idx="3416">
                  <c:v>40</c:v>
                </c:pt>
                <c:pt idx="3417">
                  <c:v>100</c:v>
                </c:pt>
                <c:pt idx="3418">
                  <c:v>76</c:v>
                </c:pt>
                <c:pt idx="3419">
                  <c:v>76</c:v>
                </c:pt>
                <c:pt idx="3420">
                  <c:v>64</c:v>
                </c:pt>
                <c:pt idx="3421">
                  <c:v>52</c:v>
                </c:pt>
                <c:pt idx="3422">
                  <c:v>52</c:v>
                </c:pt>
                <c:pt idx="3423">
                  <c:v>64</c:v>
                </c:pt>
                <c:pt idx="3424">
                  <c:v>64</c:v>
                </c:pt>
                <c:pt idx="3425">
                  <c:v>68</c:v>
                </c:pt>
                <c:pt idx="3426">
                  <c:v>68</c:v>
                </c:pt>
                <c:pt idx="3427">
                  <c:v>108</c:v>
                </c:pt>
                <c:pt idx="3428">
                  <c:v>96</c:v>
                </c:pt>
                <c:pt idx="3429">
                  <c:v>72</c:v>
                </c:pt>
                <c:pt idx="3430">
                  <c:v>56</c:v>
                </c:pt>
                <c:pt idx="3431">
                  <c:v>88</c:v>
                </c:pt>
                <c:pt idx="3432">
                  <c:v>56</c:v>
                </c:pt>
                <c:pt idx="3433">
                  <c:v>68</c:v>
                </c:pt>
                <c:pt idx="3434">
                  <c:v>60</c:v>
                </c:pt>
                <c:pt idx="3435">
                  <c:v>72</c:v>
                </c:pt>
                <c:pt idx="3436">
                  <c:v>40</c:v>
                </c:pt>
                <c:pt idx="3437">
                  <c:v>40</c:v>
                </c:pt>
                <c:pt idx="3438">
                  <c:v>48</c:v>
                </c:pt>
                <c:pt idx="3439">
                  <c:v>36</c:v>
                </c:pt>
                <c:pt idx="3440">
                  <c:v>72</c:v>
                </c:pt>
                <c:pt idx="3441">
                  <c:v>56</c:v>
                </c:pt>
                <c:pt idx="3442">
                  <c:v>72</c:v>
                </c:pt>
                <c:pt idx="3443">
                  <c:v>84</c:v>
                </c:pt>
                <c:pt idx="3444">
                  <c:v>76</c:v>
                </c:pt>
                <c:pt idx="3445">
                  <c:v>56</c:v>
                </c:pt>
                <c:pt idx="3446">
                  <c:v>64</c:v>
                </c:pt>
                <c:pt idx="3447">
                  <c:v>52</c:v>
                </c:pt>
                <c:pt idx="3448">
                  <c:v>68</c:v>
                </c:pt>
                <c:pt idx="3449">
                  <c:v>76</c:v>
                </c:pt>
                <c:pt idx="3450">
                  <c:v>88</c:v>
                </c:pt>
                <c:pt idx="3451">
                  <c:v>52</c:v>
                </c:pt>
                <c:pt idx="3452">
                  <c:v>92</c:v>
                </c:pt>
                <c:pt idx="3453">
                  <c:v>60</c:v>
                </c:pt>
                <c:pt idx="3454">
                  <c:v>76</c:v>
                </c:pt>
                <c:pt idx="3455">
                  <c:v>60</c:v>
                </c:pt>
                <c:pt idx="3456">
                  <c:v>64</c:v>
                </c:pt>
                <c:pt idx="3457">
                  <c:v>88</c:v>
                </c:pt>
                <c:pt idx="3458">
                  <c:v>32</c:v>
                </c:pt>
                <c:pt idx="3459">
                  <c:v>80</c:v>
                </c:pt>
                <c:pt idx="3460">
                  <c:v>44</c:v>
                </c:pt>
                <c:pt idx="3461">
                  <c:v>88</c:v>
                </c:pt>
                <c:pt idx="3462">
                  <c:v>80</c:v>
                </c:pt>
                <c:pt idx="3463">
                  <c:v>84</c:v>
                </c:pt>
                <c:pt idx="3464">
                  <c:v>72</c:v>
                </c:pt>
                <c:pt idx="3465">
                  <c:v>60</c:v>
                </c:pt>
                <c:pt idx="3466">
                  <c:v>108</c:v>
                </c:pt>
                <c:pt idx="3467">
                  <c:v>88</c:v>
                </c:pt>
                <c:pt idx="3468">
                  <c:v>80</c:v>
                </c:pt>
                <c:pt idx="3469">
                  <c:v>80</c:v>
                </c:pt>
                <c:pt idx="3470">
                  <c:v>56</c:v>
                </c:pt>
                <c:pt idx="3471">
                  <c:v>68</c:v>
                </c:pt>
                <c:pt idx="3472">
                  <c:v>64</c:v>
                </c:pt>
                <c:pt idx="3473">
                  <c:v>104</c:v>
                </c:pt>
                <c:pt idx="3474">
                  <c:v>76</c:v>
                </c:pt>
                <c:pt idx="3475">
                  <c:v>76</c:v>
                </c:pt>
                <c:pt idx="3476">
                  <c:v>100</c:v>
                </c:pt>
                <c:pt idx="3477">
                  <c:v>96</c:v>
                </c:pt>
                <c:pt idx="3478">
                  <c:v>72</c:v>
                </c:pt>
                <c:pt idx="3479">
                  <c:v>108</c:v>
                </c:pt>
                <c:pt idx="3480">
                  <c:v>92</c:v>
                </c:pt>
                <c:pt idx="3481">
                  <c:v>56</c:v>
                </c:pt>
                <c:pt idx="3482">
                  <c:v>112</c:v>
                </c:pt>
                <c:pt idx="3483">
                  <c:v>80</c:v>
                </c:pt>
                <c:pt idx="3484">
                  <c:v>100</c:v>
                </c:pt>
                <c:pt idx="3485">
                  <c:v>68</c:v>
                </c:pt>
                <c:pt idx="3486">
                  <c:v>68</c:v>
                </c:pt>
                <c:pt idx="3487">
                  <c:v>80</c:v>
                </c:pt>
                <c:pt idx="3488">
                  <c:v>100</c:v>
                </c:pt>
                <c:pt idx="3489">
                  <c:v>88</c:v>
                </c:pt>
                <c:pt idx="3490">
                  <c:v>68</c:v>
                </c:pt>
                <c:pt idx="3491">
                  <c:v>96</c:v>
                </c:pt>
                <c:pt idx="3492">
                  <c:v>96</c:v>
                </c:pt>
                <c:pt idx="3493">
                  <c:v>64</c:v>
                </c:pt>
                <c:pt idx="3494">
                  <c:v>80</c:v>
                </c:pt>
                <c:pt idx="3495">
                  <c:v>104</c:v>
                </c:pt>
                <c:pt idx="3496">
                  <c:v>108</c:v>
                </c:pt>
                <c:pt idx="3497">
                  <c:v>100</c:v>
                </c:pt>
                <c:pt idx="3498">
                  <c:v>108</c:v>
                </c:pt>
                <c:pt idx="3499">
                  <c:v>108</c:v>
                </c:pt>
                <c:pt idx="3500">
                  <c:v>108</c:v>
                </c:pt>
                <c:pt idx="3501">
                  <c:v>120</c:v>
                </c:pt>
                <c:pt idx="3502">
                  <c:v>128</c:v>
                </c:pt>
                <c:pt idx="3503">
                  <c:v>96</c:v>
                </c:pt>
                <c:pt idx="3504">
                  <c:v>84</c:v>
                </c:pt>
                <c:pt idx="3505">
                  <c:v>76</c:v>
                </c:pt>
                <c:pt idx="3506">
                  <c:v>112</c:v>
                </c:pt>
                <c:pt idx="3507">
                  <c:v>96</c:v>
                </c:pt>
                <c:pt idx="3508">
                  <c:v>80</c:v>
                </c:pt>
                <c:pt idx="3509">
                  <c:v>108</c:v>
                </c:pt>
                <c:pt idx="3510">
                  <c:v>108</c:v>
                </c:pt>
                <c:pt idx="3511">
                  <c:v>104</c:v>
                </c:pt>
                <c:pt idx="3512">
                  <c:v>92</c:v>
                </c:pt>
                <c:pt idx="3513">
                  <c:v>132</c:v>
                </c:pt>
                <c:pt idx="3514">
                  <c:v>112</c:v>
                </c:pt>
                <c:pt idx="3515">
                  <c:v>112</c:v>
                </c:pt>
                <c:pt idx="3516">
                  <c:v>80</c:v>
                </c:pt>
                <c:pt idx="3517">
                  <c:v>64</c:v>
                </c:pt>
                <c:pt idx="3518">
                  <c:v>116</c:v>
                </c:pt>
                <c:pt idx="3519">
                  <c:v>72</c:v>
                </c:pt>
                <c:pt idx="3520">
                  <c:v>100</c:v>
                </c:pt>
                <c:pt idx="3521">
                  <c:v>80</c:v>
                </c:pt>
                <c:pt idx="3522">
                  <c:v>64</c:v>
                </c:pt>
                <c:pt idx="3523">
                  <c:v>76</c:v>
                </c:pt>
                <c:pt idx="3524">
                  <c:v>60</c:v>
                </c:pt>
                <c:pt idx="3525">
                  <c:v>104</c:v>
                </c:pt>
                <c:pt idx="3526">
                  <c:v>76</c:v>
                </c:pt>
                <c:pt idx="3527">
                  <c:v>36</c:v>
                </c:pt>
                <c:pt idx="3528">
                  <c:v>72</c:v>
                </c:pt>
                <c:pt idx="3529">
                  <c:v>64</c:v>
                </c:pt>
                <c:pt idx="3530">
                  <c:v>40</c:v>
                </c:pt>
                <c:pt idx="3531">
                  <c:v>60</c:v>
                </c:pt>
                <c:pt idx="3532">
                  <c:v>76</c:v>
                </c:pt>
                <c:pt idx="3533">
                  <c:v>64</c:v>
                </c:pt>
                <c:pt idx="3534">
                  <c:v>88</c:v>
                </c:pt>
                <c:pt idx="3535">
                  <c:v>76</c:v>
                </c:pt>
                <c:pt idx="3536">
                  <c:v>88</c:v>
                </c:pt>
                <c:pt idx="3537">
                  <c:v>88</c:v>
                </c:pt>
                <c:pt idx="3538">
                  <c:v>76</c:v>
                </c:pt>
                <c:pt idx="3539">
                  <c:v>84</c:v>
                </c:pt>
                <c:pt idx="3540">
                  <c:v>100</c:v>
                </c:pt>
                <c:pt idx="3541">
                  <c:v>84</c:v>
                </c:pt>
                <c:pt idx="3542">
                  <c:v>84</c:v>
                </c:pt>
                <c:pt idx="3543">
                  <c:v>64</c:v>
                </c:pt>
                <c:pt idx="3544">
                  <c:v>80</c:v>
                </c:pt>
                <c:pt idx="3545">
                  <c:v>92</c:v>
                </c:pt>
                <c:pt idx="3546">
                  <c:v>52</c:v>
                </c:pt>
                <c:pt idx="3547">
                  <c:v>84</c:v>
                </c:pt>
                <c:pt idx="3548">
                  <c:v>52</c:v>
                </c:pt>
                <c:pt idx="3549">
                  <c:v>44</c:v>
                </c:pt>
                <c:pt idx="3550">
                  <c:v>80</c:v>
                </c:pt>
                <c:pt idx="3551">
                  <c:v>68</c:v>
                </c:pt>
                <c:pt idx="3552">
                  <c:v>88</c:v>
                </c:pt>
                <c:pt idx="3553">
                  <c:v>124</c:v>
                </c:pt>
                <c:pt idx="3554">
                  <c:v>68</c:v>
                </c:pt>
                <c:pt idx="3555">
                  <c:v>112</c:v>
                </c:pt>
                <c:pt idx="3556">
                  <c:v>108</c:v>
                </c:pt>
                <c:pt idx="3557">
                  <c:v>100</c:v>
                </c:pt>
                <c:pt idx="3558">
                  <c:v>88</c:v>
                </c:pt>
                <c:pt idx="3559">
                  <c:v>76</c:v>
                </c:pt>
                <c:pt idx="3560">
                  <c:v>96</c:v>
                </c:pt>
                <c:pt idx="3561">
                  <c:v>100</c:v>
                </c:pt>
                <c:pt idx="3562">
                  <c:v>116</c:v>
                </c:pt>
                <c:pt idx="3563">
                  <c:v>72</c:v>
                </c:pt>
                <c:pt idx="3564">
                  <c:v>128</c:v>
                </c:pt>
                <c:pt idx="3565">
                  <c:v>120</c:v>
                </c:pt>
                <c:pt idx="3566">
                  <c:v>120</c:v>
                </c:pt>
                <c:pt idx="3567">
                  <c:v>72</c:v>
                </c:pt>
                <c:pt idx="3568">
                  <c:v>144</c:v>
                </c:pt>
                <c:pt idx="3569">
                  <c:v>200</c:v>
                </c:pt>
                <c:pt idx="3570">
                  <c:v>188</c:v>
                </c:pt>
                <c:pt idx="3571">
                  <c:v>188</c:v>
                </c:pt>
                <c:pt idx="3572">
                  <c:v>152</c:v>
                </c:pt>
                <c:pt idx="3573">
                  <c:v>144</c:v>
                </c:pt>
                <c:pt idx="3574">
                  <c:v>160</c:v>
                </c:pt>
                <c:pt idx="3575">
                  <c:v>144</c:v>
                </c:pt>
                <c:pt idx="3576">
                  <c:v>148</c:v>
                </c:pt>
                <c:pt idx="3577">
                  <c:v>116</c:v>
                </c:pt>
                <c:pt idx="3578">
                  <c:v>120</c:v>
                </c:pt>
                <c:pt idx="3579">
                  <c:v>144</c:v>
                </c:pt>
                <c:pt idx="3580">
                  <c:v>120</c:v>
                </c:pt>
                <c:pt idx="3581">
                  <c:v>120</c:v>
                </c:pt>
                <c:pt idx="3582">
                  <c:v>100</c:v>
                </c:pt>
                <c:pt idx="3583">
                  <c:v>112</c:v>
                </c:pt>
                <c:pt idx="3584">
                  <c:v>88</c:v>
                </c:pt>
                <c:pt idx="3585">
                  <c:v>120</c:v>
                </c:pt>
                <c:pt idx="3586">
                  <c:v>132</c:v>
                </c:pt>
                <c:pt idx="3587">
                  <c:v>112</c:v>
                </c:pt>
                <c:pt idx="3588">
                  <c:v>124</c:v>
                </c:pt>
                <c:pt idx="3589">
                  <c:v>140</c:v>
                </c:pt>
                <c:pt idx="3590">
                  <c:v>76</c:v>
                </c:pt>
                <c:pt idx="3591">
                  <c:v>84</c:v>
                </c:pt>
                <c:pt idx="3592">
                  <c:v>84</c:v>
                </c:pt>
                <c:pt idx="3593">
                  <c:v>132</c:v>
                </c:pt>
                <c:pt idx="3594">
                  <c:v>124</c:v>
                </c:pt>
                <c:pt idx="3595">
                  <c:v>68</c:v>
                </c:pt>
                <c:pt idx="3596">
                  <c:v>80</c:v>
                </c:pt>
                <c:pt idx="3597">
                  <c:v>72</c:v>
                </c:pt>
                <c:pt idx="3598">
                  <c:v>92</c:v>
                </c:pt>
                <c:pt idx="3599">
                  <c:v>84</c:v>
                </c:pt>
                <c:pt idx="3600">
                  <c:v>68</c:v>
                </c:pt>
                <c:pt idx="3601">
                  <c:v>76</c:v>
                </c:pt>
                <c:pt idx="3602">
                  <c:v>72</c:v>
                </c:pt>
                <c:pt idx="3603">
                  <c:v>76</c:v>
                </c:pt>
                <c:pt idx="3604">
                  <c:v>80</c:v>
                </c:pt>
                <c:pt idx="3605">
                  <c:v>68</c:v>
                </c:pt>
                <c:pt idx="3606">
                  <c:v>68</c:v>
                </c:pt>
                <c:pt idx="3607">
                  <c:v>68</c:v>
                </c:pt>
                <c:pt idx="3608">
                  <c:v>72</c:v>
                </c:pt>
                <c:pt idx="3609">
                  <c:v>100</c:v>
                </c:pt>
                <c:pt idx="3610">
                  <c:v>56</c:v>
                </c:pt>
                <c:pt idx="3611">
                  <c:v>84</c:v>
                </c:pt>
                <c:pt idx="3612">
                  <c:v>88</c:v>
                </c:pt>
                <c:pt idx="3613">
                  <c:v>104</c:v>
                </c:pt>
                <c:pt idx="3614">
                  <c:v>120</c:v>
                </c:pt>
                <c:pt idx="3615">
                  <c:v>120</c:v>
                </c:pt>
                <c:pt idx="3616">
                  <c:v>132</c:v>
                </c:pt>
                <c:pt idx="3617">
                  <c:v>108</c:v>
                </c:pt>
                <c:pt idx="3618">
                  <c:v>160</c:v>
                </c:pt>
                <c:pt idx="3619">
                  <c:v>108</c:v>
                </c:pt>
                <c:pt idx="3620">
                  <c:v>92</c:v>
                </c:pt>
                <c:pt idx="3621">
                  <c:v>124</c:v>
                </c:pt>
                <c:pt idx="3622">
                  <c:v>148</c:v>
                </c:pt>
                <c:pt idx="3623">
                  <c:v>152</c:v>
                </c:pt>
                <c:pt idx="3624">
                  <c:v>164</c:v>
                </c:pt>
                <c:pt idx="3625">
                  <c:v>128</c:v>
                </c:pt>
                <c:pt idx="3626">
                  <c:v>108</c:v>
                </c:pt>
                <c:pt idx="3627">
                  <c:v>100</c:v>
                </c:pt>
                <c:pt idx="3628">
                  <c:v>108</c:v>
                </c:pt>
                <c:pt idx="3629">
                  <c:v>104</c:v>
                </c:pt>
                <c:pt idx="3630">
                  <c:v>96</c:v>
                </c:pt>
                <c:pt idx="3631">
                  <c:v>132</c:v>
                </c:pt>
                <c:pt idx="3632">
                  <c:v>104</c:v>
                </c:pt>
                <c:pt idx="3633">
                  <c:v>136</c:v>
                </c:pt>
                <c:pt idx="3634">
                  <c:v>64</c:v>
                </c:pt>
                <c:pt idx="3635">
                  <c:v>100</c:v>
                </c:pt>
                <c:pt idx="3636">
                  <c:v>76</c:v>
                </c:pt>
                <c:pt idx="3637">
                  <c:v>104</c:v>
                </c:pt>
                <c:pt idx="3638">
                  <c:v>120</c:v>
                </c:pt>
                <c:pt idx="3639">
                  <c:v>96</c:v>
                </c:pt>
                <c:pt idx="3640">
                  <c:v>84</c:v>
                </c:pt>
                <c:pt idx="3641">
                  <c:v>108</c:v>
                </c:pt>
                <c:pt idx="3642">
                  <c:v>112</c:v>
                </c:pt>
                <c:pt idx="3643">
                  <c:v>104</c:v>
                </c:pt>
                <c:pt idx="3644">
                  <c:v>92</c:v>
                </c:pt>
                <c:pt idx="3645">
                  <c:v>76</c:v>
                </c:pt>
                <c:pt idx="3646">
                  <c:v>64</c:v>
                </c:pt>
                <c:pt idx="3647">
                  <c:v>72</c:v>
                </c:pt>
                <c:pt idx="3648">
                  <c:v>108</c:v>
                </c:pt>
                <c:pt idx="3649">
                  <c:v>100</c:v>
                </c:pt>
                <c:pt idx="3650">
                  <c:v>96</c:v>
                </c:pt>
                <c:pt idx="3651">
                  <c:v>88</c:v>
                </c:pt>
                <c:pt idx="3652">
                  <c:v>72</c:v>
                </c:pt>
                <c:pt idx="3653">
                  <c:v>100</c:v>
                </c:pt>
                <c:pt idx="3654">
                  <c:v>88</c:v>
                </c:pt>
                <c:pt idx="3655">
                  <c:v>96</c:v>
                </c:pt>
                <c:pt idx="3656">
                  <c:v>72</c:v>
                </c:pt>
                <c:pt idx="3657">
                  <c:v>52</c:v>
                </c:pt>
                <c:pt idx="3658">
                  <c:v>96</c:v>
                </c:pt>
                <c:pt idx="3659">
                  <c:v>108</c:v>
                </c:pt>
                <c:pt idx="3660">
                  <c:v>104</c:v>
                </c:pt>
                <c:pt idx="3661">
                  <c:v>88</c:v>
                </c:pt>
                <c:pt idx="3662">
                  <c:v>52</c:v>
                </c:pt>
                <c:pt idx="3663">
                  <c:v>100</c:v>
                </c:pt>
                <c:pt idx="3664">
                  <c:v>92</c:v>
                </c:pt>
                <c:pt idx="3665">
                  <c:v>120</c:v>
                </c:pt>
                <c:pt idx="3666">
                  <c:v>92</c:v>
                </c:pt>
                <c:pt idx="3667">
                  <c:v>88</c:v>
                </c:pt>
                <c:pt idx="3668">
                  <c:v>92</c:v>
                </c:pt>
                <c:pt idx="3669">
                  <c:v>100</c:v>
                </c:pt>
                <c:pt idx="3670">
                  <c:v>72</c:v>
                </c:pt>
                <c:pt idx="3671">
                  <c:v>60</c:v>
                </c:pt>
                <c:pt idx="3672">
                  <c:v>92</c:v>
                </c:pt>
                <c:pt idx="3673">
                  <c:v>116</c:v>
                </c:pt>
                <c:pt idx="3674">
                  <c:v>116</c:v>
                </c:pt>
                <c:pt idx="3675">
                  <c:v>84</c:v>
                </c:pt>
                <c:pt idx="3676">
                  <c:v>100</c:v>
                </c:pt>
                <c:pt idx="3677">
                  <c:v>104</c:v>
                </c:pt>
                <c:pt idx="3678">
                  <c:v>100</c:v>
                </c:pt>
                <c:pt idx="3679">
                  <c:v>92</c:v>
                </c:pt>
                <c:pt idx="3680">
                  <c:v>96</c:v>
                </c:pt>
                <c:pt idx="3681">
                  <c:v>100</c:v>
                </c:pt>
                <c:pt idx="3682">
                  <c:v>96</c:v>
                </c:pt>
                <c:pt idx="3683">
                  <c:v>120</c:v>
                </c:pt>
                <c:pt idx="3684">
                  <c:v>76</c:v>
                </c:pt>
                <c:pt idx="3685">
                  <c:v>124</c:v>
                </c:pt>
                <c:pt idx="3686">
                  <c:v>132</c:v>
                </c:pt>
                <c:pt idx="3687">
                  <c:v>140</c:v>
                </c:pt>
                <c:pt idx="3688">
                  <c:v>176</c:v>
                </c:pt>
                <c:pt idx="3689">
                  <c:v>100</c:v>
                </c:pt>
                <c:pt idx="3690">
                  <c:v>120</c:v>
                </c:pt>
                <c:pt idx="3691">
                  <c:v>68</c:v>
                </c:pt>
                <c:pt idx="3692">
                  <c:v>104</c:v>
                </c:pt>
                <c:pt idx="3693">
                  <c:v>96</c:v>
                </c:pt>
                <c:pt idx="3694">
                  <c:v>84</c:v>
                </c:pt>
                <c:pt idx="3695">
                  <c:v>128</c:v>
                </c:pt>
                <c:pt idx="3696">
                  <c:v>60</c:v>
                </c:pt>
                <c:pt idx="3697">
                  <c:v>120</c:v>
                </c:pt>
                <c:pt idx="3698">
                  <c:v>92</c:v>
                </c:pt>
                <c:pt idx="3699">
                  <c:v>80</c:v>
                </c:pt>
                <c:pt idx="3700">
                  <c:v>96</c:v>
                </c:pt>
                <c:pt idx="3701">
                  <c:v>92</c:v>
                </c:pt>
                <c:pt idx="3702">
                  <c:v>84</c:v>
                </c:pt>
                <c:pt idx="3703">
                  <c:v>64</c:v>
                </c:pt>
                <c:pt idx="3704">
                  <c:v>152</c:v>
                </c:pt>
                <c:pt idx="3705">
                  <c:v>72</c:v>
                </c:pt>
                <c:pt idx="3706">
                  <c:v>96</c:v>
                </c:pt>
                <c:pt idx="3707">
                  <c:v>120</c:v>
                </c:pt>
                <c:pt idx="3708">
                  <c:v>100</c:v>
                </c:pt>
                <c:pt idx="3709">
                  <c:v>120</c:v>
                </c:pt>
                <c:pt idx="3710">
                  <c:v>60</c:v>
                </c:pt>
                <c:pt idx="3711">
                  <c:v>104</c:v>
                </c:pt>
                <c:pt idx="3712">
                  <c:v>84</c:v>
                </c:pt>
                <c:pt idx="3713">
                  <c:v>64</c:v>
                </c:pt>
                <c:pt idx="3714">
                  <c:v>72</c:v>
                </c:pt>
                <c:pt idx="3715">
                  <c:v>88</c:v>
                </c:pt>
                <c:pt idx="3716">
                  <c:v>84</c:v>
                </c:pt>
                <c:pt idx="3717">
                  <c:v>116</c:v>
                </c:pt>
                <c:pt idx="3718">
                  <c:v>88</c:v>
                </c:pt>
                <c:pt idx="3719">
                  <c:v>72</c:v>
                </c:pt>
                <c:pt idx="3720">
                  <c:v>96</c:v>
                </c:pt>
                <c:pt idx="3721">
                  <c:v>84</c:v>
                </c:pt>
                <c:pt idx="3722">
                  <c:v>96</c:v>
                </c:pt>
                <c:pt idx="3723">
                  <c:v>104</c:v>
                </c:pt>
                <c:pt idx="3724">
                  <c:v>112</c:v>
                </c:pt>
                <c:pt idx="3725">
                  <c:v>88</c:v>
                </c:pt>
                <c:pt idx="3726">
                  <c:v>60</c:v>
                </c:pt>
                <c:pt idx="3727">
                  <c:v>84</c:v>
                </c:pt>
                <c:pt idx="3728">
                  <c:v>96</c:v>
                </c:pt>
                <c:pt idx="3729">
                  <c:v>80</c:v>
                </c:pt>
                <c:pt idx="3730">
                  <c:v>124</c:v>
                </c:pt>
                <c:pt idx="3731">
                  <c:v>88</c:v>
                </c:pt>
                <c:pt idx="3732">
                  <c:v>140</c:v>
                </c:pt>
                <c:pt idx="3733">
                  <c:v>100</c:v>
                </c:pt>
                <c:pt idx="3734">
                  <c:v>84</c:v>
                </c:pt>
                <c:pt idx="3735">
                  <c:v>84</c:v>
                </c:pt>
                <c:pt idx="3736">
                  <c:v>64</c:v>
                </c:pt>
                <c:pt idx="3737">
                  <c:v>104</c:v>
                </c:pt>
                <c:pt idx="3738">
                  <c:v>76</c:v>
                </c:pt>
                <c:pt idx="3739">
                  <c:v>116</c:v>
                </c:pt>
                <c:pt idx="3740">
                  <c:v>112</c:v>
                </c:pt>
                <c:pt idx="3741">
                  <c:v>72</c:v>
                </c:pt>
                <c:pt idx="3742">
                  <c:v>80</c:v>
                </c:pt>
                <c:pt idx="3743">
                  <c:v>92</c:v>
                </c:pt>
                <c:pt idx="3744">
                  <c:v>112</c:v>
                </c:pt>
                <c:pt idx="3745">
                  <c:v>84</c:v>
                </c:pt>
                <c:pt idx="3746">
                  <c:v>108</c:v>
                </c:pt>
                <c:pt idx="3747">
                  <c:v>88</c:v>
                </c:pt>
                <c:pt idx="3748">
                  <c:v>80</c:v>
                </c:pt>
                <c:pt idx="3749">
                  <c:v>76</c:v>
                </c:pt>
                <c:pt idx="3750">
                  <c:v>80</c:v>
                </c:pt>
                <c:pt idx="3751">
                  <c:v>64</c:v>
                </c:pt>
                <c:pt idx="3752">
                  <c:v>92</c:v>
                </c:pt>
                <c:pt idx="3753">
                  <c:v>84</c:v>
                </c:pt>
                <c:pt idx="3754">
                  <c:v>52</c:v>
                </c:pt>
                <c:pt idx="3755">
                  <c:v>100</c:v>
                </c:pt>
                <c:pt idx="3756">
                  <c:v>64</c:v>
                </c:pt>
                <c:pt idx="3757">
                  <c:v>92</c:v>
                </c:pt>
                <c:pt idx="3758">
                  <c:v>72</c:v>
                </c:pt>
                <c:pt idx="3759">
                  <c:v>72</c:v>
                </c:pt>
                <c:pt idx="3760">
                  <c:v>40</c:v>
                </c:pt>
                <c:pt idx="3761">
                  <c:v>68</c:v>
                </c:pt>
                <c:pt idx="3762">
                  <c:v>100</c:v>
                </c:pt>
                <c:pt idx="3763">
                  <c:v>52</c:v>
                </c:pt>
                <c:pt idx="3764">
                  <c:v>112</c:v>
                </c:pt>
                <c:pt idx="3765">
                  <c:v>44</c:v>
                </c:pt>
                <c:pt idx="3766">
                  <c:v>56</c:v>
                </c:pt>
                <c:pt idx="3767">
                  <c:v>60</c:v>
                </c:pt>
                <c:pt idx="3768">
                  <c:v>72</c:v>
                </c:pt>
                <c:pt idx="3769">
                  <c:v>72</c:v>
                </c:pt>
                <c:pt idx="3770">
                  <c:v>52</c:v>
                </c:pt>
                <c:pt idx="3771">
                  <c:v>84</c:v>
                </c:pt>
                <c:pt idx="3772">
                  <c:v>44</c:v>
                </c:pt>
                <c:pt idx="3773">
                  <c:v>72</c:v>
                </c:pt>
                <c:pt idx="3774">
                  <c:v>68</c:v>
                </c:pt>
                <c:pt idx="3775">
                  <c:v>72</c:v>
                </c:pt>
                <c:pt idx="3776">
                  <c:v>100</c:v>
                </c:pt>
                <c:pt idx="3777">
                  <c:v>52</c:v>
                </c:pt>
                <c:pt idx="3778">
                  <c:v>68</c:v>
                </c:pt>
                <c:pt idx="3779">
                  <c:v>64</c:v>
                </c:pt>
                <c:pt idx="3780">
                  <c:v>92</c:v>
                </c:pt>
                <c:pt idx="3781">
                  <c:v>108</c:v>
                </c:pt>
                <c:pt idx="3782">
                  <c:v>120</c:v>
                </c:pt>
                <c:pt idx="3783">
                  <c:v>88</c:v>
                </c:pt>
                <c:pt idx="3784">
                  <c:v>104</c:v>
                </c:pt>
                <c:pt idx="3785">
                  <c:v>112</c:v>
                </c:pt>
                <c:pt idx="3786">
                  <c:v>124</c:v>
                </c:pt>
                <c:pt idx="3787">
                  <c:v>148</c:v>
                </c:pt>
                <c:pt idx="3788">
                  <c:v>72</c:v>
                </c:pt>
                <c:pt idx="3789">
                  <c:v>132</c:v>
                </c:pt>
                <c:pt idx="3790">
                  <c:v>136</c:v>
                </c:pt>
                <c:pt idx="3791">
                  <c:v>152</c:v>
                </c:pt>
                <c:pt idx="3792">
                  <c:v>104</c:v>
                </c:pt>
                <c:pt idx="3793">
                  <c:v>128</c:v>
                </c:pt>
                <c:pt idx="3794">
                  <c:v>136</c:v>
                </c:pt>
                <c:pt idx="3795">
                  <c:v>116</c:v>
                </c:pt>
                <c:pt idx="3796">
                  <c:v>104</c:v>
                </c:pt>
                <c:pt idx="3797">
                  <c:v>120</c:v>
                </c:pt>
                <c:pt idx="3798">
                  <c:v>112</c:v>
                </c:pt>
                <c:pt idx="3799">
                  <c:v>120</c:v>
                </c:pt>
                <c:pt idx="3800">
                  <c:v>92</c:v>
                </c:pt>
                <c:pt idx="3801">
                  <c:v>96</c:v>
                </c:pt>
                <c:pt idx="3802">
                  <c:v>132</c:v>
                </c:pt>
                <c:pt idx="3803">
                  <c:v>108</c:v>
                </c:pt>
                <c:pt idx="3804">
                  <c:v>144</c:v>
                </c:pt>
                <c:pt idx="3805">
                  <c:v>144</c:v>
                </c:pt>
                <c:pt idx="3806">
                  <c:v>112</c:v>
                </c:pt>
                <c:pt idx="3807">
                  <c:v>96</c:v>
                </c:pt>
                <c:pt idx="3808">
                  <c:v>108</c:v>
                </c:pt>
                <c:pt idx="3809">
                  <c:v>84</c:v>
                </c:pt>
                <c:pt idx="3810">
                  <c:v>96</c:v>
                </c:pt>
                <c:pt idx="3811">
                  <c:v>96</c:v>
                </c:pt>
                <c:pt idx="3812">
                  <c:v>80</c:v>
                </c:pt>
                <c:pt idx="3813">
                  <c:v>80</c:v>
                </c:pt>
                <c:pt idx="3814">
                  <c:v>92</c:v>
                </c:pt>
                <c:pt idx="3815">
                  <c:v>112</c:v>
                </c:pt>
                <c:pt idx="3816">
                  <c:v>84</c:v>
                </c:pt>
                <c:pt idx="3817">
                  <c:v>64</c:v>
                </c:pt>
                <c:pt idx="3818">
                  <c:v>88</c:v>
                </c:pt>
                <c:pt idx="3819">
                  <c:v>96</c:v>
                </c:pt>
                <c:pt idx="3820">
                  <c:v>92</c:v>
                </c:pt>
                <c:pt idx="3821">
                  <c:v>100</c:v>
                </c:pt>
                <c:pt idx="3822">
                  <c:v>88</c:v>
                </c:pt>
                <c:pt idx="3823">
                  <c:v>72</c:v>
                </c:pt>
                <c:pt idx="3824">
                  <c:v>96</c:v>
                </c:pt>
                <c:pt idx="3825">
                  <c:v>52</c:v>
                </c:pt>
                <c:pt idx="3826">
                  <c:v>48</c:v>
                </c:pt>
                <c:pt idx="3827">
                  <c:v>92</c:v>
                </c:pt>
                <c:pt idx="3828">
                  <c:v>92</c:v>
                </c:pt>
                <c:pt idx="3829">
                  <c:v>68</c:v>
                </c:pt>
                <c:pt idx="3830">
                  <c:v>124</c:v>
                </c:pt>
                <c:pt idx="3831">
                  <c:v>56</c:v>
                </c:pt>
                <c:pt idx="3832">
                  <c:v>80</c:v>
                </c:pt>
                <c:pt idx="3833">
                  <c:v>88</c:v>
                </c:pt>
                <c:pt idx="3834">
                  <c:v>92</c:v>
                </c:pt>
                <c:pt idx="3835">
                  <c:v>76</c:v>
                </c:pt>
                <c:pt idx="3836">
                  <c:v>52</c:v>
                </c:pt>
                <c:pt idx="3837">
                  <c:v>120</c:v>
                </c:pt>
                <c:pt idx="3838">
                  <c:v>88</c:v>
                </c:pt>
                <c:pt idx="3839">
                  <c:v>80</c:v>
                </c:pt>
                <c:pt idx="3840">
                  <c:v>52</c:v>
                </c:pt>
                <c:pt idx="3841">
                  <c:v>68</c:v>
                </c:pt>
                <c:pt idx="3842">
                  <c:v>80</c:v>
                </c:pt>
                <c:pt idx="3843">
                  <c:v>84</c:v>
                </c:pt>
                <c:pt idx="3844">
                  <c:v>80</c:v>
                </c:pt>
                <c:pt idx="3845">
                  <c:v>104</c:v>
                </c:pt>
                <c:pt idx="3846">
                  <c:v>116</c:v>
                </c:pt>
                <c:pt idx="3847">
                  <c:v>72</c:v>
                </c:pt>
                <c:pt idx="3848">
                  <c:v>80</c:v>
                </c:pt>
                <c:pt idx="3849">
                  <c:v>60</c:v>
                </c:pt>
                <c:pt idx="3850">
                  <c:v>64</c:v>
                </c:pt>
                <c:pt idx="3851">
                  <c:v>108</c:v>
                </c:pt>
                <c:pt idx="3852">
                  <c:v>88</c:v>
                </c:pt>
                <c:pt idx="3853">
                  <c:v>92</c:v>
                </c:pt>
                <c:pt idx="3854">
                  <c:v>52</c:v>
                </c:pt>
                <c:pt idx="3855">
                  <c:v>100</c:v>
                </c:pt>
                <c:pt idx="3856">
                  <c:v>64</c:v>
                </c:pt>
                <c:pt idx="3857">
                  <c:v>52</c:v>
                </c:pt>
                <c:pt idx="3858">
                  <c:v>48</c:v>
                </c:pt>
                <c:pt idx="3859">
                  <c:v>60</c:v>
                </c:pt>
                <c:pt idx="3860">
                  <c:v>64</c:v>
                </c:pt>
                <c:pt idx="3861">
                  <c:v>60</c:v>
                </c:pt>
                <c:pt idx="3862">
                  <c:v>56</c:v>
                </c:pt>
                <c:pt idx="3863">
                  <c:v>60</c:v>
                </c:pt>
                <c:pt idx="3864">
                  <c:v>60</c:v>
                </c:pt>
                <c:pt idx="3865">
                  <c:v>80</c:v>
                </c:pt>
                <c:pt idx="3866">
                  <c:v>56</c:v>
                </c:pt>
                <c:pt idx="3867">
                  <c:v>48</c:v>
                </c:pt>
                <c:pt idx="3868">
                  <c:v>76</c:v>
                </c:pt>
                <c:pt idx="3869">
                  <c:v>44</c:v>
                </c:pt>
                <c:pt idx="3870">
                  <c:v>80</c:v>
                </c:pt>
                <c:pt idx="3871">
                  <c:v>68</c:v>
                </c:pt>
                <c:pt idx="3872">
                  <c:v>60</c:v>
                </c:pt>
                <c:pt idx="3873">
                  <c:v>76</c:v>
                </c:pt>
                <c:pt idx="3874">
                  <c:v>60</c:v>
                </c:pt>
                <c:pt idx="3875">
                  <c:v>56</c:v>
                </c:pt>
                <c:pt idx="3876">
                  <c:v>32</c:v>
                </c:pt>
                <c:pt idx="3877">
                  <c:v>60</c:v>
                </c:pt>
                <c:pt idx="3878">
                  <c:v>60</c:v>
                </c:pt>
                <c:pt idx="3879">
                  <c:v>76</c:v>
                </c:pt>
                <c:pt idx="3880">
                  <c:v>60</c:v>
                </c:pt>
                <c:pt idx="3881">
                  <c:v>88</c:v>
                </c:pt>
                <c:pt idx="3882">
                  <c:v>80</c:v>
                </c:pt>
                <c:pt idx="3883">
                  <c:v>40</c:v>
                </c:pt>
                <c:pt idx="3884">
                  <c:v>68</c:v>
                </c:pt>
                <c:pt idx="3885">
                  <c:v>72</c:v>
                </c:pt>
                <c:pt idx="3886">
                  <c:v>68</c:v>
                </c:pt>
                <c:pt idx="3887">
                  <c:v>68</c:v>
                </c:pt>
                <c:pt idx="3888">
                  <c:v>32</c:v>
                </c:pt>
                <c:pt idx="3889">
                  <c:v>60</c:v>
                </c:pt>
                <c:pt idx="3890">
                  <c:v>40</c:v>
                </c:pt>
                <c:pt idx="3891">
                  <c:v>88</c:v>
                </c:pt>
                <c:pt idx="3892">
                  <c:v>60</c:v>
                </c:pt>
                <c:pt idx="3893">
                  <c:v>76</c:v>
                </c:pt>
                <c:pt idx="3894">
                  <c:v>52</c:v>
                </c:pt>
                <c:pt idx="3895">
                  <c:v>76</c:v>
                </c:pt>
                <c:pt idx="3896">
                  <c:v>80</c:v>
                </c:pt>
                <c:pt idx="3897">
                  <c:v>84</c:v>
                </c:pt>
                <c:pt idx="3898">
                  <c:v>84</c:v>
                </c:pt>
                <c:pt idx="3899">
                  <c:v>64</c:v>
                </c:pt>
                <c:pt idx="3900">
                  <c:v>104</c:v>
                </c:pt>
                <c:pt idx="3901">
                  <c:v>88</c:v>
                </c:pt>
                <c:pt idx="3902">
                  <c:v>84</c:v>
                </c:pt>
                <c:pt idx="3903">
                  <c:v>80</c:v>
                </c:pt>
                <c:pt idx="3904">
                  <c:v>68</c:v>
                </c:pt>
                <c:pt idx="3905">
                  <c:v>36</c:v>
                </c:pt>
                <c:pt idx="3906">
                  <c:v>88</c:v>
                </c:pt>
                <c:pt idx="3907">
                  <c:v>108</c:v>
                </c:pt>
                <c:pt idx="3908">
                  <c:v>112</c:v>
                </c:pt>
                <c:pt idx="3909">
                  <c:v>84</c:v>
                </c:pt>
                <c:pt idx="3910">
                  <c:v>88</c:v>
                </c:pt>
                <c:pt idx="3911">
                  <c:v>64</c:v>
                </c:pt>
                <c:pt idx="3912">
                  <c:v>56</c:v>
                </c:pt>
                <c:pt idx="3913">
                  <c:v>56</c:v>
                </c:pt>
                <c:pt idx="3914">
                  <c:v>52</c:v>
                </c:pt>
                <c:pt idx="3915">
                  <c:v>112</c:v>
                </c:pt>
                <c:pt idx="3916">
                  <c:v>80</c:v>
                </c:pt>
                <c:pt idx="3917">
                  <c:v>40</c:v>
                </c:pt>
                <c:pt idx="3918">
                  <c:v>76</c:v>
                </c:pt>
                <c:pt idx="3919">
                  <c:v>64</c:v>
                </c:pt>
                <c:pt idx="3920">
                  <c:v>80</c:v>
                </c:pt>
                <c:pt idx="3921">
                  <c:v>84</c:v>
                </c:pt>
                <c:pt idx="3922">
                  <c:v>76</c:v>
                </c:pt>
                <c:pt idx="3923">
                  <c:v>68</c:v>
                </c:pt>
                <c:pt idx="3924">
                  <c:v>64</c:v>
                </c:pt>
                <c:pt idx="3925">
                  <c:v>80</c:v>
                </c:pt>
                <c:pt idx="3926">
                  <c:v>56</c:v>
                </c:pt>
                <c:pt idx="3927">
                  <c:v>32</c:v>
                </c:pt>
                <c:pt idx="3928">
                  <c:v>60</c:v>
                </c:pt>
                <c:pt idx="3929">
                  <c:v>76</c:v>
                </c:pt>
                <c:pt idx="3930">
                  <c:v>100</c:v>
                </c:pt>
                <c:pt idx="3931">
                  <c:v>60</c:v>
                </c:pt>
                <c:pt idx="3932">
                  <c:v>40</c:v>
                </c:pt>
                <c:pt idx="3933">
                  <c:v>88</c:v>
                </c:pt>
                <c:pt idx="3934">
                  <c:v>80</c:v>
                </c:pt>
                <c:pt idx="3935">
                  <c:v>48</c:v>
                </c:pt>
                <c:pt idx="3936">
                  <c:v>76</c:v>
                </c:pt>
                <c:pt idx="3937">
                  <c:v>56</c:v>
                </c:pt>
                <c:pt idx="3938">
                  <c:v>40</c:v>
                </c:pt>
                <c:pt idx="3939">
                  <c:v>52</c:v>
                </c:pt>
                <c:pt idx="3940">
                  <c:v>48</c:v>
                </c:pt>
                <c:pt idx="3941">
                  <c:v>76</c:v>
                </c:pt>
                <c:pt idx="3942">
                  <c:v>48</c:v>
                </c:pt>
                <c:pt idx="3943">
                  <c:v>52</c:v>
                </c:pt>
                <c:pt idx="3944">
                  <c:v>72</c:v>
                </c:pt>
                <c:pt idx="3945">
                  <c:v>60</c:v>
                </c:pt>
                <c:pt idx="3946">
                  <c:v>64</c:v>
                </c:pt>
                <c:pt idx="3947">
                  <c:v>76</c:v>
                </c:pt>
                <c:pt idx="3948">
                  <c:v>36</c:v>
                </c:pt>
                <c:pt idx="3949">
                  <c:v>52</c:v>
                </c:pt>
                <c:pt idx="3950">
                  <c:v>52</c:v>
                </c:pt>
                <c:pt idx="3951">
                  <c:v>40</c:v>
                </c:pt>
                <c:pt idx="3952">
                  <c:v>88</c:v>
                </c:pt>
                <c:pt idx="3953">
                  <c:v>56</c:v>
                </c:pt>
                <c:pt idx="3954">
                  <c:v>44</c:v>
                </c:pt>
                <c:pt idx="3955">
                  <c:v>88</c:v>
                </c:pt>
                <c:pt idx="3956">
                  <c:v>72</c:v>
                </c:pt>
                <c:pt idx="3957">
                  <c:v>60</c:v>
                </c:pt>
                <c:pt idx="3958">
                  <c:v>40</c:v>
                </c:pt>
                <c:pt idx="3959">
                  <c:v>80</c:v>
                </c:pt>
                <c:pt idx="3960">
                  <c:v>80</c:v>
                </c:pt>
                <c:pt idx="3961">
                  <c:v>60</c:v>
                </c:pt>
                <c:pt idx="3962">
                  <c:v>104</c:v>
                </c:pt>
                <c:pt idx="3963">
                  <c:v>44</c:v>
                </c:pt>
                <c:pt idx="3964">
                  <c:v>52</c:v>
                </c:pt>
                <c:pt idx="3965">
                  <c:v>60</c:v>
                </c:pt>
                <c:pt idx="3966">
                  <c:v>60</c:v>
                </c:pt>
                <c:pt idx="3967">
                  <c:v>52</c:v>
                </c:pt>
                <c:pt idx="3968">
                  <c:v>60</c:v>
                </c:pt>
                <c:pt idx="3969">
                  <c:v>64</c:v>
                </c:pt>
                <c:pt idx="3970">
                  <c:v>56</c:v>
                </c:pt>
                <c:pt idx="3971">
                  <c:v>72</c:v>
                </c:pt>
                <c:pt idx="3972">
                  <c:v>44</c:v>
                </c:pt>
                <c:pt idx="3973">
                  <c:v>88</c:v>
                </c:pt>
                <c:pt idx="3974">
                  <c:v>84</c:v>
                </c:pt>
                <c:pt idx="3975">
                  <c:v>72</c:v>
                </c:pt>
                <c:pt idx="3976">
                  <c:v>104</c:v>
                </c:pt>
                <c:pt idx="3977">
                  <c:v>60</c:v>
                </c:pt>
                <c:pt idx="3978">
                  <c:v>68</c:v>
                </c:pt>
                <c:pt idx="3979">
                  <c:v>68</c:v>
                </c:pt>
                <c:pt idx="3980">
                  <c:v>52</c:v>
                </c:pt>
                <c:pt idx="3981">
                  <c:v>68</c:v>
                </c:pt>
                <c:pt idx="3982">
                  <c:v>72</c:v>
                </c:pt>
                <c:pt idx="3983">
                  <c:v>76</c:v>
                </c:pt>
                <c:pt idx="3984">
                  <c:v>76</c:v>
                </c:pt>
                <c:pt idx="3985">
                  <c:v>72</c:v>
                </c:pt>
                <c:pt idx="3986">
                  <c:v>76</c:v>
                </c:pt>
                <c:pt idx="3987">
                  <c:v>96</c:v>
                </c:pt>
                <c:pt idx="3988">
                  <c:v>68</c:v>
                </c:pt>
                <c:pt idx="3989">
                  <c:v>88</c:v>
                </c:pt>
                <c:pt idx="3990">
                  <c:v>60</c:v>
                </c:pt>
                <c:pt idx="3991">
                  <c:v>40</c:v>
                </c:pt>
                <c:pt idx="3992">
                  <c:v>80</c:v>
                </c:pt>
                <c:pt idx="3993">
                  <c:v>76</c:v>
                </c:pt>
                <c:pt idx="3994">
                  <c:v>56</c:v>
                </c:pt>
                <c:pt idx="3995">
                  <c:v>60</c:v>
                </c:pt>
                <c:pt idx="3996">
                  <c:v>68</c:v>
                </c:pt>
                <c:pt idx="3997">
                  <c:v>96</c:v>
                </c:pt>
                <c:pt idx="3998">
                  <c:v>64</c:v>
                </c:pt>
                <c:pt idx="3999">
                  <c:v>92</c:v>
                </c:pt>
                <c:pt idx="4000">
                  <c:v>76</c:v>
                </c:pt>
                <c:pt idx="4001">
                  <c:v>100</c:v>
                </c:pt>
                <c:pt idx="4002">
                  <c:v>84</c:v>
                </c:pt>
                <c:pt idx="4003">
                  <c:v>76</c:v>
                </c:pt>
                <c:pt idx="4004">
                  <c:v>108</c:v>
                </c:pt>
                <c:pt idx="4005">
                  <c:v>72</c:v>
                </c:pt>
                <c:pt idx="4006">
                  <c:v>44</c:v>
                </c:pt>
                <c:pt idx="4007">
                  <c:v>64</c:v>
                </c:pt>
                <c:pt idx="4008">
                  <c:v>72</c:v>
                </c:pt>
                <c:pt idx="4009">
                  <c:v>72</c:v>
                </c:pt>
                <c:pt idx="4010">
                  <c:v>76</c:v>
                </c:pt>
                <c:pt idx="4011">
                  <c:v>88</c:v>
                </c:pt>
                <c:pt idx="4012">
                  <c:v>60</c:v>
                </c:pt>
                <c:pt idx="4013">
                  <c:v>88</c:v>
                </c:pt>
                <c:pt idx="4014">
                  <c:v>68</c:v>
                </c:pt>
                <c:pt idx="4015">
                  <c:v>92</c:v>
                </c:pt>
                <c:pt idx="4016">
                  <c:v>96</c:v>
                </c:pt>
                <c:pt idx="4017">
                  <c:v>84</c:v>
                </c:pt>
                <c:pt idx="4018">
                  <c:v>68</c:v>
                </c:pt>
                <c:pt idx="4019">
                  <c:v>72</c:v>
                </c:pt>
                <c:pt idx="4020">
                  <c:v>68</c:v>
                </c:pt>
                <c:pt idx="4021">
                  <c:v>56</c:v>
                </c:pt>
                <c:pt idx="4022">
                  <c:v>52</c:v>
                </c:pt>
                <c:pt idx="4023">
                  <c:v>88</c:v>
                </c:pt>
                <c:pt idx="4024">
                  <c:v>64</c:v>
                </c:pt>
                <c:pt idx="4025">
                  <c:v>60</c:v>
                </c:pt>
                <c:pt idx="4026">
                  <c:v>48</c:v>
                </c:pt>
                <c:pt idx="4027">
                  <c:v>44</c:v>
                </c:pt>
                <c:pt idx="4028">
                  <c:v>80</c:v>
                </c:pt>
                <c:pt idx="4029">
                  <c:v>92</c:v>
                </c:pt>
                <c:pt idx="4030">
                  <c:v>80</c:v>
                </c:pt>
                <c:pt idx="4031">
                  <c:v>40</c:v>
                </c:pt>
                <c:pt idx="4032">
                  <c:v>44</c:v>
                </c:pt>
                <c:pt idx="4033">
                  <c:v>60</c:v>
                </c:pt>
                <c:pt idx="4034">
                  <c:v>52</c:v>
                </c:pt>
                <c:pt idx="4035">
                  <c:v>68</c:v>
                </c:pt>
                <c:pt idx="4036">
                  <c:v>68</c:v>
                </c:pt>
                <c:pt idx="4037">
                  <c:v>56</c:v>
                </c:pt>
                <c:pt idx="4038">
                  <c:v>48</c:v>
                </c:pt>
                <c:pt idx="4039">
                  <c:v>76</c:v>
                </c:pt>
                <c:pt idx="4040">
                  <c:v>52</c:v>
                </c:pt>
                <c:pt idx="4041">
                  <c:v>44</c:v>
                </c:pt>
                <c:pt idx="4042">
                  <c:v>60</c:v>
                </c:pt>
                <c:pt idx="4043">
                  <c:v>56</c:v>
                </c:pt>
                <c:pt idx="4044">
                  <c:v>40</c:v>
                </c:pt>
                <c:pt idx="4045">
                  <c:v>108</c:v>
                </c:pt>
                <c:pt idx="4046">
                  <c:v>76</c:v>
                </c:pt>
                <c:pt idx="4047">
                  <c:v>84</c:v>
                </c:pt>
                <c:pt idx="4048">
                  <c:v>80</c:v>
                </c:pt>
                <c:pt idx="4049">
                  <c:v>44</c:v>
                </c:pt>
                <c:pt idx="4050">
                  <c:v>84</c:v>
                </c:pt>
                <c:pt idx="4051">
                  <c:v>116</c:v>
                </c:pt>
                <c:pt idx="4052">
                  <c:v>72</c:v>
                </c:pt>
                <c:pt idx="4053">
                  <c:v>64</c:v>
                </c:pt>
                <c:pt idx="4054">
                  <c:v>136</c:v>
                </c:pt>
                <c:pt idx="4055">
                  <c:v>48</c:v>
                </c:pt>
                <c:pt idx="4056">
                  <c:v>84</c:v>
                </c:pt>
                <c:pt idx="4057">
                  <c:v>76</c:v>
                </c:pt>
                <c:pt idx="4058">
                  <c:v>68</c:v>
                </c:pt>
                <c:pt idx="4059">
                  <c:v>64</c:v>
                </c:pt>
                <c:pt idx="4060">
                  <c:v>48</c:v>
                </c:pt>
                <c:pt idx="4061">
                  <c:v>104</c:v>
                </c:pt>
                <c:pt idx="4062">
                  <c:v>56</c:v>
                </c:pt>
                <c:pt idx="4063">
                  <c:v>72</c:v>
                </c:pt>
                <c:pt idx="4064">
                  <c:v>84</c:v>
                </c:pt>
                <c:pt idx="4065">
                  <c:v>76</c:v>
                </c:pt>
                <c:pt idx="4066">
                  <c:v>72</c:v>
                </c:pt>
                <c:pt idx="4067">
                  <c:v>52</c:v>
                </c:pt>
                <c:pt idx="4068">
                  <c:v>76</c:v>
                </c:pt>
                <c:pt idx="4069">
                  <c:v>80</c:v>
                </c:pt>
                <c:pt idx="4070">
                  <c:v>80</c:v>
                </c:pt>
                <c:pt idx="4071">
                  <c:v>68</c:v>
                </c:pt>
                <c:pt idx="4072">
                  <c:v>40</c:v>
                </c:pt>
                <c:pt idx="4073">
                  <c:v>68</c:v>
                </c:pt>
                <c:pt idx="4074">
                  <c:v>76</c:v>
                </c:pt>
                <c:pt idx="4075">
                  <c:v>76</c:v>
                </c:pt>
                <c:pt idx="4076">
                  <c:v>72</c:v>
                </c:pt>
                <c:pt idx="4077">
                  <c:v>80</c:v>
                </c:pt>
                <c:pt idx="4078">
                  <c:v>68</c:v>
                </c:pt>
                <c:pt idx="4079">
                  <c:v>52</c:v>
                </c:pt>
                <c:pt idx="4080">
                  <c:v>84</c:v>
                </c:pt>
                <c:pt idx="4081">
                  <c:v>96</c:v>
                </c:pt>
                <c:pt idx="4082">
                  <c:v>84</c:v>
                </c:pt>
                <c:pt idx="4083">
                  <c:v>72</c:v>
                </c:pt>
                <c:pt idx="4084">
                  <c:v>40</c:v>
                </c:pt>
                <c:pt idx="4085">
                  <c:v>72</c:v>
                </c:pt>
                <c:pt idx="4086">
                  <c:v>72</c:v>
                </c:pt>
                <c:pt idx="4087">
                  <c:v>60</c:v>
                </c:pt>
                <c:pt idx="4088">
                  <c:v>76</c:v>
                </c:pt>
                <c:pt idx="4089">
                  <c:v>64</c:v>
                </c:pt>
                <c:pt idx="4090">
                  <c:v>84</c:v>
                </c:pt>
                <c:pt idx="4091">
                  <c:v>52</c:v>
                </c:pt>
                <c:pt idx="4092">
                  <c:v>64</c:v>
                </c:pt>
                <c:pt idx="4093">
                  <c:v>56</c:v>
                </c:pt>
                <c:pt idx="4094">
                  <c:v>76</c:v>
                </c:pt>
                <c:pt idx="4095">
                  <c:v>60</c:v>
                </c:pt>
                <c:pt idx="4096">
                  <c:v>68</c:v>
                </c:pt>
                <c:pt idx="4097">
                  <c:v>44</c:v>
                </c:pt>
                <c:pt idx="4098">
                  <c:v>52</c:v>
                </c:pt>
                <c:pt idx="4099">
                  <c:v>76</c:v>
                </c:pt>
                <c:pt idx="4100">
                  <c:v>60</c:v>
                </c:pt>
                <c:pt idx="4101">
                  <c:v>80</c:v>
                </c:pt>
                <c:pt idx="4102">
                  <c:v>64</c:v>
                </c:pt>
                <c:pt idx="4103">
                  <c:v>72</c:v>
                </c:pt>
                <c:pt idx="4104">
                  <c:v>68</c:v>
                </c:pt>
                <c:pt idx="4105">
                  <c:v>68</c:v>
                </c:pt>
                <c:pt idx="4106">
                  <c:v>60</c:v>
                </c:pt>
                <c:pt idx="4107">
                  <c:v>76</c:v>
                </c:pt>
                <c:pt idx="4108">
                  <c:v>68</c:v>
                </c:pt>
                <c:pt idx="4109">
                  <c:v>76</c:v>
                </c:pt>
                <c:pt idx="4110">
                  <c:v>48</c:v>
                </c:pt>
                <c:pt idx="4111">
                  <c:v>56</c:v>
                </c:pt>
                <c:pt idx="4112">
                  <c:v>100</c:v>
                </c:pt>
                <c:pt idx="4113">
                  <c:v>72</c:v>
                </c:pt>
                <c:pt idx="4114">
                  <c:v>60</c:v>
                </c:pt>
                <c:pt idx="4115">
                  <c:v>48</c:v>
                </c:pt>
                <c:pt idx="4116">
                  <c:v>72</c:v>
                </c:pt>
                <c:pt idx="4117">
                  <c:v>40</c:v>
                </c:pt>
                <c:pt idx="4118">
                  <c:v>64</c:v>
                </c:pt>
                <c:pt idx="4119">
                  <c:v>52</c:v>
                </c:pt>
                <c:pt idx="4120">
                  <c:v>72</c:v>
                </c:pt>
                <c:pt idx="4121">
                  <c:v>44</c:v>
                </c:pt>
                <c:pt idx="4122">
                  <c:v>64</c:v>
                </c:pt>
                <c:pt idx="4123">
                  <c:v>36</c:v>
                </c:pt>
                <c:pt idx="4124">
                  <c:v>72</c:v>
                </c:pt>
                <c:pt idx="4125">
                  <c:v>92</c:v>
                </c:pt>
                <c:pt idx="4126">
                  <c:v>60</c:v>
                </c:pt>
                <c:pt idx="4127">
                  <c:v>60</c:v>
                </c:pt>
                <c:pt idx="4128">
                  <c:v>60</c:v>
                </c:pt>
                <c:pt idx="4129">
                  <c:v>64</c:v>
                </c:pt>
                <c:pt idx="4130">
                  <c:v>40</c:v>
                </c:pt>
                <c:pt idx="4131">
                  <c:v>72</c:v>
                </c:pt>
                <c:pt idx="4132">
                  <c:v>40</c:v>
                </c:pt>
                <c:pt idx="4133">
                  <c:v>64</c:v>
                </c:pt>
                <c:pt idx="4134">
                  <c:v>64</c:v>
                </c:pt>
                <c:pt idx="4135">
                  <c:v>36</c:v>
                </c:pt>
                <c:pt idx="4136">
                  <c:v>68</c:v>
                </c:pt>
                <c:pt idx="4137">
                  <c:v>60</c:v>
                </c:pt>
                <c:pt idx="4138">
                  <c:v>60</c:v>
                </c:pt>
                <c:pt idx="4139">
                  <c:v>48</c:v>
                </c:pt>
                <c:pt idx="4140">
                  <c:v>36</c:v>
                </c:pt>
                <c:pt idx="4141">
                  <c:v>52</c:v>
                </c:pt>
                <c:pt idx="4142">
                  <c:v>96</c:v>
                </c:pt>
                <c:pt idx="4143">
                  <c:v>60</c:v>
                </c:pt>
                <c:pt idx="4144">
                  <c:v>64</c:v>
                </c:pt>
                <c:pt idx="4145">
                  <c:v>44</c:v>
                </c:pt>
                <c:pt idx="4146">
                  <c:v>44</c:v>
                </c:pt>
                <c:pt idx="4147">
                  <c:v>72</c:v>
                </c:pt>
                <c:pt idx="4148">
                  <c:v>36</c:v>
                </c:pt>
                <c:pt idx="4149">
                  <c:v>24</c:v>
                </c:pt>
                <c:pt idx="4150">
                  <c:v>44</c:v>
                </c:pt>
                <c:pt idx="4151">
                  <c:v>64</c:v>
                </c:pt>
                <c:pt idx="4152">
                  <c:v>44</c:v>
                </c:pt>
                <c:pt idx="4153">
                  <c:v>48</c:v>
                </c:pt>
                <c:pt idx="4154">
                  <c:v>52</c:v>
                </c:pt>
                <c:pt idx="4155">
                  <c:v>72</c:v>
                </c:pt>
                <c:pt idx="4156">
                  <c:v>76</c:v>
                </c:pt>
                <c:pt idx="4157">
                  <c:v>44</c:v>
                </c:pt>
                <c:pt idx="4158">
                  <c:v>32</c:v>
                </c:pt>
                <c:pt idx="4159">
                  <c:v>56</c:v>
                </c:pt>
                <c:pt idx="4160">
                  <c:v>28</c:v>
                </c:pt>
                <c:pt idx="4161">
                  <c:v>68</c:v>
                </c:pt>
                <c:pt idx="4162">
                  <c:v>76</c:v>
                </c:pt>
                <c:pt idx="4163">
                  <c:v>68</c:v>
                </c:pt>
                <c:pt idx="4164">
                  <c:v>52</c:v>
                </c:pt>
                <c:pt idx="4165">
                  <c:v>68</c:v>
                </c:pt>
                <c:pt idx="4166">
                  <c:v>68</c:v>
                </c:pt>
                <c:pt idx="4167">
                  <c:v>60</c:v>
                </c:pt>
                <c:pt idx="4168">
                  <c:v>84</c:v>
                </c:pt>
                <c:pt idx="4169">
                  <c:v>52</c:v>
                </c:pt>
                <c:pt idx="4170">
                  <c:v>76</c:v>
                </c:pt>
                <c:pt idx="4171">
                  <c:v>36</c:v>
                </c:pt>
                <c:pt idx="4172">
                  <c:v>44</c:v>
                </c:pt>
                <c:pt idx="4173">
                  <c:v>88</c:v>
                </c:pt>
                <c:pt idx="4174">
                  <c:v>68</c:v>
                </c:pt>
                <c:pt idx="4175">
                  <c:v>88</c:v>
                </c:pt>
                <c:pt idx="4176">
                  <c:v>56</c:v>
                </c:pt>
                <c:pt idx="4177">
                  <c:v>72</c:v>
                </c:pt>
                <c:pt idx="4178">
                  <c:v>64</c:v>
                </c:pt>
                <c:pt idx="4179">
                  <c:v>68</c:v>
                </c:pt>
                <c:pt idx="4180">
                  <c:v>64</c:v>
                </c:pt>
                <c:pt idx="4181">
                  <c:v>48</c:v>
                </c:pt>
                <c:pt idx="4182">
                  <c:v>40</c:v>
                </c:pt>
                <c:pt idx="4183">
                  <c:v>40</c:v>
                </c:pt>
                <c:pt idx="4184">
                  <c:v>68</c:v>
                </c:pt>
                <c:pt idx="4185">
                  <c:v>52</c:v>
                </c:pt>
                <c:pt idx="4186">
                  <c:v>64</c:v>
                </c:pt>
                <c:pt idx="4187">
                  <c:v>84</c:v>
                </c:pt>
                <c:pt idx="4188">
                  <c:v>76</c:v>
                </c:pt>
                <c:pt idx="4189">
                  <c:v>64</c:v>
                </c:pt>
                <c:pt idx="4190">
                  <c:v>76</c:v>
                </c:pt>
                <c:pt idx="4191">
                  <c:v>80</c:v>
                </c:pt>
                <c:pt idx="4192">
                  <c:v>64</c:v>
                </c:pt>
                <c:pt idx="4193">
                  <c:v>56</c:v>
                </c:pt>
                <c:pt idx="4194">
                  <c:v>56</c:v>
                </c:pt>
                <c:pt idx="4195">
                  <c:v>72</c:v>
                </c:pt>
                <c:pt idx="4196">
                  <c:v>68</c:v>
                </c:pt>
                <c:pt idx="4197">
                  <c:v>60</c:v>
                </c:pt>
                <c:pt idx="4198">
                  <c:v>60</c:v>
                </c:pt>
                <c:pt idx="4199">
                  <c:v>52</c:v>
                </c:pt>
                <c:pt idx="4200">
                  <c:v>64</c:v>
                </c:pt>
                <c:pt idx="4201">
                  <c:v>56</c:v>
                </c:pt>
                <c:pt idx="4202">
                  <c:v>72</c:v>
                </c:pt>
                <c:pt idx="4203">
                  <c:v>44</c:v>
                </c:pt>
                <c:pt idx="4204">
                  <c:v>72</c:v>
                </c:pt>
                <c:pt idx="4205">
                  <c:v>68</c:v>
                </c:pt>
                <c:pt idx="4206">
                  <c:v>68</c:v>
                </c:pt>
                <c:pt idx="4207">
                  <c:v>80</c:v>
                </c:pt>
                <c:pt idx="4208">
                  <c:v>68</c:v>
                </c:pt>
                <c:pt idx="4209">
                  <c:v>76</c:v>
                </c:pt>
                <c:pt idx="4210">
                  <c:v>96</c:v>
                </c:pt>
                <c:pt idx="4211">
                  <c:v>48</c:v>
                </c:pt>
                <c:pt idx="4212">
                  <c:v>96</c:v>
                </c:pt>
                <c:pt idx="4213">
                  <c:v>80</c:v>
                </c:pt>
                <c:pt idx="4214">
                  <c:v>48</c:v>
                </c:pt>
                <c:pt idx="4215">
                  <c:v>68</c:v>
                </c:pt>
                <c:pt idx="4216">
                  <c:v>108</c:v>
                </c:pt>
                <c:pt idx="4217">
                  <c:v>84</c:v>
                </c:pt>
                <c:pt idx="4218">
                  <c:v>72</c:v>
                </c:pt>
                <c:pt idx="4219">
                  <c:v>68</c:v>
                </c:pt>
                <c:pt idx="4220">
                  <c:v>64</c:v>
                </c:pt>
                <c:pt idx="4221">
                  <c:v>80</c:v>
                </c:pt>
                <c:pt idx="4222">
                  <c:v>76</c:v>
                </c:pt>
                <c:pt idx="4223">
                  <c:v>60</c:v>
                </c:pt>
                <c:pt idx="4224">
                  <c:v>64</c:v>
                </c:pt>
                <c:pt idx="4225">
                  <c:v>88</c:v>
                </c:pt>
                <c:pt idx="4226">
                  <c:v>96</c:v>
                </c:pt>
                <c:pt idx="4227">
                  <c:v>84</c:v>
                </c:pt>
                <c:pt idx="4228">
                  <c:v>80</c:v>
                </c:pt>
                <c:pt idx="4229">
                  <c:v>72</c:v>
                </c:pt>
                <c:pt idx="4230">
                  <c:v>76</c:v>
                </c:pt>
                <c:pt idx="4231">
                  <c:v>40</c:v>
                </c:pt>
                <c:pt idx="4232">
                  <c:v>80</c:v>
                </c:pt>
                <c:pt idx="4233">
                  <c:v>68</c:v>
                </c:pt>
                <c:pt idx="4234">
                  <c:v>84</c:v>
                </c:pt>
                <c:pt idx="4235">
                  <c:v>44</c:v>
                </c:pt>
                <c:pt idx="4236">
                  <c:v>96</c:v>
                </c:pt>
                <c:pt idx="4237">
                  <c:v>92</c:v>
                </c:pt>
                <c:pt idx="4238">
                  <c:v>76</c:v>
                </c:pt>
                <c:pt idx="4239">
                  <c:v>92</c:v>
                </c:pt>
                <c:pt idx="4240">
                  <c:v>48</c:v>
                </c:pt>
                <c:pt idx="4241">
                  <c:v>68</c:v>
                </c:pt>
                <c:pt idx="4242">
                  <c:v>92</c:v>
                </c:pt>
                <c:pt idx="4243">
                  <c:v>64</c:v>
                </c:pt>
                <c:pt idx="4244">
                  <c:v>60</c:v>
                </c:pt>
                <c:pt idx="4245">
                  <c:v>68</c:v>
                </c:pt>
                <c:pt idx="4246">
                  <c:v>72</c:v>
                </c:pt>
                <c:pt idx="4247">
                  <c:v>44</c:v>
                </c:pt>
                <c:pt idx="4248">
                  <c:v>72</c:v>
                </c:pt>
                <c:pt idx="4249">
                  <c:v>40</c:v>
                </c:pt>
                <c:pt idx="4250">
                  <c:v>64</c:v>
                </c:pt>
                <c:pt idx="4251">
                  <c:v>40</c:v>
                </c:pt>
                <c:pt idx="4252">
                  <c:v>56</c:v>
                </c:pt>
                <c:pt idx="4253">
                  <c:v>60</c:v>
                </c:pt>
                <c:pt idx="4254">
                  <c:v>56</c:v>
                </c:pt>
                <c:pt idx="4255">
                  <c:v>56</c:v>
                </c:pt>
                <c:pt idx="4256">
                  <c:v>52</c:v>
                </c:pt>
                <c:pt idx="4257">
                  <c:v>52</c:v>
                </c:pt>
                <c:pt idx="4258">
                  <c:v>36</c:v>
                </c:pt>
                <c:pt idx="4259">
                  <c:v>64</c:v>
                </c:pt>
                <c:pt idx="4260">
                  <c:v>60</c:v>
                </c:pt>
                <c:pt idx="4261">
                  <c:v>44</c:v>
                </c:pt>
                <c:pt idx="4262">
                  <c:v>104</c:v>
                </c:pt>
                <c:pt idx="4263">
                  <c:v>124</c:v>
                </c:pt>
                <c:pt idx="4264">
                  <c:v>80</c:v>
                </c:pt>
                <c:pt idx="4265">
                  <c:v>64</c:v>
                </c:pt>
                <c:pt idx="4266">
                  <c:v>52</c:v>
                </c:pt>
                <c:pt idx="4267">
                  <c:v>68</c:v>
                </c:pt>
                <c:pt idx="4268">
                  <c:v>56</c:v>
                </c:pt>
                <c:pt idx="4269">
                  <c:v>52</c:v>
                </c:pt>
                <c:pt idx="4270">
                  <c:v>60</c:v>
                </c:pt>
                <c:pt idx="4271">
                  <c:v>40</c:v>
                </c:pt>
                <c:pt idx="4272">
                  <c:v>88</c:v>
                </c:pt>
                <c:pt idx="4273">
                  <c:v>92</c:v>
                </c:pt>
                <c:pt idx="4274">
                  <c:v>72</c:v>
                </c:pt>
                <c:pt idx="4275">
                  <c:v>68</c:v>
                </c:pt>
                <c:pt idx="4276">
                  <c:v>76</c:v>
                </c:pt>
                <c:pt idx="4277">
                  <c:v>56</c:v>
                </c:pt>
                <c:pt idx="4278">
                  <c:v>44</c:v>
                </c:pt>
                <c:pt idx="4279">
                  <c:v>60</c:v>
                </c:pt>
                <c:pt idx="4280">
                  <c:v>64</c:v>
                </c:pt>
                <c:pt idx="4281">
                  <c:v>60</c:v>
                </c:pt>
                <c:pt idx="4282">
                  <c:v>116</c:v>
                </c:pt>
                <c:pt idx="4283">
                  <c:v>60</c:v>
                </c:pt>
                <c:pt idx="4284">
                  <c:v>76</c:v>
                </c:pt>
                <c:pt idx="4285">
                  <c:v>80</c:v>
                </c:pt>
                <c:pt idx="4286">
                  <c:v>80</c:v>
                </c:pt>
                <c:pt idx="4287">
                  <c:v>84</c:v>
                </c:pt>
                <c:pt idx="4288">
                  <c:v>88</c:v>
                </c:pt>
                <c:pt idx="4289">
                  <c:v>108</c:v>
                </c:pt>
                <c:pt idx="4290">
                  <c:v>64</c:v>
                </c:pt>
                <c:pt idx="4291">
                  <c:v>56</c:v>
                </c:pt>
                <c:pt idx="4292">
                  <c:v>56</c:v>
                </c:pt>
                <c:pt idx="4293">
                  <c:v>72</c:v>
                </c:pt>
                <c:pt idx="4294">
                  <c:v>60</c:v>
                </c:pt>
                <c:pt idx="4295">
                  <c:v>76</c:v>
                </c:pt>
                <c:pt idx="4296">
                  <c:v>44</c:v>
                </c:pt>
                <c:pt idx="4297">
                  <c:v>72</c:v>
                </c:pt>
                <c:pt idx="4298">
                  <c:v>76</c:v>
                </c:pt>
                <c:pt idx="4299">
                  <c:v>52</c:v>
                </c:pt>
              </c:numCache>
            </c:numRef>
          </c:yVal>
          <c:smooth val="1"/>
        </c:ser>
        <c:axId val="154613632"/>
        <c:axId val="154624000"/>
      </c:scatterChart>
      <c:valAx>
        <c:axId val="154613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4624000"/>
        <c:crosses val="autoZero"/>
        <c:crossBetween val="midCat"/>
        <c:majorUnit val="10"/>
      </c:valAx>
      <c:valAx>
        <c:axId val="154624000"/>
        <c:scaling>
          <c:orientation val="minMax"/>
          <c:max val="3000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4613632"/>
        <c:crosses val="autoZero"/>
        <c:crossBetween val="midCat"/>
        <c:majorUnit val="500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468668329543626E-2"/>
          <c:y val="3.0555341694896272E-2"/>
          <c:w val="0.91307724288081304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'PT4F-2 (2)'!$B$1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'PT4F-2 (2)'!$A$2:$A$252</c:f>
              <c:numCache>
                <c:formatCode>General</c:formatCode>
                <c:ptCount val="251"/>
                <c:pt idx="0">
                  <c:v>90</c:v>
                </c:pt>
                <c:pt idx="1">
                  <c:v>89.9</c:v>
                </c:pt>
                <c:pt idx="2">
                  <c:v>89.8</c:v>
                </c:pt>
                <c:pt idx="3">
                  <c:v>89.69</c:v>
                </c:pt>
                <c:pt idx="4">
                  <c:v>89.59</c:v>
                </c:pt>
                <c:pt idx="5">
                  <c:v>89.5</c:v>
                </c:pt>
                <c:pt idx="6">
                  <c:v>89.4</c:v>
                </c:pt>
                <c:pt idx="7">
                  <c:v>89.3</c:v>
                </c:pt>
                <c:pt idx="8">
                  <c:v>89.19</c:v>
                </c:pt>
                <c:pt idx="9">
                  <c:v>89.09</c:v>
                </c:pt>
                <c:pt idx="10">
                  <c:v>89</c:v>
                </c:pt>
                <c:pt idx="11">
                  <c:v>88.9</c:v>
                </c:pt>
                <c:pt idx="12">
                  <c:v>88.8</c:v>
                </c:pt>
                <c:pt idx="13">
                  <c:v>88.69</c:v>
                </c:pt>
                <c:pt idx="14">
                  <c:v>88.59</c:v>
                </c:pt>
                <c:pt idx="15">
                  <c:v>88.5</c:v>
                </c:pt>
                <c:pt idx="16">
                  <c:v>88.4</c:v>
                </c:pt>
                <c:pt idx="17">
                  <c:v>88.3</c:v>
                </c:pt>
                <c:pt idx="18">
                  <c:v>88.19</c:v>
                </c:pt>
                <c:pt idx="19">
                  <c:v>88.09</c:v>
                </c:pt>
                <c:pt idx="20">
                  <c:v>88</c:v>
                </c:pt>
                <c:pt idx="21">
                  <c:v>87.9</c:v>
                </c:pt>
                <c:pt idx="22">
                  <c:v>87.8</c:v>
                </c:pt>
                <c:pt idx="23">
                  <c:v>87.69</c:v>
                </c:pt>
                <c:pt idx="24">
                  <c:v>87.59</c:v>
                </c:pt>
                <c:pt idx="25">
                  <c:v>87.5</c:v>
                </c:pt>
                <c:pt idx="26">
                  <c:v>87.4</c:v>
                </c:pt>
                <c:pt idx="27">
                  <c:v>87.3</c:v>
                </c:pt>
                <c:pt idx="28">
                  <c:v>87.19</c:v>
                </c:pt>
                <c:pt idx="29">
                  <c:v>87.09</c:v>
                </c:pt>
                <c:pt idx="30">
                  <c:v>87</c:v>
                </c:pt>
                <c:pt idx="31">
                  <c:v>86.9</c:v>
                </c:pt>
                <c:pt idx="32">
                  <c:v>86.8</c:v>
                </c:pt>
                <c:pt idx="33">
                  <c:v>86.69</c:v>
                </c:pt>
                <c:pt idx="34">
                  <c:v>86.59</c:v>
                </c:pt>
                <c:pt idx="35">
                  <c:v>86.5</c:v>
                </c:pt>
                <c:pt idx="36">
                  <c:v>86.4</c:v>
                </c:pt>
                <c:pt idx="37">
                  <c:v>86.3</c:v>
                </c:pt>
                <c:pt idx="38">
                  <c:v>86.19</c:v>
                </c:pt>
                <c:pt idx="39">
                  <c:v>86.09</c:v>
                </c:pt>
                <c:pt idx="40">
                  <c:v>86</c:v>
                </c:pt>
                <c:pt idx="41">
                  <c:v>85.9</c:v>
                </c:pt>
                <c:pt idx="42">
                  <c:v>85.8</c:v>
                </c:pt>
                <c:pt idx="43">
                  <c:v>85.69</c:v>
                </c:pt>
                <c:pt idx="44">
                  <c:v>85.59</c:v>
                </c:pt>
                <c:pt idx="45">
                  <c:v>85.5</c:v>
                </c:pt>
                <c:pt idx="46">
                  <c:v>85.4</c:v>
                </c:pt>
                <c:pt idx="47">
                  <c:v>85.3</c:v>
                </c:pt>
                <c:pt idx="48">
                  <c:v>85.19</c:v>
                </c:pt>
                <c:pt idx="49">
                  <c:v>85.09</c:v>
                </c:pt>
                <c:pt idx="50">
                  <c:v>85</c:v>
                </c:pt>
                <c:pt idx="51">
                  <c:v>84.9</c:v>
                </c:pt>
                <c:pt idx="52">
                  <c:v>84.8</c:v>
                </c:pt>
                <c:pt idx="53">
                  <c:v>84.69</c:v>
                </c:pt>
                <c:pt idx="54">
                  <c:v>84.59</c:v>
                </c:pt>
                <c:pt idx="55">
                  <c:v>84.5</c:v>
                </c:pt>
                <c:pt idx="56">
                  <c:v>84.4</c:v>
                </c:pt>
                <c:pt idx="57">
                  <c:v>84.3</c:v>
                </c:pt>
                <c:pt idx="58">
                  <c:v>84.19</c:v>
                </c:pt>
                <c:pt idx="59">
                  <c:v>84.09</c:v>
                </c:pt>
                <c:pt idx="60">
                  <c:v>84</c:v>
                </c:pt>
                <c:pt idx="61">
                  <c:v>83.9</c:v>
                </c:pt>
                <c:pt idx="62">
                  <c:v>83.8</c:v>
                </c:pt>
                <c:pt idx="63">
                  <c:v>83.69</c:v>
                </c:pt>
                <c:pt idx="64">
                  <c:v>83.59</c:v>
                </c:pt>
                <c:pt idx="65">
                  <c:v>83.5</c:v>
                </c:pt>
                <c:pt idx="66">
                  <c:v>83.4</c:v>
                </c:pt>
                <c:pt idx="67">
                  <c:v>83.3</c:v>
                </c:pt>
                <c:pt idx="68">
                  <c:v>83.19</c:v>
                </c:pt>
                <c:pt idx="69">
                  <c:v>83.09</c:v>
                </c:pt>
                <c:pt idx="70">
                  <c:v>83</c:v>
                </c:pt>
                <c:pt idx="71">
                  <c:v>82.9</c:v>
                </c:pt>
                <c:pt idx="72">
                  <c:v>82.8</c:v>
                </c:pt>
                <c:pt idx="73">
                  <c:v>82.69</c:v>
                </c:pt>
                <c:pt idx="74">
                  <c:v>82.59</c:v>
                </c:pt>
                <c:pt idx="75">
                  <c:v>82.5</c:v>
                </c:pt>
                <c:pt idx="76">
                  <c:v>82.4</c:v>
                </c:pt>
                <c:pt idx="77">
                  <c:v>82.3</c:v>
                </c:pt>
                <c:pt idx="78">
                  <c:v>82.19</c:v>
                </c:pt>
                <c:pt idx="79">
                  <c:v>82.09</c:v>
                </c:pt>
                <c:pt idx="80">
                  <c:v>82</c:v>
                </c:pt>
                <c:pt idx="81">
                  <c:v>81.900000000000006</c:v>
                </c:pt>
                <c:pt idx="82">
                  <c:v>81.8</c:v>
                </c:pt>
                <c:pt idx="83">
                  <c:v>81.69</c:v>
                </c:pt>
                <c:pt idx="84">
                  <c:v>81.59</c:v>
                </c:pt>
                <c:pt idx="85">
                  <c:v>81.5</c:v>
                </c:pt>
                <c:pt idx="86">
                  <c:v>81.400000000000006</c:v>
                </c:pt>
                <c:pt idx="87">
                  <c:v>81.3</c:v>
                </c:pt>
                <c:pt idx="88">
                  <c:v>81.19</c:v>
                </c:pt>
                <c:pt idx="89">
                  <c:v>81.09</c:v>
                </c:pt>
                <c:pt idx="90">
                  <c:v>81</c:v>
                </c:pt>
                <c:pt idx="91">
                  <c:v>80.900000000000006</c:v>
                </c:pt>
                <c:pt idx="92">
                  <c:v>80.8</c:v>
                </c:pt>
                <c:pt idx="93">
                  <c:v>80.69</c:v>
                </c:pt>
                <c:pt idx="94">
                  <c:v>80.59</c:v>
                </c:pt>
                <c:pt idx="95">
                  <c:v>80.5</c:v>
                </c:pt>
                <c:pt idx="96">
                  <c:v>80.400000000000006</c:v>
                </c:pt>
                <c:pt idx="97">
                  <c:v>80.3</c:v>
                </c:pt>
                <c:pt idx="98">
                  <c:v>80.19</c:v>
                </c:pt>
                <c:pt idx="99">
                  <c:v>80.09</c:v>
                </c:pt>
                <c:pt idx="100">
                  <c:v>80</c:v>
                </c:pt>
                <c:pt idx="101">
                  <c:v>79.900000000000006</c:v>
                </c:pt>
                <c:pt idx="102">
                  <c:v>79.8</c:v>
                </c:pt>
                <c:pt idx="103">
                  <c:v>79.69</c:v>
                </c:pt>
                <c:pt idx="104">
                  <c:v>79.59</c:v>
                </c:pt>
                <c:pt idx="105">
                  <c:v>79.5</c:v>
                </c:pt>
                <c:pt idx="106">
                  <c:v>79.400000000000006</c:v>
                </c:pt>
                <c:pt idx="107">
                  <c:v>79.3</c:v>
                </c:pt>
                <c:pt idx="108">
                  <c:v>79.19</c:v>
                </c:pt>
                <c:pt idx="109">
                  <c:v>79.09</c:v>
                </c:pt>
                <c:pt idx="110">
                  <c:v>79</c:v>
                </c:pt>
                <c:pt idx="111">
                  <c:v>78.900000000000006</c:v>
                </c:pt>
                <c:pt idx="112">
                  <c:v>78.8</c:v>
                </c:pt>
                <c:pt idx="113">
                  <c:v>78.69</c:v>
                </c:pt>
                <c:pt idx="114">
                  <c:v>78.59</c:v>
                </c:pt>
                <c:pt idx="115">
                  <c:v>78.5</c:v>
                </c:pt>
                <c:pt idx="116">
                  <c:v>78.400000000000006</c:v>
                </c:pt>
                <c:pt idx="117">
                  <c:v>78.3</c:v>
                </c:pt>
                <c:pt idx="118">
                  <c:v>78.19</c:v>
                </c:pt>
                <c:pt idx="119">
                  <c:v>78.09</c:v>
                </c:pt>
                <c:pt idx="120">
                  <c:v>78</c:v>
                </c:pt>
                <c:pt idx="121">
                  <c:v>77.900000000000006</c:v>
                </c:pt>
                <c:pt idx="122">
                  <c:v>77.8</c:v>
                </c:pt>
                <c:pt idx="123">
                  <c:v>77.69</c:v>
                </c:pt>
                <c:pt idx="124">
                  <c:v>77.59</c:v>
                </c:pt>
                <c:pt idx="125">
                  <c:v>77.5</c:v>
                </c:pt>
                <c:pt idx="126">
                  <c:v>77.400000000000006</c:v>
                </c:pt>
                <c:pt idx="127">
                  <c:v>77.3</c:v>
                </c:pt>
                <c:pt idx="128">
                  <c:v>77.19</c:v>
                </c:pt>
                <c:pt idx="129">
                  <c:v>77.09</c:v>
                </c:pt>
                <c:pt idx="130">
                  <c:v>77</c:v>
                </c:pt>
                <c:pt idx="131">
                  <c:v>76.900000000000006</c:v>
                </c:pt>
                <c:pt idx="132">
                  <c:v>76.8</c:v>
                </c:pt>
                <c:pt idx="133">
                  <c:v>76.69</c:v>
                </c:pt>
                <c:pt idx="134">
                  <c:v>76.59</c:v>
                </c:pt>
                <c:pt idx="135">
                  <c:v>76.5</c:v>
                </c:pt>
                <c:pt idx="136">
                  <c:v>76.400000000000006</c:v>
                </c:pt>
                <c:pt idx="137">
                  <c:v>76.3</c:v>
                </c:pt>
                <c:pt idx="138">
                  <c:v>76.19</c:v>
                </c:pt>
                <c:pt idx="139">
                  <c:v>76.09</c:v>
                </c:pt>
                <c:pt idx="140">
                  <c:v>76</c:v>
                </c:pt>
                <c:pt idx="141">
                  <c:v>75.900000000000006</c:v>
                </c:pt>
                <c:pt idx="142">
                  <c:v>75.8</c:v>
                </c:pt>
                <c:pt idx="143">
                  <c:v>75.69</c:v>
                </c:pt>
                <c:pt idx="144">
                  <c:v>75.59</c:v>
                </c:pt>
                <c:pt idx="145">
                  <c:v>75.5</c:v>
                </c:pt>
                <c:pt idx="146">
                  <c:v>75.400000000000006</c:v>
                </c:pt>
                <c:pt idx="147">
                  <c:v>75.3</c:v>
                </c:pt>
                <c:pt idx="148">
                  <c:v>75.19</c:v>
                </c:pt>
                <c:pt idx="149">
                  <c:v>75.09</c:v>
                </c:pt>
                <c:pt idx="150">
                  <c:v>75</c:v>
                </c:pt>
                <c:pt idx="151">
                  <c:v>74.900000000000006</c:v>
                </c:pt>
                <c:pt idx="152">
                  <c:v>74.8</c:v>
                </c:pt>
                <c:pt idx="153">
                  <c:v>74.69</c:v>
                </c:pt>
                <c:pt idx="154">
                  <c:v>74.59</c:v>
                </c:pt>
                <c:pt idx="155">
                  <c:v>74.5</c:v>
                </c:pt>
                <c:pt idx="156">
                  <c:v>74.400000000000006</c:v>
                </c:pt>
                <c:pt idx="157">
                  <c:v>74.3</c:v>
                </c:pt>
                <c:pt idx="158">
                  <c:v>74.19</c:v>
                </c:pt>
                <c:pt idx="159">
                  <c:v>74.09</c:v>
                </c:pt>
                <c:pt idx="160">
                  <c:v>74</c:v>
                </c:pt>
                <c:pt idx="161">
                  <c:v>73.900000000000006</c:v>
                </c:pt>
                <c:pt idx="162">
                  <c:v>73.8</c:v>
                </c:pt>
                <c:pt idx="163">
                  <c:v>73.69</c:v>
                </c:pt>
                <c:pt idx="164">
                  <c:v>73.59</c:v>
                </c:pt>
                <c:pt idx="165">
                  <c:v>73.5</c:v>
                </c:pt>
                <c:pt idx="166">
                  <c:v>73.400000000000006</c:v>
                </c:pt>
                <c:pt idx="167">
                  <c:v>73.3</c:v>
                </c:pt>
                <c:pt idx="168">
                  <c:v>73.19</c:v>
                </c:pt>
                <c:pt idx="169">
                  <c:v>73.09</c:v>
                </c:pt>
                <c:pt idx="170">
                  <c:v>73</c:v>
                </c:pt>
                <c:pt idx="171">
                  <c:v>72.900000000000006</c:v>
                </c:pt>
                <c:pt idx="172">
                  <c:v>72.8</c:v>
                </c:pt>
                <c:pt idx="173">
                  <c:v>72.69</c:v>
                </c:pt>
                <c:pt idx="174">
                  <c:v>72.59</c:v>
                </c:pt>
                <c:pt idx="175">
                  <c:v>72.5</c:v>
                </c:pt>
                <c:pt idx="176">
                  <c:v>72.400000000000006</c:v>
                </c:pt>
                <c:pt idx="177">
                  <c:v>72.3</c:v>
                </c:pt>
                <c:pt idx="178">
                  <c:v>72.19</c:v>
                </c:pt>
                <c:pt idx="179">
                  <c:v>72.09</c:v>
                </c:pt>
                <c:pt idx="180">
                  <c:v>72</c:v>
                </c:pt>
                <c:pt idx="181">
                  <c:v>71.900000000000006</c:v>
                </c:pt>
                <c:pt idx="182">
                  <c:v>71.8</c:v>
                </c:pt>
                <c:pt idx="183">
                  <c:v>71.69</c:v>
                </c:pt>
                <c:pt idx="184">
                  <c:v>71.59</c:v>
                </c:pt>
                <c:pt idx="185">
                  <c:v>71.5</c:v>
                </c:pt>
                <c:pt idx="186">
                  <c:v>71.400000000000006</c:v>
                </c:pt>
                <c:pt idx="187">
                  <c:v>71.3</c:v>
                </c:pt>
                <c:pt idx="188">
                  <c:v>71.19</c:v>
                </c:pt>
                <c:pt idx="189">
                  <c:v>71.09</c:v>
                </c:pt>
                <c:pt idx="190">
                  <c:v>71</c:v>
                </c:pt>
                <c:pt idx="191">
                  <c:v>70.900000000000006</c:v>
                </c:pt>
                <c:pt idx="192">
                  <c:v>70.8</c:v>
                </c:pt>
                <c:pt idx="193">
                  <c:v>70.69</c:v>
                </c:pt>
                <c:pt idx="194">
                  <c:v>70.59</c:v>
                </c:pt>
                <c:pt idx="195">
                  <c:v>70.5</c:v>
                </c:pt>
                <c:pt idx="196">
                  <c:v>70.400000000000006</c:v>
                </c:pt>
                <c:pt idx="197">
                  <c:v>70.3</c:v>
                </c:pt>
                <c:pt idx="198">
                  <c:v>70.19</c:v>
                </c:pt>
                <c:pt idx="199">
                  <c:v>70.09</c:v>
                </c:pt>
                <c:pt idx="200">
                  <c:v>70</c:v>
                </c:pt>
                <c:pt idx="201">
                  <c:v>69.900000000000006</c:v>
                </c:pt>
                <c:pt idx="202">
                  <c:v>69.8</c:v>
                </c:pt>
                <c:pt idx="203">
                  <c:v>69.69</c:v>
                </c:pt>
                <c:pt idx="204">
                  <c:v>69.59</c:v>
                </c:pt>
                <c:pt idx="205">
                  <c:v>69.5</c:v>
                </c:pt>
                <c:pt idx="206">
                  <c:v>69.400000000000006</c:v>
                </c:pt>
                <c:pt idx="207">
                  <c:v>69.3</c:v>
                </c:pt>
                <c:pt idx="208">
                  <c:v>69.19</c:v>
                </c:pt>
                <c:pt idx="209">
                  <c:v>69.09</c:v>
                </c:pt>
                <c:pt idx="210">
                  <c:v>69</c:v>
                </c:pt>
                <c:pt idx="211">
                  <c:v>68.900000000000006</c:v>
                </c:pt>
                <c:pt idx="212">
                  <c:v>68.8</c:v>
                </c:pt>
                <c:pt idx="213">
                  <c:v>68.69</c:v>
                </c:pt>
                <c:pt idx="214">
                  <c:v>68.59</c:v>
                </c:pt>
                <c:pt idx="215">
                  <c:v>68.5</c:v>
                </c:pt>
                <c:pt idx="216">
                  <c:v>68.400000000000006</c:v>
                </c:pt>
                <c:pt idx="217">
                  <c:v>68.3</c:v>
                </c:pt>
                <c:pt idx="218">
                  <c:v>68.19</c:v>
                </c:pt>
                <c:pt idx="219">
                  <c:v>68.09</c:v>
                </c:pt>
                <c:pt idx="220">
                  <c:v>68</c:v>
                </c:pt>
                <c:pt idx="221">
                  <c:v>67.900000000000006</c:v>
                </c:pt>
                <c:pt idx="222">
                  <c:v>67.8</c:v>
                </c:pt>
                <c:pt idx="223">
                  <c:v>67.69</c:v>
                </c:pt>
                <c:pt idx="224">
                  <c:v>67.59</c:v>
                </c:pt>
                <c:pt idx="225">
                  <c:v>67.5</c:v>
                </c:pt>
                <c:pt idx="226">
                  <c:v>67.400000000000006</c:v>
                </c:pt>
                <c:pt idx="227">
                  <c:v>67.3</c:v>
                </c:pt>
                <c:pt idx="228">
                  <c:v>67.19</c:v>
                </c:pt>
                <c:pt idx="229">
                  <c:v>67.09</c:v>
                </c:pt>
                <c:pt idx="230">
                  <c:v>67</c:v>
                </c:pt>
                <c:pt idx="231">
                  <c:v>66.900000000000006</c:v>
                </c:pt>
                <c:pt idx="232">
                  <c:v>66.8</c:v>
                </c:pt>
                <c:pt idx="233">
                  <c:v>66.69</c:v>
                </c:pt>
                <c:pt idx="234">
                  <c:v>66.59</c:v>
                </c:pt>
                <c:pt idx="235">
                  <c:v>66.5</c:v>
                </c:pt>
                <c:pt idx="236">
                  <c:v>66.400000000000006</c:v>
                </c:pt>
                <c:pt idx="237">
                  <c:v>66.3</c:v>
                </c:pt>
                <c:pt idx="238">
                  <c:v>66.19</c:v>
                </c:pt>
                <c:pt idx="239">
                  <c:v>66.09</c:v>
                </c:pt>
                <c:pt idx="240">
                  <c:v>66</c:v>
                </c:pt>
                <c:pt idx="241">
                  <c:v>65.900000000000006</c:v>
                </c:pt>
                <c:pt idx="242">
                  <c:v>65.8</c:v>
                </c:pt>
                <c:pt idx="243">
                  <c:v>65.69</c:v>
                </c:pt>
                <c:pt idx="244">
                  <c:v>65.59</c:v>
                </c:pt>
                <c:pt idx="245">
                  <c:v>65.5</c:v>
                </c:pt>
                <c:pt idx="246">
                  <c:v>65.400000000000006</c:v>
                </c:pt>
                <c:pt idx="247">
                  <c:v>65.3</c:v>
                </c:pt>
                <c:pt idx="248">
                  <c:v>65.19</c:v>
                </c:pt>
                <c:pt idx="249">
                  <c:v>65.09</c:v>
                </c:pt>
                <c:pt idx="250">
                  <c:v>65</c:v>
                </c:pt>
              </c:numCache>
            </c:numRef>
          </c:xVal>
          <c:yVal>
            <c:numRef>
              <c:f>'PT4F-2 (2)'!$B$2:$B$252</c:f>
              <c:numCache>
                <c:formatCode>General</c:formatCode>
                <c:ptCount val="251"/>
                <c:pt idx="0">
                  <c:v>1.010000000000002</c:v>
                </c:pt>
                <c:pt idx="1">
                  <c:v>1.1700000000000021</c:v>
                </c:pt>
                <c:pt idx="2">
                  <c:v>0.96000000000000085</c:v>
                </c:pt>
                <c:pt idx="3">
                  <c:v>1.1600000000000001</c:v>
                </c:pt>
                <c:pt idx="4">
                  <c:v>0.66000000000000436</c:v>
                </c:pt>
                <c:pt idx="5">
                  <c:v>0.64000000000000434</c:v>
                </c:pt>
                <c:pt idx="6">
                  <c:v>1.9899999999999978</c:v>
                </c:pt>
                <c:pt idx="7">
                  <c:v>2.4400000000000013</c:v>
                </c:pt>
                <c:pt idx="8">
                  <c:v>2.8499999999999988</c:v>
                </c:pt>
                <c:pt idx="9">
                  <c:v>2.3599999999999977</c:v>
                </c:pt>
                <c:pt idx="10">
                  <c:v>1.3500000000000021</c:v>
                </c:pt>
                <c:pt idx="11">
                  <c:v>1.5</c:v>
                </c:pt>
                <c:pt idx="12">
                  <c:v>0.94000000000000161</c:v>
                </c:pt>
                <c:pt idx="13">
                  <c:v>0.82999999999999863</c:v>
                </c:pt>
                <c:pt idx="14">
                  <c:v>1.9600000000000075</c:v>
                </c:pt>
                <c:pt idx="15">
                  <c:v>1.7199999999999867</c:v>
                </c:pt>
                <c:pt idx="16">
                  <c:v>2.6700000000000017</c:v>
                </c:pt>
                <c:pt idx="17">
                  <c:v>2.3200000000000003</c:v>
                </c:pt>
                <c:pt idx="18">
                  <c:v>2.9099999999999997</c:v>
                </c:pt>
                <c:pt idx="19">
                  <c:v>3.5700000000000003</c:v>
                </c:pt>
                <c:pt idx="20">
                  <c:v>2.7300000000000004</c:v>
                </c:pt>
                <c:pt idx="21">
                  <c:v>0.94000000000000161</c:v>
                </c:pt>
                <c:pt idx="22">
                  <c:v>2.8799999999999977</c:v>
                </c:pt>
                <c:pt idx="23">
                  <c:v>2.8999999999999977</c:v>
                </c:pt>
                <c:pt idx="24">
                  <c:v>3.129999999999999</c:v>
                </c:pt>
                <c:pt idx="25">
                  <c:v>1.8500000000000021</c:v>
                </c:pt>
                <c:pt idx="26">
                  <c:v>2.3599999999999977</c:v>
                </c:pt>
                <c:pt idx="27">
                  <c:v>2.4800000000000004</c:v>
                </c:pt>
                <c:pt idx="28">
                  <c:v>3.09</c:v>
                </c:pt>
                <c:pt idx="29">
                  <c:v>4.0500000000000007</c:v>
                </c:pt>
                <c:pt idx="30">
                  <c:v>4.1700000000000017</c:v>
                </c:pt>
                <c:pt idx="31">
                  <c:v>3.8599999999999977</c:v>
                </c:pt>
                <c:pt idx="32">
                  <c:v>3.5599999999999987</c:v>
                </c:pt>
                <c:pt idx="33">
                  <c:v>4.2300000000000004</c:v>
                </c:pt>
                <c:pt idx="34">
                  <c:v>3.5199999999999987</c:v>
                </c:pt>
                <c:pt idx="35">
                  <c:v>3.7899999999999991</c:v>
                </c:pt>
                <c:pt idx="36">
                  <c:v>2.8999999999999977</c:v>
                </c:pt>
                <c:pt idx="37">
                  <c:v>3.3799999999999977</c:v>
                </c:pt>
                <c:pt idx="38">
                  <c:v>3.8000000000000007</c:v>
                </c:pt>
                <c:pt idx="39">
                  <c:v>3.8799999999999977</c:v>
                </c:pt>
                <c:pt idx="40">
                  <c:v>4.7100000000000009</c:v>
                </c:pt>
                <c:pt idx="41">
                  <c:v>4.41</c:v>
                </c:pt>
                <c:pt idx="42">
                  <c:v>3.9899999999999984</c:v>
                </c:pt>
                <c:pt idx="43">
                  <c:v>4.2699999999999996</c:v>
                </c:pt>
                <c:pt idx="44">
                  <c:v>3.8299999999999983</c:v>
                </c:pt>
                <c:pt idx="45">
                  <c:v>4.5500000000000007</c:v>
                </c:pt>
                <c:pt idx="46">
                  <c:v>5.7800000000000011</c:v>
                </c:pt>
                <c:pt idx="47">
                  <c:v>5.9499999999999993</c:v>
                </c:pt>
                <c:pt idx="48">
                  <c:v>6.18</c:v>
                </c:pt>
                <c:pt idx="49">
                  <c:v>5.73</c:v>
                </c:pt>
                <c:pt idx="50">
                  <c:v>4.6700000000000017</c:v>
                </c:pt>
                <c:pt idx="51">
                  <c:v>6.5500000000000007</c:v>
                </c:pt>
                <c:pt idx="52">
                  <c:v>8.0400000000000009</c:v>
                </c:pt>
                <c:pt idx="53">
                  <c:v>7.6000000000000005</c:v>
                </c:pt>
                <c:pt idx="54">
                  <c:v>7.9600000000000009</c:v>
                </c:pt>
                <c:pt idx="55">
                  <c:v>8.6700000000000017</c:v>
                </c:pt>
                <c:pt idx="56">
                  <c:v>9.18</c:v>
                </c:pt>
                <c:pt idx="57">
                  <c:v>9.91</c:v>
                </c:pt>
                <c:pt idx="58">
                  <c:v>10.41</c:v>
                </c:pt>
                <c:pt idx="59">
                  <c:v>10.55</c:v>
                </c:pt>
                <c:pt idx="60">
                  <c:v>12.03</c:v>
                </c:pt>
                <c:pt idx="61">
                  <c:v>12.58</c:v>
                </c:pt>
                <c:pt idx="62">
                  <c:v>12.99</c:v>
                </c:pt>
                <c:pt idx="63">
                  <c:v>12.55</c:v>
                </c:pt>
                <c:pt idx="64">
                  <c:v>15.11</c:v>
                </c:pt>
                <c:pt idx="65">
                  <c:v>14.59</c:v>
                </c:pt>
                <c:pt idx="66">
                  <c:v>15.360000000000024</c:v>
                </c:pt>
                <c:pt idx="67">
                  <c:v>14.76</c:v>
                </c:pt>
                <c:pt idx="68">
                  <c:v>14.91</c:v>
                </c:pt>
                <c:pt idx="69">
                  <c:v>14.73</c:v>
                </c:pt>
                <c:pt idx="70">
                  <c:v>16.100000000000001</c:v>
                </c:pt>
                <c:pt idx="71">
                  <c:v>17.71</c:v>
                </c:pt>
                <c:pt idx="72">
                  <c:v>18.05</c:v>
                </c:pt>
                <c:pt idx="73">
                  <c:v>16.869999999999987</c:v>
                </c:pt>
                <c:pt idx="74">
                  <c:v>18.53</c:v>
                </c:pt>
                <c:pt idx="75">
                  <c:v>18.27</c:v>
                </c:pt>
                <c:pt idx="76">
                  <c:v>18.68</c:v>
                </c:pt>
                <c:pt idx="77">
                  <c:v>19.53</c:v>
                </c:pt>
                <c:pt idx="78">
                  <c:v>18.110000000000031</c:v>
                </c:pt>
                <c:pt idx="79">
                  <c:v>17.670000000000005</c:v>
                </c:pt>
                <c:pt idx="80">
                  <c:v>18.600000000000001</c:v>
                </c:pt>
                <c:pt idx="81">
                  <c:v>19.52</c:v>
                </c:pt>
                <c:pt idx="82">
                  <c:v>19.130000000000031</c:v>
                </c:pt>
                <c:pt idx="83">
                  <c:v>20.39</c:v>
                </c:pt>
                <c:pt idx="84">
                  <c:v>20.350000000000001</c:v>
                </c:pt>
                <c:pt idx="85">
                  <c:v>21.4</c:v>
                </c:pt>
                <c:pt idx="86">
                  <c:v>19.939999999999987</c:v>
                </c:pt>
                <c:pt idx="87">
                  <c:v>21.34</c:v>
                </c:pt>
                <c:pt idx="88">
                  <c:v>22.21</c:v>
                </c:pt>
                <c:pt idx="89">
                  <c:v>23.330000000000005</c:v>
                </c:pt>
                <c:pt idx="90">
                  <c:v>23.37</c:v>
                </c:pt>
                <c:pt idx="91">
                  <c:v>23.7</c:v>
                </c:pt>
                <c:pt idx="92">
                  <c:v>23.330000000000005</c:v>
                </c:pt>
                <c:pt idx="93">
                  <c:v>24.23</c:v>
                </c:pt>
                <c:pt idx="94">
                  <c:v>26.610000000000031</c:v>
                </c:pt>
                <c:pt idx="95">
                  <c:v>23.87</c:v>
                </c:pt>
                <c:pt idx="96">
                  <c:v>26.73</c:v>
                </c:pt>
                <c:pt idx="97">
                  <c:v>26.01</c:v>
                </c:pt>
                <c:pt idx="98">
                  <c:v>26.67</c:v>
                </c:pt>
                <c:pt idx="99">
                  <c:v>26.07</c:v>
                </c:pt>
                <c:pt idx="100">
                  <c:v>26.64</c:v>
                </c:pt>
                <c:pt idx="101">
                  <c:v>26.55</c:v>
                </c:pt>
                <c:pt idx="102">
                  <c:v>26</c:v>
                </c:pt>
                <c:pt idx="103">
                  <c:v>27.259999999999987</c:v>
                </c:pt>
                <c:pt idx="104">
                  <c:v>26.47</c:v>
                </c:pt>
                <c:pt idx="105">
                  <c:v>26.79</c:v>
                </c:pt>
                <c:pt idx="106">
                  <c:v>26.27</c:v>
                </c:pt>
                <c:pt idx="107">
                  <c:v>26.87</c:v>
                </c:pt>
                <c:pt idx="108">
                  <c:v>26.479999999999986</c:v>
                </c:pt>
                <c:pt idx="109">
                  <c:v>26.330000000000005</c:v>
                </c:pt>
                <c:pt idx="110">
                  <c:v>26.17</c:v>
                </c:pt>
                <c:pt idx="111">
                  <c:v>27.25</c:v>
                </c:pt>
                <c:pt idx="112">
                  <c:v>26.279999999999987</c:v>
                </c:pt>
                <c:pt idx="113">
                  <c:v>26.29</c:v>
                </c:pt>
                <c:pt idx="114">
                  <c:v>26.9</c:v>
                </c:pt>
                <c:pt idx="115">
                  <c:v>26.05</c:v>
                </c:pt>
                <c:pt idx="116">
                  <c:v>26.86</c:v>
                </c:pt>
                <c:pt idx="117">
                  <c:v>26.86</c:v>
                </c:pt>
                <c:pt idx="118">
                  <c:v>26.79</c:v>
                </c:pt>
                <c:pt idx="119">
                  <c:v>26.12</c:v>
                </c:pt>
                <c:pt idx="120">
                  <c:v>26.259999999999987</c:v>
                </c:pt>
                <c:pt idx="121">
                  <c:v>26.01</c:v>
                </c:pt>
                <c:pt idx="122">
                  <c:v>26.18</c:v>
                </c:pt>
                <c:pt idx="123">
                  <c:v>26.91</c:v>
                </c:pt>
                <c:pt idx="124">
                  <c:v>26.27</c:v>
                </c:pt>
                <c:pt idx="125">
                  <c:v>26.130000000000031</c:v>
                </c:pt>
                <c:pt idx="126">
                  <c:v>26.6</c:v>
                </c:pt>
                <c:pt idx="127">
                  <c:v>26.8</c:v>
                </c:pt>
                <c:pt idx="128">
                  <c:v>26.610000000000031</c:v>
                </c:pt>
                <c:pt idx="129">
                  <c:v>26.52</c:v>
                </c:pt>
                <c:pt idx="130">
                  <c:v>26.59</c:v>
                </c:pt>
                <c:pt idx="131">
                  <c:v>26.05</c:v>
                </c:pt>
                <c:pt idx="132">
                  <c:v>26.84</c:v>
                </c:pt>
                <c:pt idx="133">
                  <c:v>26.02</c:v>
                </c:pt>
                <c:pt idx="134">
                  <c:v>28.16</c:v>
                </c:pt>
                <c:pt idx="135">
                  <c:v>27.330000000000005</c:v>
                </c:pt>
                <c:pt idx="136">
                  <c:v>26.01</c:v>
                </c:pt>
                <c:pt idx="137">
                  <c:v>26.47</c:v>
                </c:pt>
                <c:pt idx="138">
                  <c:v>27.919999999999987</c:v>
                </c:pt>
                <c:pt idx="139">
                  <c:v>27.49</c:v>
                </c:pt>
                <c:pt idx="140">
                  <c:v>26.82</c:v>
                </c:pt>
                <c:pt idx="141">
                  <c:v>27.18</c:v>
                </c:pt>
                <c:pt idx="142">
                  <c:v>27.779999999999987</c:v>
                </c:pt>
                <c:pt idx="143">
                  <c:v>28.25</c:v>
                </c:pt>
                <c:pt idx="144">
                  <c:v>28.939999999999987</c:v>
                </c:pt>
                <c:pt idx="145">
                  <c:v>29.07</c:v>
                </c:pt>
                <c:pt idx="146">
                  <c:v>28.509999999999987</c:v>
                </c:pt>
                <c:pt idx="147">
                  <c:v>28.27</c:v>
                </c:pt>
                <c:pt idx="148">
                  <c:v>29.71</c:v>
                </c:pt>
                <c:pt idx="149">
                  <c:v>30.130000000000031</c:v>
                </c:pt>
                <c:pt idx="150">
                  <c:v>30.19</c:v>
                </c:pt>
                <c:pt idx="151">
                  <c:v>31.52</c:v>
                </c:pt>
                <c:pt idx="152">
                  <c:v>32.690000000000012</c:v>
                </c:pt>
                <c:pt idx="153">
                  <c:v>32.4</c:v>
                </c:pt>
                <c:pt idx="154">
                  <c:v>33.290000000000013</c:v>
                </c:pt>
                <c:pt idx="155">
                  <c:v>33.42</c:v>
                </c:pt>
                <c:pt idx="156">
                  <c:v>33.840000000000003</c:v>
                </c:pt>
                <c:pt idx="157">
                  <c:v>35.24</c:v>
                </c:pt>
                <c:pt idx="158">
                  <c:v>36.75</c:v>
                </c:pt>
                <c:pt idx="159">
                  <c:v>37.790000000000013</c:v>
                </c:pt>
                <c:pt idx="160">
                  <c:v>36.120000000000012</c:v>
                </c:pt>
                <c:pt idx="161">
                  <c:v>36.89</c:v>
                </c:pt>
                <c:pt idx="162">
                  <c:v>37.71</c:v>
                </c:pt>
                <c:pt idx="163">
                  <c:v>38.27000000000001</c:v>
                </c:pt>
                <c:pt idx="164">
                  <c:v>38.58</c:v>
                </c:pt>
                <c:pt idx="165">
                  <c:v>38.910000000000004</c:v>
                </c:pt>
                <c:pt idx="166">
                  <c:v>39.290000000000013</c:v>
                </c:pt>
                <c:pt idx="167">
                  <c:v>40.97</c:v>
                </c:pt>
                <c:pt idx="168">
                  <c:v>41.45</c:v>
                </c:pt>
                <c:pt idx="169">
                  <c:v>41.6</c:v>
                </c:pt>
                <c:pt idx="170">
                  <c:v>42.11</c:v>
                </c:pt>
                <c:pt idx="171">
                  <c:v>41.77000000000001</c:v>
                </c:pt>
                <c:pt idx="172">
                  <c:v>42.58</c:v>
                </c:pt>
                <c:pt idx="173">
                  <c:v>41.720000000000013</c:v>
                </c:pt>
                <c:pt idx="174">
                  <c:v>43.790000000000013</c:v>
                </c:pt>
                <c:pt idx="175">
                  <c:v>44.230000000000011</c:v>
                </c:pt>
                <c:pt idx="176">
                  <c:v>43.21</c:v>
                </c:pt>
                <c:pt idx="177">
                  <c:v>44.81</c:v>
                </c:pt>
                <c:pt idx="178">
                  <c:v>45.64</c:v>
                </c:pt>
                <c:pt idx="179">
                  <c:v>44.260000000000012</c:v>
                </c:pt>
                <c:pt idx="180">
                  <c:v>44.370000000000005</c:v>
                </c:pt>
                <c:pt idx="181">
                  <c:v>45.11</c:v>
                </c:pt>
                <c:pt idx="182">
                  <c:v>44.86</c:v>
                </c:pt>
                <c:pt idx="183">
                  <c:v>44.34</c:v>
                </c:pt>
                <c:pt idx="184">
                  <c:v>43.980000000000004</c:v>
                </c:pt>
                <c:pt idx="185">
                  <c:v>45.480000000000004</c:v>
                </c:pt>
                <c:pt idx="186">
                  <c:v>45.46</c:v>
                </c:pt>
                <c:pt idx="187">
                  <c:v>46.370000000000005</c:v>
                </c:pt>
                <c:pt idx="188">
                  <c:v>44.86</c:v>
                </c:pt>
                <c:pt idx="189">
                  <c:v>43.31</c:v>
                </c:pt>
                <c:pt idx="190">
                  <c:v>44.010000000000005</c:v>
                </c:pt>
                <c:pt idx="191">
                  <c:v>45.31</c:v>
                </c:pt>
                <c:pt idx="192">
                  <c:v>45.18</c:v>
                </c:pt>
                <c:pt idx="193">
                  <c:v>44.43</c:v>
                </c:pt>
                <c:pt idx="194">
                  <c:v>43</c:v>
                </c:pt>
                <c:pt idx="195">
                  <c:v>43.07</c:v>
                </c:pt>
                <c:pt idx="196">
                  <c:v>41.92</c:v>
                </c:pt>
                <c:pt idx="197">
                  <c:v>41.08</c:v>
                </c:pt>
                <c:pt idx="198">
                  <c:v>39.54</c:v>
                </c:pt>
                <c:pt idx="199">
                  <c:v>38.11</c:v>
                </c:pt>
                <c:pt idx="200">
                  <c:v>37.090000000000003</c:v>
                </c:pt>
                <c:pt idx="201">
                  <c:v>37.44</c:v>
                </c:pt>
                <c:pt idx="202">
                  <c:v>36.07</c:v>
                </c:pt>
                <c:pt idx="203">
                  <c:v>34.020000000000003</c:v>
                </c:pt>
                <c:pt idx="204">
                  <c:v>35.260000000000012</c:v>
                </c:pt>
                <c:pt idx="205">
                  <c:v>33.57</c:v>
                </c:pt>
                <c:pt idx="206">
                  <c:v>32.67</c:v>
                </c:pt>
                <c:pt idx="207">
                  <c:v>31.650000000000031</c:v>
                </c:pt>
                <c:pt idx="208">
                  <c:v>31.990000000000002</c:v>
                </c:pt>
                <c:pt idx="209">
                  <c:v>33.18</c:v>
                </c:pt>
                <c:pt idx="210">
                  <c:v>30.8</c:v>
                </c:pt>
                <c:pt idx="211">
                  <c:v>30.07</c:v>
                </c:pt>
                <c:pt idx="212">
                  <c:v>29.5</c:v>
                </c:pt>
                <c:pt idx="213">
                  <c:v>29.79</c:v>
                </c:pt>
                <c:pt idx="214">
                  <c:v>28.110000000000031</c:v>
                </c:pt>
                <c:pt idx="215">
                  <c:v>27.97</c:v>
                </c:pt>
                <c:pt idx="216">
                  <c:v>28.1</c:v>
                </c:pt>
                <c:pt idx="217">
                  <c:v>27.79</c:v>
                </c:pt>
                <c:pt idx="218">
                  <c:v>27.979999999999986</c:v>
                </c:pt>
                <c:pt idx="219">
                  <c:v>27.979999999999986</c:v>
                </c:pt>
                <c:pt idx="220">
                  <c:v>27.5</c:v>
                </c:pt>
                <c:pt idx="221">
                  <c:v>27.47</c:v>
                </c:pt>
                <c:pt idx="222">
                  <c:v>26.66</c:v>
                </c:pt>
                <c:pt idx="223">
                  <c:v>26.36</c:v>
                </c:pt>
                <c:pt idx="224">
                  <c:v>26.06</c:v>
                </c:pt>
                <c:pt idx="225">
                  <c:v>26.19</c:v>
                </c:pt>
                <c:pt idx="226">
                  <c:v>26.22</c:v>
                </c:pt>
                <c:pt idx="227">
                  <c:v>26.24</c:v>
                </c:pt>
                <c:pt idx="228">
                  <c:v>26.57</c:v>
                </c:pt>
                <c:pt idx="229">
                  <c:v>26.67</c:v>
                </c:pt>
                <c:pt idx="230">
                  <c:v>26.51</c:v>
                </c:pt>
                <c:pt idx="231">
                  <c:v>26.259999999999987</c:v>
                </c:pt>
                <c:pt idx="232">
                  <c:v>26.610000000000031</c:v>
                </c:pt>
                <c:pt idx="233">
                  <c:v>26.66</c:v>
                </c:pt>
                <c:pt idx="234">
                  <c:v>26.88</c:v>
                </c:pt>
                <c:pt idx="235">
                  <c:v>26.21</c:v>
                </c:pt>
                <c:pt idx="236">
                  <c:v>26.3</c:v>
                </c:pt>
                <c:pt idx="237">
                  <c:v>26.3</c:v>
                </c:pt>
                <c:pt idx="238">
                  <c:v>26.330000000000005</c:v>
                </c:pt>
                <c:pt idx="239">
                  <c:v>26.24</c:v>
                </c:pt>
                <c:pt idx="240">
                  <c:v>26.06</c:v>
                </c:pt>
                <c:pt idx="241">
                  <c:v>27.84</c:v>
                </c:pt>
                <c:pt idx="242">
                  <c:v>27.419999999999987</c:v>
                </c:pt>
                <c:pt idx="243">
                  <c:v>26.1</c:v>
                </c:pt>
                <c:pt idx="244">
                  <c:v>27.49</c:v>
                </c:pt>
                <c:pt idx="245">
                  <c:v>29.610000000000031</c:v>
                </c:pt>
                <c:pt idx="246">
                  <c:v>29.23</c:v>
                </c:pt>
                <c:pt idx="247">
                  <c:v>27.650000000000031</c:v>
                </c:pt>
                <c:pt idx="248">
                  <c:v>30.34</c:v>
                </c:pt>
                <c:pt idx="249">
                  <c:v>30.29</c:v>
                </c:pt>
                <c:pt idx="250">
                  <c:v>28.67</c:v>
                </c:pt>
              </c:numCache>
            </c:numRef>
          </c:yVal>
          <c:smooth val="1"/>
        </c:ser>
        <c:axId val="155027712"/>
        <c:axId val="155029888"/>
      </c:scatterChart>
      <c:valAx>
        <c:axId val="155027712"/>
        <c:scaling>
          <c:orientation val="maxMin"/>
          <c:max val="85"/>
          <c:min val="6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5029888"/>
        <c:crosses val="autoZero"/>
        <c:crossBetween val="midCat"/>
      </c:valAx>
      <c:valAx>
        <c:axId val="155029888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819E-2"/>
              <c:y val="0.39632345743984942"/>
            </c:manualLayout>
          </c:layout>
        </c:title>
        <c:numFmt formatCode="General" sourceLinked="1"/>
        <c:majorTickMark val="none"/>
        <c:tickLblPos val="nextTo"/>
        <c:crossAx val="15502771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468668329543717E-2"/>
          <c:y val="3.0555341694896272E-2"/>
          <c:w val="0.91307724288081304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'PT4F-2 (2)'!$B$1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'PT4F-2 (2)'!$A$2:$A$252</c:f>
              <c:numCache>
                <c:formatCode>General</c:formatCode>
                <c:ptCount val="251"/>
                <c:pt idx="0">
                  <c:v>90</c:v>
                </c:pt>
                <c:pt idx="1">
                  <c:v>89.9</c:v>
                </c:pt>
                <c:pt idx="2">
                  <c:v>89.8</c:v>
                </c:pt>
                <c:pt idx="3">
                  <c:v>89.69</c:v>
                </c:pt>
                <c:pt idx="4">
                  <c:v>89.59</c:v>
                </c:pt>
                <c:pt idx="5">
                  <c:v>89.5</c:v>
                </c:pt>
                <c:pt idx="6">
                  <c:v>89.4</c:v>
                </c:pt>
                <c:pt idx="7">
                  <c:v>89.3</c:v>
                </c:pt>
                <c:pt idx="8">
                  <c:v>89.19</c:v>
                </c:pt>
                <c:pt idx="9">
                  <c:v>89.09</c:v>
                </c:pt>
                <c:pt idx="10">
                  <c:v>89</c:v>
                </c:pt>
                <c:pt idx="11">
                  <c:v>88.9</c:v>
                </c:pt>
                <c:pt idx="12">
                  <c:v>88.8</c:v>
                </c:pt>
                <c:pt idx="13">
                  <c:v>88.69</c:v>
                </c:pt>
                <c:pt idx="14">
                  <c:v>88.59</c:v>
                </c:pt>
                <c:pt idx="15">
                  <c:v>88.5</c:v>
                </c:pt>
                <c:pt idx="16">
                  <c:v>88.4</c:v>
                </c:pt>
                <c:pt idx="17">
                  <c:v>88.3</c:v>
                </c:pt>
                <c:pt idx="18">
                  <c:v>88.19</c:v>
                </c:pt>
                <c:pt idx="19">
                  <c:v>88.09</c:v>
                </c:pt>
                <c:pt idx="20">
                  <c:v>88</c:v>
                </c:pt>
                <c:pt idx="21">
                  <c:v>87.9</c:v>
                </c:pt>
                <c:pt idx="22">
                  <c:v>87.8</c:v>
                </c:pt>
                <c:pt idx="23">
                  <c:v>87.69</c:v>
                </c:pt>
                <c:pt idx="24">
                  <c:v>87.59</c:v>
                </c:pt>
                <c:pt idx="25">
                  <c:v>87.5</c:v>
                </c:pt>
                <c:pt idx="26">
                  <c:v>87.4</c:v>
                </c:pt>
                <c:pt idx="27">
                  <c:v>87.3</c:v>
                </c:pt>
                <c:pt idx="28">
                  <c:v>87.19</c:v>
                </c:pt>
                <c:pt idx="29">
                  <c:v>87.09</c:v>
                </c:pt>
                <c:pt idx="30">
                  <c:v>87</c:v>
                </c:pt>
                <c:pt idx="31">
                  <c:v>86.9</c:v>
                </c:pt>
                <c:pt idx="32">
                  <c:v>86.8</c:v>
                </c:pt>
                <c:pt idx="33">
                  <c:v>86.69</c:v>
                </c:pt>
                <c:pt idx="34">
                  <c:v>86.59</c:v>
                </c:pt>
                <c:pt idx="35">
                  <c:v>86.5</c:v>
                </c:pt>
                <c:pt idx="36">
                  <c:v>86.4</c:v>
                </c:pt>
                <c:pt idx="37">
                  <c:v>86.3</c:v>
                </c:pt>
                <c:pt idx="38">
                  <c:v>86.19</c:v>
                </c:pt>
                <c:pt idx="39">
                  <c:v>86.09</c:v>
                </c:pt>
                <c:pt idx="40">
                  <c:v>86</c:v>
                </c:pt>
                <c:pt idx="41">
                  <c:v>85.9</c:v>
                </c:pt>
                <c:pt idx="42">
                  <c:v>85.8</c:v>
                </c:pt>
                <c:pt idx="43">
                  <c:v>85.69</c:v>
                </c:pt>
                <c:pt idx="44">
                  <c:v>85.59</c:v>
                </c:pt>
                <c:pt idx="45">
                  <c:v>85.5</c:v>
                </c:pt>
                <c:pt idx="46">
                  <c:v>85.4</c:v>
                </c:pt>
                <c:pt idx="47">
                  <c:v>85.3</c:v>
                </c:pt>
                <c:pt idx="48">
                  <c:v>85.19</c:v>
                </c:pt>
                <c:pt idx="49">
                  <c:v>85.09</c:v>
                </c:pt>
                <c:pt idx="50">
                  <c:v>85</c:v>
                </c:pt>
                <c:pt idx="51">
                  <c:v>84.9</c:v>
                </c:pt>
                <c:pt idx="52">
                  <c:v>84.8</c:v>
                </c:pt>
                <c:pt idx="53">
                  <c:v>84.69</c:v>
                </c:pt>
                <c:pt idx="54">
                  <c:v>84.59</c:v>
                </c:pt>
                <c:pt idx="55">
                  <c:v>84.5</c:v>
                </c:pt>
                <c:pt idx="56">
                  <c:v>84.4</c:v>
                </c:pt>
                <c:pt idx="57">
                  <c:v>84.3</c:v>
                </c:pt>
                <c:pt idx="58">
                  <c:v>84.19</c:v>
                </c:pt>
                <c:pt idx="59">
                  <c:v>84.09</c:v>
                </c:pt>
                <c:pt idx="60">
                  <c:v>84</c:v>
                </c:pt>
                <c:pt idx="61">
                  <c:v>83.9</c:v>
                </c:pt>
                <c:pt idx="62">
                  <c:v>83.8</c:v>
                </c:pt>
                <c:pt idx="63">
                  <c:v>83.69</c:v>
                </c:pt>
                <c:pt idx="64">
                  <c:v>83.59</c:v>
                </c:pt>
                <c:pt idx="65">
                  <c:v>83.5</c:v>
                </c:pt>
                <c:pt idx="66">
                  <c:v>83.4</c:v>
                </c:pt>
                <c:pt idx="67">
                  <c:v>83.3</c:v>
                </c:pt>
                <c:pt idx="68">
                  <c:v>83.19</c:v>
                </c:pt>
                <c:pt idx="69">
                  <c:v>83.09</c:v>
                </c:pt>
                <c:pt idx="70">
                  <c:v>83</c:v>
                </c:pt>
                <c:pt idx="71">
                  <c:v>82.9</c:v>
                </c:pt>
                <c:pt idx="72">
                  <c:v>82.8</c:v>
                </c:pt>
                <c:pt idx="73">
                  <c:v>82.69</c:v>
                </c:pt>
                <c:pt idx="74">
                  <c:v>82.59</c:v>
                </c:pt>
                <c:pt idx="75">
                  <c:v>82.5</c:v>
                </c:pt>
                <c:pt idx="76">
                  <c:v>82.4</c:v>
                </c:pt>
                <c:pt idx="77">
                  <c:v>82.3</c:v>
                </c:pt>
                <c:pt idx="78">
                  <c:v>82.19</c:v>
                </c:pt>
                <c:pt idx="79">
                  <c:v>82.09</c:v>
                </c:pt>
                <c:pt idx="80">
                  <c:v>82</c:v>
                </c:pt>
                <c:pt idx="81">
                  <c:v>81.900000000000006</c:v>
                </c:pt>
                <c:pt idx="82">
                  <c:v>81.8</c:v>
                </c:pt>
                <c:pt idx="83">
                  <c:v>81.69</c:v>
                </c:pt>
                <c:pt idx="84">
                  <c:v>81.59</c:v>
                </c:pt>
                <c:pt idx="85">
                  <c:v>81.5</c:v>
                </c:pt>
                <c:pt idx="86">
                  <c:v>81.400000000000006</c:v>
                </c:pt>
                <c:pt idx="87">
                  <c:v>81.3</c:v>
                </c:pt>
                <c:pt idx="88">
                  <c:v>81.19</c:v>
                </c:pt>
                <c:pt idx="89">
                  <c:v>81.09</c:v>
                </c:pt>
                <c:pt idx="90">
                  <c:v>81</c:v>
                </c:pt>
                <c:pt idx="91">
                  <c:v>80.900000000000006</c:v>
                </c:pt>
                <c:pt idx="92">
                  <c:v>80.8</c:v>
                </c:pt>
                <c:pt idx="93">
                  <c:v>80.69</c:v>
                </c:pt>
                <c:pt idx="94">
                  <c:v>80.59</c:v>
                </c:pt>
                <c:pt idx="95">
                  <c:v>80.5</c:v>
                </c:pt>
                <c:pt idx="96">
                  <c:v>80.400000000000006</c:v>
                </c:pt>
                <c:pt idx="97">
                  <c:v>80.3</c:v>
                </c:pt>
                <c:pt idx="98">
                  <c:v>80.19</c:v>
                </c:pt>
                <c:pt idx="99">
                  <c:v>80.09</c:v>
                </c:pt>
                <c:pt idx="100">
                  <c:v>80</c:v>
                </c:pt>
                <c:pt idx="101">
                  <c:v>79.900000000000006</c:v>
                </c:pt>
                <c:pt idx="102">
                  <c:v>79.8</c:v>
                </c:pt>
                <c:pt idx="103">
                  <c:v>79.69</c:v>
                </c:pt>
                <c:pt idx="104">
                  <c:v>79.59</c:v>
                </c:pt>
                <c:pt idx="105">
                  <c:v>79.5</c:v>
                </c:pt>
                <c:pt idx="106">
                  <c:v>79.400000000000006</c:v>
                </c:pt>
                <c:pt idx="107">
                  <c:v>79.3</c:v>
                </c:pt>
                <c:pt idx="108">
                  <c:v>79.19</c:v>
                </c:pt>
                <c:pt idx="109">
                  <c:v>79.09</c:v>
                </c:pt>
                <c:pt idx="110">
                  <c:v>79</c:v>
                </c:pt>
                <c:pt idx="111">
                  <c:v>78.900000000000006</c:v>
                </c:pt>
                <c:pt idx="112">
                  <c:v>78.8</c:v>
                </c:pt>
                <c:pt idx="113">
                  <c:v>78.69</c:v>
                </c:pt>
                <c:pt idx="114">
                  <c:v>78.59</c:v>
                </c:pt>
                <c:pt idx="115">
                  <c:v>78.5</c:v>
                </c:pt>
                <c:pt idx="116">
                  <c:v>78.400000000000006</c:v>
                </c:pt>
                <c:pt idx="117">
                  <c:v>78.3</c:v>
                </c:pt>
                <c:pt idx="118">
                  <c:v>78.19</c:v>
                </c:pt>
                <c:pt idx="119">
                  <c:v>78.09</c:v>
                </c:pt>
                <c:pt idx="120">
                  <c:v>78</c:v>
                </c:pt>
                <c:pt idx="121">
                  <c:v>77.900000000000006</c:v>
                </c:pt>
                <c:pt idx="122">
                  <c:v>77.8</c:v>
                </c:pt>
                <c:pt idx="123">
                  <c:v>77.69</c:v>
                </c:pt>
                <c:pt idx="124">
                  <c:v>77.59</c:v>
                </c:pt>
                <c:pt idx="125">
                  <c:v>77.5</c:v>
                </c:pt>
                <c:pt idx="126">
                  <c:v>77.400000000000006</c:v>
                </c:pt>
                <c:pt idx="127">
                  <c:v>77.3</c:v>
                </c:pt>
                <c:pt idx="128">
                  <c:v>77.19</c:v>
                </c:pt>
                <c:pt idx="129">
                  <c:v>77.09</c:v>
                </c:pt>
                <c:pt idx="130">
                  <c:v>77</c:v>
                </c:pt>
                <c:pt idx="131">
                  <c:v>76.900000000000006</c:v>
                </c:pt>
                <c:pt idx="132">
                  <c:v>76.8</c:v>
                </c:pt>
                <c:pt idx="133">
                  <c:v>76.69</c:v>
                </c:pt>
                <c:pt idx="134">
                  <c:v>76.59</c:v>
                </c:pt>
                <c:pt idx="135">
                  <c:v>76.5</c:v>
                </c:pt>
                <c:pt idx="136">
                  <c:v>76.400000000000006</c:v>
                </c:pt>
                <c:pt idx="137">
                  <c:v>76.3</c:v>
                </c:pt>
                <c:pt idx="138">
                  <c:v>76.19</c:v>
                </c:pt>
                <c:pt idx="139">
                  <c:v>76.09</c:v>
                </c:pt>
                <c:pt idx="140">
                  <c:v>76</c:v>
                </c:pt>
                <c:pt idx="141">
                  <c:v>75.900000000000006</c:v>
                </c:pt>
                <c:pt idx="142">
                  <c:v>75.8</c:v>
                </c:pt>
                <c:pt idx="143">
                  <c:v>75.69</c:v>
                </c:pt>
                <c:pt idx="144">
                  <c:v>75.59</c:v>
                </c:pt>
                <c:pt idx="145">
                  <c:v>75.5</c:v>
                </c:pt>
                <c:pt idx="146">
                  <c:v>75.400000000000006</c:v>
                </c:pt>
                <c:pt idx="147">
                  <c:v>75.3</c:v>
                </c:pt>
                <c:pt idx="148">
                  <c:v>75.19</c:v>
                </c:pt>
                <c:pt idx="149">
                  <c:v>75.09</c:v>
                </c:pt>
                <c:pt idx="150">
                  <c:v>75</c:v>
                </c:pt>
                <c:pt idx="151">
                  <c:v>74.900000000000006</c:v>
                </c:pt>
                <c:pt idx="152">
                  <c:v>74.8</c:v>
                </c:pt>
                <c:pt idx="153">
                  <c:v>74.69</c:v>
                </c:pt>
                <c:pt idx="154">
                  <c:v>74.59</c:v>
                </c:pt>
                <c:pt idx="155">
                  <c:v>74.5</c:v>
                </c:pt>
                <c:pt idx="156">
                  <c:v>74.400000000000006</c:v>
                </c:pt>
                <c:pt idx="157">
                  <c:v>74.3</c:v>
                </c:pt>
                <c:pt idx="158">
                  <c:v>74.19</c:v>
                </c:pt>
                <c:pt idx="159">
                  <c:v>74.09</c:v>
                </c:pt>
                <c:pt idx="160">
                  <c:v>74</c:v>
                </c:pt>
                <c:pt idx="161">
                  <c:v>73.900000000000006</c:v>
                </c:pt>
                <c:pt idx="162">
                  <c:v>73.8</c:v>
                </c:pt>
                <c:pt idx="163">
                  <c:v>73.69</c:v>
                </c:pt>
                <c:pt idx="164">
                  <c:v>73.59</c:v>
                </c:pt>
                <c:pt idx="165">
                  <c:v>73.5</c:v>
                </c:pt>
                <c:pt idx="166">
                  <c:v>73.400000000000006</c:v>
                </c:pt>
                <c:pt idx="167">
                  <c:v>73.3</c:v>
                </c:pt>
                <c:pt idx="168">
                  <c:v>73.19</c:v>
                </c:pt>
                <c:pt idx="169">
                  <c:v>73.09</c:v>
                </c:pt>
                <c:pt idx="170">
                  <c:v>73</c:v>
                </c:pt>
                <c:pt idx="171">
                  <c:v>72.900000000000006</c:v>
                </c:pt>
                <c:pt idx="172">
                  <c:v>72.8</c:v>
                </c:pt>
                <c:pt idx="173">
                  <c:v>72.69</c:v>
                </c:pt>
                <c:pt idx="174">
                  <c:v>72.59</c:v>
                </c:pt>
                <c:pt idx="175">
                  <c:v>72.5</c:v>
                </c:pt>
                <c:pt idx="176">
                  <c:v>72.400000000000006</c:v>
                </c:pt>
                <c:pt idx="177">
                  <c:v>72.3</c:v>
                </c:pt>
                <c:pt idx="178">
                  <c:v>72.19</c:v>
                </c:pt>
                <c:pt idx="179">
                  <c:v>72.09</c:v>
                </c:pt>
                <c:pt idx="180">
                  <c:v>72</c:v>
                </c:pt>
                <c:pt idx="181">
                  <c:v>71.900000000000006</c:v>
                </c:pt>
                <c:pt idx="182">
                  <c:v>71.8</c:v>
                </c:pt>
                <c:pt idx="183">
                  <c:v>71.69</c:v>
                </c:pt>
                <c:pt idx="184">
                  <c:v>71.59</c:v>
                </c:pt>
                <c:pt idx="185">
                  <c:v>71.5</c:v>
                </c:pt>
                <c:pt idx="186">
                  <c:v>71.400000000000006</c:v>
                </c:pt>
                <c:pt idx="187">
                  <c:v>71.3</c:v>
                </c:pt>
                <c:pt idx="188">
                  <c:v>71.19</c:v>
                </c:pt>
                <c:pt idx="189">
                  <c:v>71.09</c:v>
                </c:pt>
                <c:pt idx="190">
                  <c:v>71</c:v>
                </c:pt>
                <c:pt idx="191">
                  <c:v>70.900000000000006</c:v>
                </c:pt>
                <c:pt idx="192">
                  <c:v>70.8</c:v>
                </c:pt>
                <c:pt idx="193">
                  <c:v>70.69</c:v>
                </c:pt>
                <c:pt idx="194">
                  <c:v>70.59</c:v>
                </c:pt>
                <c:pt idx="195">
                  <c:v>70.5</c:v>
                </c:pt>
                <c:pt idx="196">
                  <c:v>70.400000000000006</c:v>
                </c:pt>
                <c:pt idx="197">
                  <c:v>70.3</c:v>
                </c:pt>
                <c:pt idx="198">
                  <c:v>70.19</c:v>
                </c:pt>
                <c:pt idx="199">
                  <c:v>70.09</c:v>
                </c:pt>
                <c:pt idx="200">
                  <c:v>70</c:v>
                </c:pt>
                <c:pt idx="201">
                  <c:v>69.900000000000006</c:v>
                </c:pt>
                <c:pt idx="202">
                  <c:v>69.8</c:v>
                </c:pt>
                <c:pt idx="203">
                  <c:v>69.69</c:v>
                </c:pt>
                <c:pt idx="204">
                  <c:v>69.59</c:v>
                </c:pt>
                <c:pt idx="205">
                  <c:v>69.5</c:v>
                </c:pt>
                <c:pt idx="206">
                  <c:v>69.400000000000006</c:v>
                </c:pt>
                <c:pt idx="207">
                  <c:v>69.3</c:v>
                </c:pt>
                <c:pt idx="208">
                  <c:v>69.19</c:v>
                </c:pt>
                <c:pt idx="209">
                  <c:v>69.09</c:v>
                </c:pt>
                <c:pt idx="210">
                  <c:v>69</c:v>
                </c:pt>
                <c:pt idx="211">
                  <c:v>68.900000000000006</c:v>
                </c:pt>
                <c:pt idx="212">
                  <c:v>68.8</c:v>
                </c:pt>
                <c:pt idx="213">
                  <c:v>68.69</c:v>
                </c:pt>
                <c:pt idx="214">
                  <c:v>68.59</c:v>
                </c:pt>
                <c:pt idx="215">
                  <c:v>68.5</c:v>
                </c:pt>
                <c:pt idx="216">
                  <c:v>68.400000000000006</c:v>
                </c:pt>
                <c:pt idx="217">
                  <c:v>68.3</c:v>
                </c:pt>
                <c:pt idx="218">
                  <c:v>68.19</c:v>
                </c:pt>
                <c:pt idx="219">
                  <c:v>68.09</c:v>
                </c:pt>
                <c:pt idx="220">
                  <c:v>68</c:v>
                </c:pt>
                <c:pt idx="221">
                  <c:v>67.900000000000006</c:v>
                </c:pt>
                <c:pt idx="222">
                  <c:v>67.8</c:v>
                </c:pt>
                <c:pt idx="223">
                  <c:v>67.69</c:v>
                </c:pt>
                <c:pt idx="224">
                  <c:v>67.59</c:v>
                </c:pt>
                <c:pt idx="225">
                  <c:v>67.5</c:v>
                </c:pt>
                <c:pt idx="226">
                  <c:v>67.400000000000006</c:v>
                </c:pt>
                <c:pt idx="227">
                  <c:v>67.3</c:v>
                </c:pt>
                <c:pt idx="228">
                  <c:v>67.19</c:v>
                </c:pt>
                <c:pt idx="229">
                  <c:v>67.09</c:v>
                </c:pt>
                <c:pt idx="230">
                  <c:v>67</c:v>
                </c:pt>
                <c:pt idx="231">
                  <c:v>66.900000000000006</c:v>
                </c:pt>
                <c:pt idx="232">
                  <c:v>66.8</c:v>
                </c:pt>
                <c:pt idx="233">
                  <c:v>66.69</c:v>
                </c:pt>
                <c:pt idx="234">
                  <c:v>66.59</c:v>
                </c:pt>
                <c:pt idx="235">
                  <c:v>66.5</c:v>
                </c:pt>
                <c:pt idx="236">
                  <c:v>66.400000000000006</c:v>
                </c:pt>
                <c:pt idx="237">
                  <c:v>66.3</c:v>
                </c:pt>
                <c:pt idx="238">
                  <c:v>66.19</c:v>
                </c:pt>
                <c:pt idx="239">
                  <c:v>66.09</c:v>
                </c:pt>
                <c:pt idx="240">
                  <c:v>66</c:v>
                </c:pt>
                <c:pt idx="241">
                  <c:v>65.900000000000006</c:v>
                </c:pt>
                <c:pt idx="242">
                  <c:v>65.8</c:v>
                </c:pt>
                <c:pt idx="243">
                  <c:v>65.69</c:v>
                </c:pt>
                <c:pt idx="244">
                  <c:v>65.59</c:v>
                </c:pt>
                <c:pt idx="245">
                  <c:v>65.5</c:v>
                </c:pt>
                <c:pt idx="246">
                  <c:v>65.400000000000006</c:v>
                </c:pt>
                <c:pt idx="247">
                  <c:v>65.3</c:v>
                </c:pt>
                <c:pt idx="248">
                  <c:v>65.19</c:v>
                </c:pt>
                <c:pt idx="249">
                  <c:v>65.09</c:v>
                </c:pt>
                <c:pt idx="250">
                  <c:v>65</c:v>
                </c:pt>
              </c:numCache>
            </c:numRef>
          </c:xVal>
          <c:yVal>
            <c:numRef>
              <c:f>'PT4F-2 (2)'!$B$2:$B$252</c:f>
              <c:numCache>
                <c:formatCode>General</c:formatCode>
                <c:ptCount val="251"/>
                <c:pt idx="0">
                  <c:v>1.010000000000002</c:v>
                </c:pt>
                <c:pt idx="1">
                  <c:v>1.1700000000000021</c:v>
                </c:pt>
                <c:pt idx="2">
                  <c:v>0.96000000000000085</c:v>
                </c:pt>
                <c:pt idx="3">
                  <c:v>1.1600000000000001</c:v>
                </c:pt>
                <c:pt idx="4">
                  <c:v>0.66000000000000503</c:v>
                </c:pt>
                <c:pt idx="5">
                  <c:v>0.6400000000000049</c:v>
                </c:pt>
                <c:pt idx="6">
                  <c:v>1.9899999999999978</c:v>
                </c:pt>
                <c:pt idx="7">
                  <c:v>2.4400000000000013</c:v>
                </c:pt>
                <c:pt idx="8">
                  <c:v>2.8499999999999988</c:v>
                </c:pt>
                <c:pt idx="9">
                  <c:v>2.3599999999999977</c:v>
                </c:pt>
                <c:pt idx="10">
                  <c:v>1.3500000000000021</c:v>
                </c:pt>
                <c:pt idx="11">
                  <c:v>1.5</c:v>
                </c:pt>
                <c:pt idx="12">
                  <c:v>0.94000000000000161</c:v>
                </c:pt>
                <c:pt idx="13">
                  <c:v>0.82999999999999863</c:v>
                </c:pt>
                <c:pt idx="14">
                  <c:v>1.9600000000000084</c:v>
                </c:pt>
                <c:pt idx="15">
                  <c:v>1.7199999999999851</c:v>
                </c:pt>
                <c:pt idx="16">
                  <c:v>2.6700000000000017</c:v>
                </c:pt>
                <c:pt idx="17">
                  <c:v>2.3200000000000003</c:v>
                </c:pt>
                <c:pt idx="18">
                  <c:v>2.9099999999999997</c:v>
                </c:pt>
                <c:pt idx="19">
                  <c:v>3.5700000000000003</c:v>
                </c:pt>
                <c:pt idx="20">
                  <c:v>2.7300000000000004</c:v>
                </c:pt>
                <c:pt idx="21">
                  <c:v>0.94000000000000161</c:v>
                </c:pt>
                <c:pt idx="22">
                  <c:v>2.8799999999999977</c:v>
                </c:pt>
                <c:pt idx="23">
                  <c:v>2.8999999999999977</c:v>
                </c:pt>
                <c:pt idx="24">
                  <c:v>3.129999999999999</c:v>
                </c:pt>
                <c:pt idx="25">
                  <c:v>1.8500000000000021</c:v>
                </c:pt>
                <c:pt idx="26">
                  <c:v>2.3599999999999977</c:v>
                </c:pt>
                <c:pt idx="27">
                  <c:v>2.4800000000000004</c:v>
                </c:pt>
                <c:pt idx="28">
                  <c:v>3.09</c:v>
                </c:pt>
                <c:pt idx="29">
                  <c:v>4.0500000000000007</c:v>
                </c:pt>
                <c:pt idx="30">
                  <c:v>4.1700000000000017</c:v>
                </c:pt>
                <c:pt idx="31">
                  <c:v>3.8599999999999977</c:v>
                </c:pt>
                <c:pt idx="32">
                  <c:v>3.5599999999999987</c:v>
                </c:pt>
                <c:pt idx="33">
                  <c:v>4.2300000000000004</c:v>
                </c:pt>
                <c:pt idx="34">
                  <c:v>3.5199999999999987</c:v>
                </c:pt>
                <c:pt idx="35">
                  <c:v>3.7899999999999991</c:v>
                </c:pt>
                <c:pt idx="36">
                  <c:v>2.8999999999999977</c:v>
                </c:pt>
                <c:pt idx="37">
                  <c:v>3.3799999999999977</c:v>
                </c:pt>
                <c:pt idx="38">
                  <c:v>3.8000000000000007</c:v>
                </c:pt>
                <c:pt idx="39">
                  <c:v>3.8799999999999977</c:v>
                </c:pt>
                <c:pt idx="40">
                  <c:v>4.7100000000000009</c:v>
                </c:pt>
                <c:pt idx="41">
                  <c:v>4.41</c:v>
                </c:pt>
                <c:pt idx="42">
                  <c:v>3.9899999999999984</c:v>
                </c:pt>
                <c:pt idx="43">
                  <c:v>4.2699999999999996</c:v>
                </c:pt>
                <c:pt idx="44">
                  <c:v>3.8299999999999983</c:v>
                </c:pt>
                <c:pt idx="45">
                  <c:v>4.5500000000000007</c:v>
                </c:pt>
                <c:pt idx="46">
                  <c:v>5.7800000000000011</c:v>
                </c:pt>
                <c:pt idx="47">
                  <c:v>5.9499999999999993</c:v>
                </c:pt>
                <c:pt idx="48">
                  <c:v>6.18</c:v>
                </c:pt>
                <c:pt idx="49">
                  <c:v>5.73</c:v>
                </c:pt>
                <c:pt idx="50">
                  <c:v>4.6700000000000017</c:v>
                </c:pt>
                <c:pt idx="51">
                  <c:v>6.5500000000000007</c:v>
                </c:pt>
                <c:pt idx="52">
                  <c:v>8.0400000000000009</c:v>
                </c:pt>
                <c:pt idx="53">
                  <c:v>7.6000000000000005</c:v>
                </c:pt>
                <c:pt idx="54">
                  <c:v>7.9600000000000009</c:v>
                </c:pt>
                <c:pt idx="55">
                  <c:v>8.6700000000000017</c:v>
                </c:pt>
                <c:pt idx="56">
                  <c:v>9.18</c:v>
                </c:pt>
                <c:pt idx="57">
                  <c:v>9.91</c:v>
                </c:pt>
                <c:pt idx="58">
                  <c:v>10.41</c:v>
                </c:pt>
                <c:pt idx="59">
                  <c:v>10.55</c:v>
                </c:pt>
                <c:pt idx="60">
                  <c:v>12.03</c:v>
                </c:pt>
                <c:pt idx="61">
                  <c:v>12.58</c:v>
                </c:pt>
                <c:pt idx="62">
                  <c:v>12.99</c:v>
                </c:pt>
                <c:pt idx="63">
                  <c:v>12.55</c:v>
                </c:pt>
                <c:pt idx="64">
                  <c:v>15.11</c:v>
                </c:pt>
                <c:pt idx="65">
                  <c:v>14.59</c:v>
                </c:pt>
                <c:pt idx="66">
                  <c:v>15.360000000000024</c:v>
                </c:pt>
                <c:pt idx="67">
                  <c:v>14.76</c:v>
                </c:pt>
                <c:pt idx="68">
                  <c:v>14.91</c:v>
                </c:pt>
                <c:pt idx="69">
                  <c:v>14.73</c:v>
                </c:pt>
                <c:pt idx="70">
                  <c:v>16.100000000000001</c:v>
                </c:pt>
                <c:pt idx="71">
                  <c:v>17.71</c:v>
                </c:pt>
                <c:pt idx="72">
                  <c:v>18.05</c:v>
                </c:pt>
                <c:pt idx="73">
                  <c:v>16.869999999999987</c:v>
                </c:pt>
                <c:pt idx="74">
                  <c:v>18.53</c:v>
                </c:pt>
                <c:pt idx="75">
                  <c:v>18.27</c:v>
                </c:pt>
                <c:pt idx="76">
                  <c:v>18.68</c:v>
                </c:pt>
                <c:pt idx="77">
                  <c:v>19.53</c:v>
                </c:pt>
                <c:pt idx="78">
                  <c:v>18.110000000000031</c:v>
                </c:pt>
                <c:pt idx="79">
                  <c:v>17.670000000000005</c:v>
                </c:pt>
                <c:pt idx="80">
                  <c:v>18.600000000000001</c:v>
                </c:pt>
                <c:pt idx="81">
                  <c:v>19.52</c:v>
                </c:pt>
                <c:pt idx="82">
                  <c:v>19.130000000000031</c:v>
                </c:pt>
                <c:pt idx="83">
                  <c:v>20.39</c:v>
                </c:pt>
                <c:pt idx="84">
                  <c:v>20.350000000000001</c:v>
                </c:pt>
                <c:pt idx="85">
                  <c:v>21.4</c:v>
                </c:pt>
                <c:pt idx="86">
                  <c:v>19.939999999999987</c:v>
                </c:pt>
                <c:pt idx="87">
                  <c:v>21.34</c:v>
                </c:pt>
                <c:pt idx="88">
                  <c:v>22.21</c:v>
                </c:pt>
                <c:pt idx="89">
                  <c:v>23.330000000000005</c:v>
                </c:pt>
                <c:pt idx="90">
                  <c:v>23.37</c:v>
                </c:pt>
                <c:pt idx="91">
                  <c:v>23.7</c:v>
                </c:pt>
                <c:pt idx="92">
                  <c:v>23.330000000000005</c:v>
                </c:pt>
                <c:pt idx="93">
                  <c:v>24.23</c:v>
                </c:pt>
                <c:pt idx="94">
                  <c:v>26.610000000000031</c:v>
                </c:pt>
                <c:pt idx="95">
                  <c:v>23.87</c:v>
                </c:pt>
                <c:pt idx="96">
                  <c:v>26.73</c:v>
                </c:pt>
                <c:pt idx="97">
                  <c:v>26.01</c:v>
                </c:pt>
                <c:pt idx="98">
                  <c:v>26.67</c:v>
                </c:pt>
                <c:pt idx="99">
                  <c:v>26.07</c:v>
                </c:pt>
                <c:pt idx="100">
                  <c:v>26.64</c:v>
                </c:pt>
                <c:pt idx="101">
                  <c:v>26.55</c:v>
                </c:pt>
                <c:pt idx="102">
                  <c:v>26</c:v>
                </c:pt>
                <c:pt idx="103">
                  <c:v>27.259999999999987</c:v>
                </c:pt>
                <c:pt idx="104">
                  <c:v>26.47</c:v>
                </c:pt>
                <c:pt idx="105">
                  <c:v>26.79</c:v>
                </c:pt>
                <c:pt idx="106">
                  <c:v>26.27</c:v>
                </c:pt>
                <c:pt idx="107">
                  <c:v>26.87</c:v>
                </c:pt>
                <c:pt idx="108">
                  <c:v>26.479999999999986</c:v>
                </c:pt>
                <c:pt idx="109">
                  <c:v>26.330000000000005</c:v>
                </c:pt>
                <c:pt idx="110">
                  <c:v>26.17</c:v>
                </c:pt>
                <c:pt idx="111">
                  <c:v>27.25</c:v>
                </c:pt>
                <c:pt idx="112">
                  <c:v>26.279999999999987</c:v>
                </c:pt>
                <c:pt idx="113">
                  <c:v>26.29</c:v>
                </c:pt>
                <c:pt idx="114">
                  <c:v>26.9</c:v>
                </c:pt>
                <c:pt idx="115">
                  <c:v>26.05</c:v>
                </c:pt>
                <c:pt idx="116">
                  <c:v>26.86</c:v>
                </c:pt>
                <c:pt idx="117">
                  <c:v>26.86</c:v>
                </c:pt>
                <c:pt idx="118">
                  <c:v>26.79</c:v>
                </c:pt>
                <c:pt idx="119">
                  <c:v>26.12</c:v>
                </c:pt>
                <c:pt idx="120">
                  <c:v>26.259999999999987</c:v>
                </c:pt>
                <c:pt idx="121">
                  <c:v>26.01</c:v>
                </c:pt>
                <c:pt idx="122">
                  <c:v>26.18</c:v>
                </c:pt>
                <c:pt idx="123">
                  <c:v>26.91</c:v>
                </c:pt>
                <c:pt idx="124">
                  <c:v>26.27</c:v>
                </c:pt>
                <c:pt idx="125">
                  <c:v>26.130000000000031</c:v>
                </c:pt>
                <c:pt idx="126">
                  <c:v>26.6</c:v>
                </c:pt>
                <c:pt idx="127">
                  <c:v>26.8</c:v>
                </c:pt>
                <c:pt idx="128">
                  <c:v>26.610000000000031</c:v>
                </c:pt>
                <c:pt idx="129">
                  <c:v>26.52</c:v>
                </c:pt>
                <c:pt idx="130">
                  <c:v>26.59</c:v>
                </c:pt>
                <c:pt idx="131">
                  <c:v>26.05</c:v>
                </c:pt>
                <c:pt idx="132">
                  <c:v>26.84</c:v>
                </c:pt>
                <c:pt idx="133">
                  <c:v>26.02</c:v>
                </c:pt>
                <c:pt idx="134">
                  <c:v>28.16</c:v>
                </c:pt>
                <c:pt idx="135">
                  <c:v>27.330000000000005</c:v>
                </c:pt>
                <c:pt idx="136">
                  <c:v>26.01</c:v>
                </c:pt>
                <c:pt idx="137">
                  <c:v>26.47</c:v>
                </c:pt>
                <c:pt idx="138">
                  <c:v>27.919999999999987</c:v>
                </c:pt>
                <c:pt idx="139">
                  <c:v>27.49</c:v>
                </c:pt>
                <c:pt idx="140">
                  <c:v>26.82</c:v>
                </c:pt>
                <c:pt idx="141">
                  <c:v>27.18</c:v>
                </c:pt>
                <c:pt idx="142">
                  <c:v>27.779999999999987</c:v>
                </c:pt>
                <c:pt idx="143">
                  <c:v>28.25</c:v>
                </c:pt>
                <c:pt idx="144">
                  <c:v>28.939999999999987</c:v>
                </c:pt>
                <c:pt idx="145">
                  <c:v>29.07</c:v>
                </c:pt>
                <c:pt idx="146">
                  <c:v>28.509999999999987</c:v>
                </c:pt>
                <c:pt idx="147">
                  <c:v>28.27</c:v>
                </c:pt>
                <c:pt idx="148">
                  <c:v>29.71</c:v>
                </c:pt>
                <c:pt idx="149">
                  <c:v>30.130000000000031</c:v>
                </c:pt>
                <c:pt idx="150">
                  <c:v>30.19</c:v>
                </c:pt>
                <c:pt idx="151">
                  <c:v>31.52</c:v>
                </c:pt>
                <c:pt idx="152">
                  <c:v>32.690000000000012</c:v>
                </c:pt>
                <c:pt idx="153">
                  <c:v>32.4</c:v>
                </c:pt>
                <c:pt idx="154">
                  <c:v>33.290000000000013</c:v>
                </c:pt>
                <c:pt idx="155">
                  <c:v>33.42</c:v>
                </c:pt>
                <c:pt idx="156">
                  <c:v>33.840000000000003</c:v>
                </c:pt>
                <c:pt idx="157">
                  <c:v>35.24</c:v>
                </c:pt>
                <c:pt idx="158">
                  <c:v>36.75</c:v>
                </c:pt>
                <c:pt idx="159">
                  <c:v>37.790000000000013</c:v>
                </c:pt>
                <c:pt idx="160">
                  <c:v>36.120000000000012</c:v>
                </c:pt>
                <c:pt idx="161">
                  <c:v>36.89</c:v>
                </c:pt>
                <c:pt idx="162">
                  <c:v>37.71</c:v>
                </c:pt>
                <c:pt idx="163">
                  <c:v>38.27000000000001</c:v>
                </c:pt>
                <c:pt idx="164">
                  <c:v>38.58</c:v>
                </c:pt>
                <c:pt idx="165">
                  <c:v>38.910000000000004</c:v>
                </c:pt>
                <c:pt idx="166">
                  <c:v>39.290000000000013</c:v>
                </c:pt>
                <c:pt idx="167">
                  <c:v>40.97</c:v>
                </c:pt>
                <c:pt idx="168">
                  <c:v>41.45</c:v>
                </c:pt>
                <c:pt idx="169">
                  <c:v>41.6</c:v>
                </c:pt>
                <c:pt idx="170">
                  <c:v>42.11</c:v>
                </c:pt>
                <c:pt idx="171">
                  <c:v>41.77000000000001</c:v>
                </c:pt>
                <c:pt idx="172">
                  <c:v>42.58</c:v>
                </c:pt>
                <c:pt idx="173">
                  <c:v>41.720000000000013</c:v>
                </c:pt>
                <c:pt idx="174">
                  <c:v>43.790000000000013</c:v>
                </c:pt>
                <c:pt idx="175">
                  <c:v>44.230000000000011</c:v>
                </c:pt>
                <c:pt idx="176">
                  <c:v>43.21</c:v>
                </c:pt>
                <c:pt idx="177">
                  <c:v>44.81</c:v>
                </c:pt>
                <c:pt idx="178">
                  <c:v>45.64</c:v>
                </c:pt>
                <c:pt idx="179">
                  <c:v>44.260000000000012</c:v>
                </c:pt>
                <c:pt idx="180">
                  <c:v>44.370000000000005</c:v>
                </c:pt>
                <c:pt idx="181">
                  <c:v>45.11</c:v>
                </c:pt>
                <c:pt idx="182">
                  <c:v>44.86</c:v>
                </c:pt>
                <c:pt idx="183">
                  <c:v>44.34</c:v>
                </c:pt>
                <c:pt idx="184">
                  <c:v>43.980000000000004</c:v>
                </c:pt>
                <c:pt idx="185">
                  <c:v>45.480000000000004</c:v>
                </c:pt>
                <c:pt idx="186">
                  <c:v>45.46</c:v>
                </c:pt>
                <c:pt idx="187">
                  <c:v>46.370000000000005</c:v>
                </c:pt>
                <c:pt idx="188">
                  <c:v>44.86</c:v>
                </c:pt>
                <c:pt idx="189">
                  <c:v>43.31</c:v>
                </c:pt>
                <c:pt idx="190">
                  <c:v>44.010000000000005</c:v>
                </c:pt>
                <c:pt idx="191">
                  <c:v>45.31</c:v>
                </c:pt>
                <c:pt idx="192">
                  <c:v>45.18</c:v>
                </c:pt>
                <c:pt idx="193">
                  <c:v>44.43</c:v>
                </c:pt>
                <c:pt idx="194">
                  <c:v>43</c:v>
                </c:pt>
                <c:pt idx="195">
                  <c:v>43.07</c:v>
                </c:pt>
                <c:pt idx="196">
                  <c:v>41.92</c:v>
                </c:pt>
                <c:pt idx="197">
                  <c:v>41.08</c:v>
                </c:pt>
                <c:pt idx="198">
                  <c:v>39.54</c:v>
                </c:pt>
                <c:pt idx="199">
                  <c:v>38.11</c:v>
                </c:pt>
                <c:pt idx="200">
                  <c:v>37.090000000000003</c:v>
                </c:pt>
                <c:pt idx="201">
                  <c:v>37.44</c:v>
                </c:pt>
                <c:pt idx="202">
                  <c:v>36.07</c:v>
                </c:pt>
                <c:pt idx="203">
                  <c:v>34.020000000000003</c:v>
                </c:pt>
                <c:pt idx="204">
                  <c:v>35.260000000000012</c:v>
                </c:pt>
                <c:pt idx="205">
                  <c:v>33.57</c:v>
                </c:pt>
                <c:pt idx="206">
                  <c:v>32.67</c:v>
                </c:pt>
                <c:pt idx="207">
                  <c:v>31.650000000000031</c:v>
                </c:pt>
                <c:pt idx="208">
                  <c:v>31.990000000000002</c:v>
                </c:pt>
                <c:pt idx="209">
                  <c:v>33.18</c:v>
                </c:pt>
                <c:pt idx="210">
                  <c:v>30.8</c:v>
                </c:pt>
                <c:pt idx="211">
                  <c:v>30.07</c:v>
                </c:pt>
                <c:pt idx="212">
                  <c:v>29.5</c:v>
                </c:pt>
                <c:pt idx="213">
                  <c:v>29.79</c:v>
                </c:pt>
                <c:pt idx="214">
                  <c:v>28.110000000000031</c:v>
                </c:pt>
                <c:pt idx="215">
                  <c:v>27.97</c:v>
                </c:pt>
                <c:pt idx="216">
                  <c:v>28.1</c:v>
                </c:pt>
                <c:pt idx="217">
                  <c:v>27.79</c:v>
                </c:pt>
                <c:pt idx="218">
                  <c:v>27.979999999999986</c:v>
                </c:pt>
                <c:pt idx="219">
                  <c:v>27.979999999999986</c:v>
                </c:pt>
                <c:pt idx="220">
                  <c:v>27.5</c:v>
                </c:pt>
                <c:pt idx="221">
                  <c:v>27.47</c:v>
                </c:pt>
                <c:pt idx="222">
                  <c:v>26.66</c:v>
                </c:pt>
                <c:pt idx="223">
                  <c:v>26.36</c:v>
                </c:pt>
                <c:pt idx="224">
                  <c:v>26.06</c:v>
                </c:pt>
                <c:pt idx="225">
                  <c:v>26.19</c:v>
                </c:pt>
                <c:pt idx="226">
                  <c:v>26.22</c:v>
                </c:pt>
                <c:pt idx="227">
                  <c:v>26.24</c:v>
                </c:pt>
                <c:pt idx="228">
                  <c:v>26.57</c:v>
                </c:pt>
                <c:pt idx="229">
                  <c:v>26.67</c:v>
                </c:pt>
                <c:pt idx="230">
                  <c:v>26.51</c:v>
                </c:pt>
                <c:pt idx="231">
                  <c:v>26.259999999999987</c:v>
                </c:pt>
                <c:pt idx="232">
                  <c:v>26.610000000000031</c:v>
                </c:pt>
                <c:pt idx="233">
                  <c:v>26.66</c:v>
                </c:pt>
                <c:pt idx="234">
                  <c:v>26.88</c:v>
                </c:pt>
                <c:pt idx="235">
                  <c:v>26.21</c:v>
                </c:pt>
                <c:pt idx="236">
                  <c:v>26.3</c:v>
                </c:pt>
                <c:pt idx="237">
                  <c:v>26.3</c:v>
                </c:pt>
                <c:pt idx="238">
                  <c:v>26.330000000000005</c:v>
                </c:pt>
                <c:pt idx="239">
                  <c:v>26.24</c:v>
                </c:pt>
                <c:pt idx="240">
                  <c:v>26.06</c:v>
                </c:pt>
                <c:pt idx="241">
                  <c:v>27.84</c:v>
                </c:pt>
                <c:pt idx="242">
                  <c:v>27.419999999999987</c:v>
                </c:pt>
                <c:pt idx="243">
                  <c:v>26.1</c:v>
                </c:pt>
                <c:pt idx="244">
                  <c:v>27.49</c:v>
                </c:pt>
                <c:pt idx="245">
                  <c:v>29.610000000000031</c:v>
                </c:pt>
                <c:pt idx="246">
                  <c:v>29.23</c:v>
                </c:pt>
                <c:pt idx="247">
                  <c:v>27.650000000000031</c:v>
                </c:pt>
                <c:pt idx="248">
                  <c:v>30.34</c:v>
                </c:pt>
                <c:pt idx="249">
                  <c:v>30.29</c:v>
                </c:pt>
                <c:pt idx="250">
                  <c:v>28.67</c:v>
                </c:pt>
              </c:numCache>
            </c:numRef>
          </c:yVal>
          <c:smooth val="1"/>
        </c:ser>
        <c:ser>
          <c:idx val="2"/>
          <c:order val="1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(2)'!$D$98:$D$237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26.732246899999794</c:v>
                </c:pt>
                <c:pt idx="18">
                  <c:v>26.732523700000002</c:v>
                </c:pt>
                <c:pt idx="19">
                  <c:v>26.732418999999989</c:v>
                </c:pt>
                <c:pt idx="20">
                  <c:v>26.732845999999999</c:v>
                </c:pt>
                <c:pt idx="21">
                  <c:v>26.732766399999889</c:v>
                </c:pt>
                <c:pt idx="22">
                  <c:v>26.732686699999864</c:v>
                </c:pt>
                <c:pt idx="23">
                  <c:v>26.732650899999989</c:v>
                </c:pt>
                <c:pt idx="24">
                  <c:v>26.7330343</c:v>
                </c:pt>
                <c:pt idx="25">
                  <c:v>26.733330299999889</c:v>
                </c:pt>
                <c:pt idx="26">
                  <c:v>26.733782999999889</c:v>
                </c:pt>
                <c:pt idx="27">
                  <c:v>26.734129599999989</c:v>
                </c:pt>
                <c:pt idx="28">
                  <c:v>26.734019499999999</c:v>
                </c:pt>
                <c:pt idx="29">
                  <c:v>26.7343099</c:v>
                </c:pt>
                <c:pt idx="30">
                  <c:v>26.734688200000001</c:v>
                </c:pt>
                <c:pt idx="31">
                  <c:v>26.734772400000001</c:v>
                </c:pt>
                <c:pt idx="32">
                  <c:v>26.7347316</c:v>
                </c:pt>
                <c:pt idx="33">
                  <c:v>26.734809700000035</c:v>
                </c:pt>
                <c:pt idx="34">
                  <c:v>26.734944100000035</c:v>
                </c:pt>
                <c:pt idx="35">
                  <c:v>26.735034899999889</c:v>
                </c:pt>
                <c:pt idx="36">
                  <c:v>26.735463599999989</c:v>
                </c:pt>
                <c:pt idx="37">
                  <c:v>26.735398199999999</c:v>
                </c:pt>
                <c:pt idx="38">
                  <c:v>26.735845900000001</c:v>
                </c:pt>
                <c:pt idx="39">
                  <c:v>26.734954700000209</c:v>
                </c:pt>
                <c:pt idx="40">
                  <c:v>26.734582199999988</c:v>
                </c:pt>
                <c:pt idx="41">
                  <c:v>26.735035700000001</c:v>
                </c:pt>
                <c:pt idx="42">
                  <c:v>26.735201499999999</c:v>
                </c:pt>
                <c:pt idx="43">
                  <c:v>26.734460100000035</c:v>
                </c:pt>
                <c:pt idx="44">
                  <c:v>26.733987299999999</c:v>
                </c:pt>
                <c:pt idx="45">
                  <c:v>26.733933400000005</c:v>
                </c:pt>
                <c:pt idx="46">
                  <c:v>26.7336542</c:v>
                </c:pt>
                <c:pt idx="47">
                  <c:v>26.732999400000001</c:v>
                </c:pt>
                <c:pt idx="48">
                  <c:v>26.732050099999999</c:v>
                </c:pt>
                <c:pt idx="49">
                  <c:v>26.7306682</c:v>
                </c:pt>
                <c:pt idx="50">
                  <c:v>26.7292041</c:v>
                </c:pt>
                <c:pt idx="51">
                  <c:v>26.728089599999819</c:v>
                </c:pt>
                <c:pt idx="52">
                  <c:v>26.7271246</c:v>
                </c:pt>
                <c:pt idx="53">
                  <c:v>26.725257799999987</c:v>
                </c:pt>
                <c:pt idx="54">
                  <c:v>26.723127099999989</c:v>
                </c:pt>
                <c:pt idx="55">
                  <c:v>26.720957200000001</c:v>
                </c:pt>
                <c:pt idx="56">
                  <c:v>26.717954100000235</c:v>
                </c:pt>
                <c:pt idx="57">
                  <c:v>26.7142166</c:v>
                </c:pt>
                <c:pt idx="58">
                  <c:v>26.710657999999999</c:v>
                </c:pt>
                <c:pt idx="59">
                  <c:v>26.706540499999889</c:v>
                </c:pt>
                <c:pt idx="60">
                  <c:v>26.702339099999783</c:v>
                </c:pt>
                <c:pt idx="61">
                  <c:v>26.697872100000158</c:v>
                </c:pt>
                <c:pt idx="62">
                  <c:v>26.692525799999999</c:v>
                </c:pt>
                <c:pt idx="63">
                  <c:v>26.686231599999989</c:v>
                </c:pt>
                <c:pt idx="64">
                  <c:v>26.679282100000005</c:v>
                </c:pt>
                <c:pt idx="65">
                  <c:v>26.673374100000135</c:v>
                </c:pt>
                <c:pt idx="66">
                  <c:v>26.666980700000035</c:v>
                </c:pt>
                <c:pt idx="67">
                  <c:v>26.660069400000001</c:v>
                </c:pt>
                <c:pt idx="68">
                  <c:v>26.652803400000035</c:v>
                </c:pt>
                <c:pt idx="69">
                  <c:v>26.645338999999989</c:v>
                </c:pt>
                <c:pt idx="70">
                  <c:v>26.637662800000001</c:v>
                </c:pt>
                <c:pt idx="71">
                  <c:v>26.629744499999987</c:v>
                </c:pt>
                <c:pt idx="72">
                  <c:v>26.620770400000001</c:v>
                </c:pt>
                <c:pt idx="73">
                  <c:v>26.611489200000001</c:v>
                </c:pt>
                <c:pt idx="74">
                  <c:v>26.602108900000001</c:v>
                </c:pt>
                <c:pt idx="75">
                  <c:v>26.592403399999856</c:v>
                </c:pt>
                <c:pt idx="76">
                  <c:v>26.582904799999987</c:v>
                </c:pt>
                <c:pt idx="77">
                  <c:v>26.572893100000005</c:v>
                </c:pt>
                <c:pt idx="78">
                  <c:v>26.563414499999986</c:v>
                </c:pt>
                <c:pt idx="79">
                  <c:v>26.552632299999775</c:v>
                </c:pt>
                <c:pt idx="80">
                  <c:v>26.5415697</c:v>
                </c:pt>
                <c:pt idx="81">
                  <c:v>26.531138400000035</c:v>
                </c:pt>
                <c:pt idx="82">
                  <c:v>26.519698099999999</c:v>
                </c:pt>
                <c:pt idx="83">
                  <c:v>26.507733300000002</c:v>
                </c:pt>
                <c:pt idx="84">
                  <c:v>26.49662299999979</c:v>
                </c:pt>
                <c:pt idx="85">
                  <c:v>26.485436399999724</c:v>
                </c:pt>
                <c:pt idx="86">
                  <c:v>26.473780599999849</c:v>
                </c:pt>
                <c:pt idx="87">
                  <c:v>26.462273499999856</c:v>
                </c:pt>
                <c:pt idx="88">
                  <c:v>26.451084999999999</c:v>
                </c:pt>
                <c:pt idx="89">
                  <c:v>26.440115899999864</c:v>
                </c:pt>
                <c:pt idx="90">
                  <c:v>26.428198799999986</c:v>
                </c:pt>
                <c:pt idx="91">
                  <c:v>26.416289299999889</c:v>
                </c:pt>
                <c:pt idx="92">
                  <c:v>26.4038</c:v>
                </c:pt>
                <c:pt idx="93">
                  <c:v>26.392251000000005</c:v>
                </c:pt>
                <c:pt idx="94">
                  <c:v>26.3816633</c:v>
                </c:pt>
                <c:pt idx="95">
                  <c:v>26.370629299999827</c:v>
                </c:pt>
                <c:pt idx="96">
                  <c:v>26.358777</c:v>
                </c:pt>
                <c:pt idx="97">
                  <c:v>26.346997200000001</c:v>
                </c:pt>
                <c:pt idx="98">
                  <c:v>26.3356809</c:v>
                </c:pt>
                <c:pt idx="99">
                  <c:v>26.3252515</c:v>
                </c:pt>
                <c:pt idx="100">
                  <c:v>26.3147725</c:v>
                </c:pt>
                <c:pt idx="101">
                  <c:v>26.305005999999999</c:v>
                </c:pt>
                <c:pt idx="102">
                  <c:v>26.295759099999852</c:v>
                </c:pt>
                <c:pt idx="103">
                  <c:v>26.287470799999987</c:v>
                </c:pt>
                <c:pt idx="104">
                  <c:v>26.280072199999989</c:v>
                </c:pt>
                <c:pt idx="105">
                  <c:v>26.273306799999986</c:v>
                </c:pt>
                <c:pt idx="106">
                  <c:v>26.266318300000002</c:v>
                </c:pt>
                <c:pt idx="107">
                  <c:v>26.260182299999812</c:v>
                </c:pt>
                <c:pt idx="108">
                  <c:v>26.255326199999889</c:v>
                </c:pt>
                <c:pt idx="109">
                  <c:v>26.249690899999827</c:v>
                </c:pt>
                <c:pt idx="110">
                  <c:v>26.245109499999856</c:v>
                </c:pt>
                <c:pt idx="111">
                  <c:v>26.241088300000001</c:v>
                </c:pt>
                <c:pt idx="112">
                  <c:v>26.2377033</c:v>
                </c:pt>
                <c:pt idx="113">
                  <c:v>26.234103600000001</c:v>
                </c:pt>
                <c:pt idx="114">
                  <c:v>26.229756299999856</c:v>
                </c:pt>
                <c:pt idx="115">
                  <c:v>26.226896199999999</c:v>
                </c:pt>
                <c:pt idx="116">
                  <c:v>26.224491100000005</c:v>
                </c:pt>
                <c:pt idx="117">
                  <c:v>26.222441099999834</c:v>
                </c:pt>
                <c:pt idx="118">
                  <c:v>26.220208299999989</c:v>
                </c:pt>
                <c:pt idx="119">
                  <c:v>26.219025700000035</c:v>
                </c:pt>
                <c:pt idx="120">
                  <c:v>26.217929900000001</c:v>
                </c:pt>
                <c:pt idx="121">
                  <c:v>26.216752</c:v>
                </c:pt>
                <c:pt idx="122">
                  <c:v>26.215767400000001</c:v>
                </c:pt>
                <c:pt idx="123">
                  <c:v>26.214663300000005</c:v>
                </c:pt>
                <c:pt idx="124">
                  <c:v>26.213558500000001</c:v>
                </c:pt>
                <c:pt idx="125">
                  <c:v>26.2127534</c:v>
                </c:pt>
                <c:pt idx="126">
                  <c:v>26.211966500000031</c:v>
                </c:pt>
                <c:pt idx="127">
                  <c:v>26.211686199999999</c:v>
                </c:pt>
                <c:pt idx="128">
                  <c:v>26.211593300000001</c:v>
                </c:pt>
                <c:pt idx="129">
                  <c:v>26.211688200000001</c:v>
                </c:pt>
                <c:pt idx="130">
                  <c:v>26.2117018</c:v>
                </c:pt>
                <c:pt idx="131">
                  <c:v>26.2116966</c:v>
                </c:pt>
                <c:pt idx="132">
                  <c:v>26.211678899999999</c:v>
                </c:pt>
                <c:pt idx="133">
                  <c:v>26.211454600000035</c:v>
                </c:pt>
                <c:pt idx="134">
                  <c:v>26.211167700000146</c:v>
                </c:pt>
                <c:pt idx="135">
                  <c:v>26.210980599999999</c:v>
                </c:pt>
                <c:pt idx="136">
                  <c:v>26.210950000000135</c:v>
                </c:pt>
                <c:pt idx="137">
                  <c:v>26.210700200000002</c:v>
                </c:pt>
                <c:pt idx="138">
                  <c:v>26.210419000000002</c:v>
                </c:pt>
                <c:pt idx="139">
                  <c:v>26.21</c:v>
                </c:pt>
              </c:numCache>
            </c:numRef>
          </c:yVal>
          <c:smooth val="1"/>
        </c:ser>
        <c:axId val="155050368"/>
        <c:axId val="155052288"/>
      </c:scatterChart>
      <c:valAx>
        <c:axId val="155050368"/>
        <c:scaling>
          <c:orientation val="maxMin"/>
          <c:max val="85"/>
          <c:min val="6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5052288"/>
        <c:crosses val="autoZero"/>
        <c:crossBetween val="midCat"/>
      </c:valAx>
      <c:valAx>
        <c:axId val="155052288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846E-2"/>
              <c:y val="0.39632345743984998"/>
            </c:manualLayout>
          </c:layout>
        </c:title>
        <c:numFmt formatCode="General" sourceLinked="1"/>
        <c:majorTickMark val="none"/>
        <c:tickLblPos val="nextTo"/>
        <c:crossAx val="15505036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468668329543717E-2"/>
          <c:y val="3.0555341694896272E-2"/>
          <c:w val="0.91307724288081304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'PT4F-2 (2)'!$B$1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'PT4F-2 (2)'!$A$2:$A$252</c:f>
              <c:numCache>
                <c:formatCode>General</c:formatCode>
                <c:ptCount val="251"/>
                <c:pt idx="0">
                  <c:v>90</c:v>
                </c:pt>
                <c:pt idx="1">
                  <c:v>89.9</c:v>
                </c:pt>
                <c:pt idx="2">
                  <c:v>89.8</c:v>
                </c:pt>
                <c:pt idx="3">
                  <c:v>89.69</c:v>
                </c:pt>
                <c:pt idx="4">
                  <c:v>89.59</c:v>
                </c:pt>
                <c:pt idx="5">
                  <c:v>89.5</c:v>
                </c:pt>
                <c:pt idx="6">
                  <c:v>89.4</c:v>
                </c:pt>
                <c:pt idx="7">
                  <c:v>89.3</c:v>
                </c:pt>
                <c:pt idx="8">
                  <c:v>89.19</c:v>
                </c:pt>
                <c:pt idx="9">
                  <c:v>89.09</c:v>
                </c:pt>
                <c:pt idx="10">
                  <c:v>89</c:v>
                </c:pt>
                <c:pt idx="11">
                  <c:v>88.9</c:v>
                </c:pt>
                <c:pt idx="12">
                  <c:v>88.8</c:v>
                </c:pt>
                <c:pt idx="13">
                  <c:v>88.69</c:v>
                </c:pt>
                <c:pt idx="14">
                  <c:v>88.59</c:v>
                </c:pt>
                <c:pt idx="15">
                  <c:v>88.5</c:v>
                </c:pt>
                <c:pt idx="16">
                  <c:v>88.4</c:v>
                </c:pt>
                <c:pt idx="17">
                  <c:v>88.3</c:v>
                </c:pt>
                <c:pt idx="18">
                  <c:v>88.19</c:v>
                </c:pt>
                <c:pt idx="19">
                  <c:v>88.09</c:v>
                </c:pt>
                <c:pt idx="20">
                  <c:v>88</c:v>
                </c:pt>
                <c:pt idx="21">
                  <c:v>87.9</c:v>
                </c:pt>
                <c:pt idx="22">
                  <c:v>87.8</c:v>
                </c:pt>
                <c:pt idx="23">
                  <c:v>87.69</c:v>
                </c:pt>
                <c:pt idx="24">
                  <c:v>87.59</c:v>
                </c:pt>
                <c:pt idx="25">
                  <c:v>87.5</c:v>
                </c:pt>
                <c:pt idx="26">
                  <c:v>87.4</c:v>
                </c:pt>
                <c:pt idx="27">
                  <c:v>87.3</c:v>
                </c:pt>
                <c:pt idx="28">
                  <c:v>87.19</c:v>
                </c:pt>
                <c:pt idx="29">
                  <c:v>87.09</c:v>
                </c:pt>
                <c:pt idx="30">
                  <c:v>87</c:v>
                </c:pt>
                <c:pt idx="31">
                  <c:v>86.9</c:v>
                </c:pt>
                <c:pt idx="32">
                  <c:v>86.8</c:v>
                </c:pt>
                <c:pt idx="33">
                  <c:v>86.69</c:v>
                </c:pt>
                <c:pt idx="34">
                  <c:v>86.59</c:v>
                </c:pt>
                <c:pt idx="35">
                  <c:v>86.5</c:v>
                </c:pt>
                <c:pt idx="36">
                  <c:v>86.4</c:v>
                </c:pt>
                <c:pt idx="37">
                  <c:v>86.3</c:v>
                </c:pt>
                <c:pt idx="38">
                  <c:v>86.19</c:v>
                </c:pt>
                <c:pt idx="39">
                  <c:v>86.09</c:v>
                </c:pt>
                <c:pt idx="40">
                  <c:v>86</c:v>
                </c:pt>
                <c:pt idx="41">
                  <c:v>85.9</c:v>
                </c:pt>
                <c:pt idx="42">
                  <c:v>85.8</c:v>
                </c:pt>
                <c:pt idx="43">
                  <c:v>85.69</c:v>
                </c:pt>
                <c:pt idx="44">
                  <c:v>85.59</c:v>
                </c:pt>
                <c:pt idx="45">
                  <c:v>85.5</c:v>
                </c:pt>
                <c:pt idx="46">
                  <c:v>85.4</c:v>
                </c:pt>
                <c:pt idx="47">
                  <c:v>85.3</c:v>
                </c:pt>
                <c:pt idx="48">
                  <c:v>85.19</c:v>
                </c:pt>
                <c:pt idx="49">
                  <c:v>85.09</c:v>
                </c:pt>
                <c:pt idx="50">
                  <c:v>85</c:v>
                </c:pt>
                <c:pt idx="51">
                  <c:v>84.9</c:v>
                </c:pt>
                <c:pt idx="52">
                  <c:v>84.8</c:v>
                </c:pt>
                <c:pt idx="53">
                  <c:v>84.69</c:v>
                </c:pt>
                <c:pt idx="54">
                  <c:v>84.59</c:v>
                </c:pt>
                <c:pt idx="55">
                  <c:v>84.5</c:v>
                </c:pt>
                <c:pt idx="56">
                  <c:v>84.4</c:v>
                </c:pt>
                <c:pt idx="57">
                  <c:v>84.3</c:v>
                </c:pt>
                <c:pt idx="58">
                  <c:v>84.19</c:v>
                </c:pt>
                <c:pt idx="59">
                  <c:v>84.09</c:v>
                </c:pt>
                <c:pt idx="60">
                  <c:v>84</c:v>
                </c:pt>
                <c:pt idx="61">
                  <c:v>83.9</c:v>
                </c:pt>
                <c:pt idx="62">
                  <c:v>83.8</c:v>
                </c:pt>
                <c:pt idx="63">
                  <c:v>83.69</c:v>
                </c:pt>
                <c:pt idx="64">
                  <c:v>83.59</c:v>
                </c:pt>
                <c:pt idx="65">
                  <c:v>83.5</c:v>
                </c:pt>
                <c:pt idx="66">
                  <c:v>83.4</c:v>
                </c:pt>
                <c:pt idx="67">
                  <c:v>83.3</c:v>
                </c:pt>
                <c:pt idx="68">
                  <c:v>83.19</c:v>
                </c:pt>
                <c:pt idx="69">
                  <c:v>83.09</c:v>
                </c:pt>
                <c:pt idx="70">
                  <c:v>83</c:v>
                </c:pt>
                <c:pt idx="71">
                  <c:v>82.9</c:v>
                </c:pt>
                <c:pt idx="72">
                  <c:v>82.8</c:v>
                </c:pt>
                <c:pt idx="73">
                  <c:v>82.69</c:v>
                </c:pt>
                <c:pt idx="74">
                  <c:v>82.59</c:v>
                </c:pt>
                <c:pt idx="75">
                  <c:v>82.5</c:v>
                </c:pt>
                <c:pt idx="76">
                  <c:v>82.4</c:v>
                </c:pt>
                <c:pt idx="77">
                  <c:v>82.3</c:v>
                </c:pt>
                <c:pt idx="78">
                  <c:v>82.19</c:v>
                </c:pt>
                <c:pt idx="79">
                  <c:v>82.09</c:v>
                </c:pt>
                <c:pt idx="80">
                  <c:v>82</c:v>
                </c:pt>
                <c:pt idx="81">
                  <c:v>81.900000000000006</c:v>
                </c:pt>
                <c:pt idx="82">
                  <c:v>81.8</c:v>
                </c:pt>
                <c:pt idx="83">
                  <c:v>81.69</c:v>
                </c:pt>
                <c:pt idx="84">
                  <c:v>81.59</c:v>
                </c:pt>
                <c:pt idx="85">
                  <c:v>81.5</c:v>
                </c:pt>
                <c:pt idx="86">
                  <c:v>81.400000000000006</c:v>
                </c:pt>
                <c:pt idx="87">
                  <c:v>81.3</c:v>
                </c:pt>
                <c:pt idx="88">
                  <c:v>81.19</c:v>
                </c:pt>
                <c:pt idx="89">
                  <c:v>81.09</c:v>
                </c:pt>
                <c:pt idx="90">
                  <c:v>81</c:v>
                </c:pt>
                <c:pt idx="91">
                  <c:v>80.900000000000006</c:v>
                </c:pt>
                <c:pt idx="92">
                  <c:v>80.8</c:v>
                </c:pt>
                <c:pt idx="93">
                  <c:v>80.69</c:v>
                </c:pt>
                <c:pt idx="94">
                  <c:v>80.59</c:v>
                </c:pt>
                <c:pt idx="95">
                  <c:v>80.5</c:v>
                </c:pt>
                <c:pt idx="96">
                  <c:v>80.400000000000006</c:v>
                </c:pt>
                <c:pt idx="97">
                  <c:v>80.3</c:v>
                </c:pt>
                <c:pt idx="98">
                  <c:v>80.19</c:v>
                </c:pt>
                <c:pt idx="99">
                  <c:v>80.09</c:v>
                </c:pt>
                <c:pt idx="100">
                  <c:v>80</c:v>
                </c:pt>
                <c:pt idx="101">
                  <c:v>79.900000000000006</c:v>
                </c:pt>
                <c:pt idx="102">
                  <c:v>79.8</c:v>
                </c:pt>
                <c:pt idx="103">
                  <c:v>79.69</c:v>
                </c:pt>
                <c:pt idx="104">
                  <c:v>79.59</c:v>
                </c:pt>
                <c:pt idx="105">
                  <c:v>79.5</c:v>
                </c:pt>
                <c:pt idx="106">
                  <c:v>79.400000000000006</c:v>
                </c:pt>
                <c:pt idx="107">
                  <c:v>79.3</c:v>
                </c:pt>
                <c:pt idx="108">
                  <c:v>79.19</c:v>
                </c:pt>
                <c:pt idx="109">
                  <c:v>79.09</c:v>
                </c:pt>
                <c:pt idx="110">
                  <c:v>79</c:v>
                </c:pt>
                <c:pt idx="111">
                  <c:v>78.900000000000006</c:v>
                </c:pt>
                <c:pt idx="112">
                  <c:v>78.8</c:v>
                </c:pt>
                <c:pt idx="113">
                  <c:v>78.69</c:v>
                </c:pt>
                <c:pt idx="114">
                  <c:v>78.59</c:v>
                </c:pt>
                <c:pt idx="115">
                  <c:v>78.5</c:v>
                </c:pt>
                <c:pt idx="116">
                  <c:v>78.400000000000006</c:v>
                </c:pt>
                <c:pt idx="117">
                  <c:v>78.3</c:v>
                </c:pt>
                <c:pt idx="118">
                  <c:v>78.19</c:v>
                </c:pt>
                <c:pt idx="119">
                  <c:v>78.09</c:v>
                </c:pt>
                <c:pt idx="120">
                  <c:v>78</c:v>
                </c:pt>
                <c:pt idx="121">
                  <c:v>77.900000000000006</c:v>
                </c:pt>
                <c:pt idx="122">
                  <c:v>77.8</c:v>
                </c:pt>
                <c:pt idx="123">
                  <c:v>77.69</c:v>
                </c:pt>
                <c:pt idx="124">
                  <c:v>77.59</c:v>
                </c:pt>
                <c:pt idx="125">
                  <c:v>77.5</c:v>
                </c:pt>
                <c:pt idx="126">
                  <c:v>77.400000000000006</c:v>
                </c:pt>
                <c:pt idx="127">
                  <c:v>77.3</c:v>
                </c:pt>
                <c:pt idx="128">
                  <c:v>77.19</c:v>
                </c:pt>
                <c:pt idx="129">
                  <c:v>77.09</c:v>
                </c:pt>
                <c:pt idx="130">
                  <c:v>77</c:v>
                </c:pt>
                <c:pt idx="131">
                  <c:v>76.900000000000006</c:v>
                </c:pt>
                <c:pt idx="132">
                  <c:v>76.8</c:v>
                </c:pt>
                <c:pt idx="133">
                  <c:v>76.69</c:v>
                </c:pt>
                <c:pt idx="134">
                  <c:v>76.59</c:v>
                </c:pt>
                <c:pt idx="135">
                  <c:v>76.5</c:v>
                </c:pt>
                <c:pt idx="136">
                  <c:v>76.400000000000006</c:v>
                </c:pt>
                <c:pt idx="137">
                  <c:v>76.3</c:v>
                </c:pt>
                <c:pt idx="138">
                  <c:v>76.19</c:v>
                </c:pt>
                <c:pt idx="139">
                  <c:v>76.09</c:v>
                </c:pt>
                <c:pt idx="140">
                  <c:v>76</c:v>
                </c:pt>
                <c:pt idx="141">
                  <c:v>75.900000000000006</c:v>
                </c:pt>
                <c:pt idx="142">
                  <c:v>75.8</c:v>
                </c:pt>
                <c:pt idx="143">
                  <c:v>75.69</c:v>
                </c:pt>
                <c:pt idx="144">
                  <c:v>75.59</c:v>
                </c:pt>
                <c:pt idx="145">
                  <c:v>75.5</c:v>
                </c:pt>
                <c:pt idx="146">
                  <c:v>75.400000000000006</c:v>
                </c:pt>
                <c:pt idx="147">
                  <c:v>75.3</c:v>
                </c:pt>
                <c:pt idx="148">
                  <c:v>75.19</c:v>
                </c:pt>
                <c:pt idx="149">
                  <c:v>75.09</c:v>
                </c:pt>
                <c:pt idx="150">
                  <c:v>75</c:v>
                </c:pt>
                <c:pt idx="151">
                  <c:v>74.900000000000006</c:v>
                </c:pt>
                <c:pt idx="152">
                  <c:v>74.8</c:v>
                </c:pt>
                <c:pt idx="153">
                  <c:v>74.69</c:v>
                </c:pt>
                <c:pt idx="154">
                  <c:v>74.59</c:v>
                </c:pt>
                <c:pt idx="155">
                  <c:v>74.5</c:v>
                </c:pt>
                <c:pt idx="156">
                  <c:v>74.400000000000006</c:v>
                </c:pt>
                <c:pt idx="157">
                  <c:v>74.3</c:v>
                </c:pt>
                <c:pt idx="158">
                  <c:v>74.19</c:v>
                </c:pt>
                <c:pt idx="159">
                  <c:v>74.09</c:v>
                </c:pt>
                <c:pt idx="160">
                  <c:v>74</c:v>
                </c:pt>
                <c:pt idx="161">
                  <c:v>73.900000000000006</c:v>
                </c:pt>
                <c:pt idx="162">
                  <c:v>73.8</c:v>
                </c:pt>
                <c:pt idx="163">
                  <c:v>73.69</c:v>
                </c:pt>
                <c:pt idx="164">
                  <c:v>73.59</c:v>
                </c:pt>
                <c:pt idx="165">
                  <c:v>73.5</c:v>
                </c:pt>
                <c:pt idx="166">
                  <c:v>73.400000000000006</c:v>
                </c:pt>
                <c:pt idx="167">
                  <c:v>73.3</c:v>
                </c:pt>
                <c:pt idx="168">
                  <c:v>73.19</c:v>
                </c:pt>
                <c:pt idx="169">
                  <c:v>73.09</c:v>
                </c:pt>
                <c:pt idx="170">
                  <c:v>73</c:v>
                </c:pt>
                <c:pt idx="171">
                  <c:v>72.900000000000006</c:v>
                </c:pt>
                <c:pt idx="172">
                  <c:v>72.8</c:v>
                </c:pt>
                <c:pt idx="173">
                  <c:v>72.69</c:v>
                </c:pt>
                <c:pt idx="174">
                  <c:v>72.59</c:v>
                </c:pt>
                <c:pt idx="175">
                  <c:v>72.5</c:v>
                </c:pt>
                <c:pt idx="176">
                  <c:v>72.400000000000006</c:v>
                </c:pt>
                <c:pt idx="177">
                  <c:v>72.3</c:v>
                </c:pt>
                <c:pt idx="178">
                  <c:v>72.19</c:v>
                </c:pt>
                <c:pt idx="179">
                  <c:v>72.09</c:v>
                </c:pt>
                <c:pt idx="180">
                  <c:v>72</c:v>
                </c:pt>
                <c:pt idx="181">
                  <c:v>71.900000000000006</c:v>
                </c:pt>
                <c:pt idx="182">
                  <c:v>71.8</c:v>
                </c:pt>
                <c:pt idx="183">
                  <c:v>71.69</c:v>
                </c:pt>
                <c:pt idx="184">
                  <c:v>71.59</c:v>
                </c:pt>
                <c:pt idx="185">
                  <c:v>71.5</c:v>
                </c:pt>
                <c:pt idx="186">
                  <c:v>71.400000000000006</c:v>
                </c:pt>
                <c:pt idx="187">
                  <c:v>71.3</c:v>
                </c:pt>
                <c:pt idx="188">
                  <c:v>71.19</c:v>
                </c:pt>
                <c:pt idx="189">
                  <c:v>71.09</c:v>
                </c:pt>
                <c:pt idx="190">
                  <c:v>71</c:v>
                </c:pt>
                <c:pt idx="191">
                  <c:v>70.900000000000006</c:v>
                </c:pt>
                <c:pt idx="192">
                  <c:v>70.8</c:v>
                </c:pt>
                <c:pt idx="193">
                  <c:v>70.69</c:v>
                </c:pt>
                <c:pt idx="194">
                  <c:v>70.59</c:v>
                </c:pt>
                <c:pt idx="195">
                  <c:v>70.5</c:v>
                </c:pt>
                <c:pt idx="196">
                  <c:v>70.400000000000006</c:v>
                </c:pt>
                <c:pt idx="197">
                  <c:v>70.3</c:v>
                </c:pt>
                <c:pt idx="198">
                  <c:v>70.19</c:v>
                </c:pt>
                <c:pt idx="199">
                  <c:v>70.09</c:v>
                </c:pt>
                <c:pt idx="200">
                  <c:v>70</c:v>
                </c:pt>
                <c:pt idx="201">
                  <c:v>69.900000000000006</c:v>
                </c:pt>
                <c:pt idx="202">
                  <c:v>69.8</c:v>
                </c:pt>
                <c:pt idx="203">
                  <c:v>69.69</c:v>
                </c:pt>
                <c:pt idx="204">
                  <c:v>69.59</c:v>
                </c:pt>
                <c:pt idx="205">
                  <c:v>69.5</c:v>
                </c:pt>
                <c:pt idx="206">
                  <c:v>69.400000000000006</c:v>
                </c:pt>
                <c:pt idx="207">
                  <c:v>69.3</c:v>
                </c:pt>
                <c:pt idx="208">
                  <c:v>69.19</c:v>
                </c:pt>
                <c:pt idx="209">
                  <c:v>69.09</c:v>
                </c:pt>
                <c:pt idx="210">
                  <c:v>69</c:v>
                </c:pt>
                <c:pt idx="211">
                  <c:v>68.900000000000006</c:v>
                </c:pt>
                <c:pt idx="212">
                  <c:v>68.8</c:v>
                </c:pt>
                <c:pt idx="213">
                  <c:v>68.69</c:v>
                </c:pt>
                <c:pt idx="214">
                  <c:v>68.59</c:v>
                </c:pt>
                <c:pt idx="215">
                  <c:v>68.5</c:v>
                </c:pt>
                <c:pt idx="216">
                  <c:v>68.400000000000006</c:v>
                </c:pt>
                <c:pt idx="217">
                  <c:v>68.3</c:v>
                </c:pt>
                <c:pt idx="218">
                  <c:v>68.19</c:v>
                </c:pt>
                <c:pt idx="219">
                  <c:v>68.09</c:v>
                </c:pt>
                <c:pt idx="220">
                  <c:v>68</c:v>
                </c:pt>
                <c:pt idx="221">
                  <c:v>67.900000000000006</c:v>
                </c:pt>
                <c:pt idx="222">
                  <c:v>67.8</c:v>
                </c:pt>
                <c:pt idx="223">
                  <c:v>67.69</c:v>
                </c:pt>
                <c:pt idx="224">
                  <c:v>67.59</c:v>
                </c:pt>
                <c:pt idx="225">
                  <c:v>67.5</c:v>
                </c:pt>
                <c:pt idx="226">
                  <c:v>67.400000000000006</c:v>
                </c:pt>
                <c:pt idx="227">
                  <c:v>67.3</c:v>
                </c:pt>
                <c:pt idx="228">
                  <c:v>67.19</c:v>
                </c:pt>
                <c:pt idx="229">
                  <c:v>67.09</c:v>
                </c:pt>
                <c:pt idx="230">
                  <c:v>67</c:v>
                </c:pt>
                <c:pt idx="231">
                  <c:v>66.900000000000006</c:v>
                </c:pt>
                <c:pt idx="232">
                  <c:v>66.8</c:v>
                </c:pt>
                <c:pt idx="233">
                  <c:v>66.69</c:v>
                </c:pt>
                <c:pt idx="234">
                  <c:v>66.59</c:v>
                </c:pt>
                <c:pt idx="235">
                  <c:v>66.5</c:v>
                </c:pt>
                <c:pt idx="236">
                  <c:v>66.400000000000006</c:v>
                </c:pt>
                <c:pt idx="237">
                  <c:v>66.3</c:v>
                </c:pt>
                <c:pt idx="238">
                  <c:v>66.19</c:v>
                </c:pt>
                <c:pt idx="239">
                  <c:v>66.09</c:v>
                </c:pt>
                <c:pt idx="240">
                  <c:v>66</c:v>
                </c:pt>
                <c:pt idx="241">
                  <c:v>65.900000000000006</c:v>
                </c:pt>
                <c:pt idx="242">
                  <c:v>65.8</c:v>
                </c:pt>
                <c:pt idx="243">
                  <c:v>65.69</c:v>
                </c:pt>
                <c:pt idx="244">
                  <c:v>65.59</c:v>
                </c:pt>
                <c:pt idx="245">
                  <c:v>65.5</c:v>
                </c:pt>
                <c:pt idx="246">
                  <c:v>65.400000000000006</c:v>
                </c:pt>
                <c:pt idx="247">
                  <c:v>65.3</c:v>
                </c:pt>
                <c:pt idx="248">
                  <c:v>65.19</c:v>
                </c:pt>
                <c:pt idx="249">
                  <c:v>65.09</c:v>
                </c:pt>
                <c:pt idx="250">
                  <c:v>65</c:v>
                </c:pt>
              </c:numCache>
            </c:numRef>
          </c:xVal>
          <c:yVal>
            <c:numRef>
              <c:f>'PT4F-2 (2)'!$B$2:$B$252</c:f>
              <c:numCache>
                <c:formatCode>General</c:formatCode>
                <c:ptCount val="251"/>
                <c:pt idx="0">
                  <c:v>1.010000000000002</c:v>
                </c:pt>
                <c:pt idx="1">
                  <c:v>1.1700000000000021</c:v>
                </c:pt>
                <c:pt idx="2">
                  <c:v>0.96000000000000085</c:v>
                </c:pt>
                <c:pt idx="3">
                  <c:v>1.1600000000000001</c:v>
                </c:pt>
                <c:pt idx="4">
                  <c:v>0.66000000000000503</c:v>
                </c:pt>
                <c:pt idx="5">
                  <c:v>0.6400000000000049</c:v>
                </c:pt>
                <c:pt idx="6">
                  <c:v>1.9899999999999978</c:v>
                </c:pt>
                <c:pt idx="7">
                  <c:v>2.4400000000000013</c:v>
                </c:pt>
                <c:pt idx="8">
                  <c:v>2.8499999999999988</c:v>
                </c:pt>
                <c:pt idx="9">
                  <c:v>2.3599999999999977</c:v>
                </c:pt>
                <c:pt idx="10">
                  <c:v>1.3500000000000021</c:v>
                </c:pt>
                <c:pt idx="11">
                  <c:v>1.5</c:v>
                </c:pt>
                <c:pt idx="12">
                  <c:v>0.94000000000000161</c:v>
                </c:pt>
                <c:pt idx="13">
                  <c:v>0.82999999999999863</c:v>
                </c:pt>
                <c:pt idx="14">
                  <c:v>1.9600000000000084</c:v>
                </c:pt>
                <c:pt idx="15">
                  <c:v>1.7199999999999851</c:v>
                </c:pt>
                <c:pt idx="16">
                  <c:v>2.6700000000000017</c:v>
                </c:pt>
                <c:pt idx="17">
                  <c:v>2.3200000000000003</c:v>
                </c:pt>
                <c:pt idx="18">
                  <c:v>2.9099999999999997</c:v>
                </c:pt>
                <c:pt idx="19">
                  <c:v>3.5700000000000003</c:v>
                </c:pt>
                <c:pt idx="20">
                  <c:v>2.7300000000000004</c:v>
                </c:pt>
                <c:pt idx="21">
                  <c:v>0.94000000000000161</c:v>
                </c:pt>
                <c:pt idx="22">
                  <c:v>2.8799999999999977</c:v>
                </c:pt>
                <c:pt idx="23">
                  <c:v>2.8999999999999977</c:v>
                </c:pt>
                <c:pt idx="24">
                  <c:v>3.129999999999999</c:v>
                </c:pt>
                <c:pt idx="25">
                  <c:v>1.8500000000000021</c:v>
                </c:pt>
                <c:pt idx="26">
                  <c:v>2.3599999999999977</c:v>
                </c:pt>
                <c:pt idx="27">
                  <c:v>2.4800000000000004</c:v>
                </c:pt>
                <c:pt idx="28">
                  <c:v>3.09</c:v>
                </c:pt>
                <c:pt idx="29">
                  <c:v>4.0500000000000007</c:v>
                </c:pt>
                <c:pt idx="30">
                  <c:v>4.1700000000000017</c:v>
                </c:pt>
                <c:pt idx="31">
                  <c:v>3.8599999999999977</c:v>
                </c:pt>
                <c:pt idx="32">
                  <c:v>3.5599999999999987</c:v>
                </c:pt>
                <c:pt idx="33">
                  <c:v>4.2300000000000004</c:v>
                </c:pt>
                <c:pt idx="34">
                  <c:v>3.5199999999999987</c:v>
                </c:pt>
                <c:pt idx="35">
                  <c:v>3.7899999999999991</c:v>
                </c:pt>
                <c:pt idx="36">
                  <c:v>2.8999999999999977</c:v>
                </c:pt>
                <c:pt idx="37">
                  <c:v>3.3799999999999977</c:v>
                </c:pt>
                <c:pt idx="38">
                  <c:v>3.8000000000000007</c:v>
                </c:pt>
                <c:pt idx="39">
                  <c:v>3.8799999999999977</c:v>
                </c:pt>
                <c:pt idx="40">
                  <c:v>4.7100000000000009</c:v>
                </c:pt>
                <c:pt idx="41">
                  <c:v>4.41</c:v>
                </c:pt>
                <c:pt idx="42">
                  <c:v>3.9899999999999984</c:v>
                </c:pt>
                <c:pt idx="43">
                  <c:v>4.2699999999999996</c:v>
                </c:pt>
                <c:pt idx="44">
                  <c:v>3.8299999999999983</c:v>
                </c:pt>
                <c:pt idx="45">
                  <c:v>4.5500000000000007</c:v>
                </c:pt>
                <c:pt idx="46">
                  <c:v>5.7800000000000011</c:v>
                </c:pt>
                <c:pt idx="47">
                  <c:v>5.9499999999999993</c:v>
                </c:pt>
                <c:pt idx="48">
                  <c:v>6.18</c:v>
                </c:pt>
                <c:pt idx="49">
                  <c:v>5.73</c:v>
                </c:pt>
                <c:pt idx="50">
                  <c:v>4.6700000000000017</c:v>
                </c:pt>
                <c:pt idx="51">
                  <c:v>6.5500000000000007</c:v>
                </c:pt>
                <c:pt idx="52">
                  <c:v>8.0400000000000009</c:v>
                </c:pt>
                <c:pt idx="53">
                  <c:v>7.6000000000000005</c:v>
                </c:pt>
                <c:pt idx="54">
                  <c:v>7.9600000000000009</c:v>
                </c:pt>
                <c:pt idx="55">
                  <c:v>8.6700000000000017</c:v>
                </c:pt>
                <c:pt idx="56">
                  <c:v>9.18</c:v>
                </c:pt>
                <c:pt idx="57">
                  <c:v>9.91</c:v>
                </c:pt>
                <c:pt idx="58">
                  <c:v>10.41</c:v>
                </c:pt>
                <c:pt idx="59">
                  <c:v>10.55</c:v>
                </c:pt>
                <c:pt idx="60">
                  <c:v>12.03</c:v>
                </c:pt>
                <c:pt idx="61">
                  <c:v>12.58</c:v>
                </c:pt>
                <c:pt idx="62">
                  <c:v>12.99</c:v>
                </c:pt>
                <c:pt idx="63">
                  <c:v>12.55</c:v>
                </c:pt>
                <c:pt idx="64">
                  <c:v>15.11</c:v>
                </c:pt>
                <c:pt idx="65">
                  <c:v>14.59</c:v>
                </c:pt>
                <c:pt idx="66">
                  <c:v>15.360000000000024</c:v>
                </c:pt>
                <c:pt idx="67">
                  <c:v>14.76</c:v>
                </c:pt>
                <c:pt idx="68">
                  <c:v>14.91</c:v>
                </c:pt>
                <c:pt idx="69">
                  <c:v>14.73</c:v>
                </c:pt>
                <c:pt idx="70">
                  <c:v>16.100000000000001</c:v>
                </c:pt>
                <c:pt idx="71">
                  <c:v>17.71</c:v>
                </c:pt>
                <c:pt idx="72">
                  <c:v>18.05</c:v>
                </c:pt>
                <c:pt idx="73">
                  <c:v>16.869999999999987</c:v>
                </c:pt>
                <c:pt idx="74">
                  <c:v>18.53</c:v>
                </c:pt>
                <c:pt idx="75">
                  <c:v>18.27</c:v>
                </c:pt>
                <c:pt idx="76">
                  <c:v>18.68</c:v>
                </c:pt>
                <c:pt idx="77">
                  <c:v>19.53</c:v>
                </c:pt>
                <c:pt idx="78">
                  <c:v>18.110000000000031</c:v>
                </c:pt>
                <c:pt idx="79">
                  <c:v>17.670000000000005</c:v>
                </c:pt>
                <c:pt idx="80">
                  <c:v>18.600000000000001</c:v>
                </c:pt>
                <c:pt idx="81">
                  <c:v>19.52</c:v>
                </c:pt>
                <c:pt idx="82">
                  <c:v>19.130000000000031</c:v>
                </c:pt>
                <c:pt idx="83">
                  <c:v>20.39</c:v>
                </c:pt>
                <c:pt idx="84">
                  <c:v>20.350000000000001</c:v>
                </c:pt>
                <c:pt idx="85">
                  <c:v>21.4</c:v>
                </c:pt>
                <c:pt idx="86">
                  <c:v>19.939999999999987</c:v>
                </c:pt>
                <c:pt idx="87">
                  <c:v>21.34</c:v>
                </c:pt>
                <c:pt idx="88">
                  <c:v>22.21</c:v>
                </c:pt>
                <c:pt idx="89">
                  <c:v>23.330000000000005</c:v>
                </c:pt>
                <c:pt idx="90">
                  <c:v>23.37</c:v>
                </c:pt>
                <c:pt idx="91">
                  <c:v>23.7</c:v>
                </c:pt>
                <c:pt idx="92">
                  <c:v>23.330000000000005</c:v>
                </c:pt>
                <c:pt idx="93">
                  <c:v>24.23</c:v>
                </c:pt>
                <c:pt idx="94">
                  <c:v>26.610000000000031</c:v>
                </c:pt>
                <c:pt idx="95">
                  <c:v>23.87</c:v>
                </c:pt>
                <c:pt idx="96">
                  <c:v>26.73</c:v>
                </c:pt>
                <c:pt idx="97">
                  <c:v>26.01</c:v>
                </c:pt>
                <c:pt idx="98">
                  <c:v>26.67</c:v>
                </c:pt>
                <c:pt idx="99">
                  <c:v>26.07</c:v>
                </c:pt>
                <c:pt idx="100">
                  <c:v>26.64</c:v>
                </c:pt>
                <c:pt idx="101">
                  <c:v>26.55</c:v>
                </c:pt>
                <c:pt idx="102">
                  <c:v>26</c:v>
                </c:pt>
                <c:pt idx="103">
                  <c:v>27.259999999999987</c:v>
                </c:pt>
                <c:pt idx="104">
                  <c:v>26.47</c:v>
                </c:pt>
                <c:pt idx="105">
                  <c:v>26.79</c:v>
                </c:pt>
                <c:pt idx="106">
                  <c:v>26.27</c:v>
                </c:pt>
                <c:pt idx="107">
                  <c:v>26.87</c:v>
                </c:pt>
                <c:pt idx="108">
                  <c:v>26.479999999999986</c:v>
                </c:pt>
                <c:pt idx="109">
                  <c:v>26.330000000000005</c:v>
                </c:pt>
                <c:pt idx="110">
                  <c:v>26.17</c:v>
                </c:pt>
                <c:pt idx="111">
                  <c:v>27.25</c:v>
                </c:pt>
                <c:pt idx="112">
                  <c:v>26.279999999999987</c:v>
                </c:pt>
                <c:pt idx="113">
                  <c:v>26.29</c:v>
                </c:pt>
                <c:pt idx="114">
                  <c:v>26.9</c:v>
                </c:pt>
                <c:pt idx="115">
                  <c:v>26.05</c:v>
                </c:pt>
                <c:pt idx="116">
                  <c:v>26.86</c:v>
                </c:pt>
                <c:pt idx="117">
                  <c:v>26.86</c:v>
                </c:pt>
                <c:pt idx="118">
                  <c:v>26.79</c:v>
                </c:pt>
                <c:pt idx="119">
                  <c:v>26.12</c:v>
                </c:pt>
                <c:pt idx="120">
                  <c:v>26.259999999999987</c:v>
                </c:pt>
                <c:pt idx="121">
                  <c:v>26.01</c:v>
                </c:pt>
                <c:pt idx="122">
                  <c:v>26.18</c:v>
                </c:pt>
                <c:pt idx="123">
                  <c:v>26.91</c:v>
                </c:pt>
                <c:pt idx="124">
                  <c:v>26.27</c:v>
                </c:pt>
                <c:pt idx="125">
                  <c:v>26.130000000000031</c:v>
                </c:pt>
                <c:pt idx="126">
                  <c:v>26.6</c:v>
                </c:pt>
                <c:pt idx="127">
                  <c:v>26.8</c:v>
                </c:pt>
                <c:pt idx="128">
                  <c:v>26.610000000000031</c:v>
                </c:pt>
                <c:pt idx="129">
                  <c:v>26.52</c:v>
                </c:pt>
                <c:pt idx="130">
                  <c:v>26.59</c:v>
                </c:pt>
                <c:pt idx="131">
                  <c:v>26.05</c:v>
                </c:pt>
                <c:pt idx="132">
                  <c:v>26.84</c:v>
                </c:pt>
                <c:pt idx="133">
                  <c:v>26.02</c:v>
                </c:pt>
                <c:pt idx="134">
                  <c:v>28.16</c:v>
                </c:pt>
                <c:pt idx="135">
                  <c:v>27.330000000000005</c:v>
                </c:pt>
                <c:pt idx="136">
                  <c:v>26.01</c:v>
                </c:pt>
                <c:pt idx="137">
                  <c:v>26.47</c:v>
                </c:pt>
                <c:pt idx="138">
                  <c:v>27.919999999999987</c:v>
                </c:pt>
                <c:pt idx="139">
                  <c:v>27.49</c:v>
                </c:pt>
                <c:pt idx="140">
                  <c:v>26.82</c:v>
                </c:pt>
                <c:pt idx="141">
                  <c:v>27.18</c:v>
                </c:pt>
                <c:pt idx="142">
                  <c:v>27.779999999999987</c:v>
                </c:pt>
                <c:pt idx="143">
                  <c:v>28.25</c:v>
                </c:pt>
                <c:pt idx="144">
                  <c:v>28.939999999999987</c:v>
                </c:pt>
                <c:pt idx="145">
                  <c:v>29.07</c:v>
                </c:pt>
                <c:pt idx="146">
                  <c:v>28.509999999999987</c:v>
                </c:pt>
                <c:pt idx="147">
                  <c:v>28.27</c:v>
                </c:pt>
                <c:pt idx="148">
                  <c:v>29.71</c:v>
                </c:pt>
                <c:pt idx="149">
                  <c:v>30.130000000000031</c:v>
                </c:pt>
                <c:pt idx="150">
                  <c:v>30.19</c:v>
                </c:pt>
                <c:pt idx="151">
                  <c:v>31.52</c:v>
                </c:pt>
                <c:pt idx="152">
                  <c:v>32.690000000000012</c:v>
                </c:pt>
                <c:pt idx="153">
                  <c:v>32.4</c:v>
                </c:pt>
                <c:pt idx="154">
                  <c:v>33.290000000000013</c:v>
                </c:pt>
                <c:pt idx="155">
                  <c:v>33.42</c:v>
                </c:pt>
                <c:pt idx="156">
                  <c:v>33.840000000000003</c:v>
                </c:pt>
                <c:pt idx="157">
                  <c:v>35.24</c:v>
                </c:pt>
                <c:pt idx="158">
                  <c:v>36.75</c:v>
                </c:pt>
                <c:pt idx="159">
                  <c:v>37.790000000000013</c:v>
                </c:pt>
                <c:pt idx="160">
                  <c:v>36.120000000000012</c:v>
                </c:pt>
                <c:pt idx="161">
                  <c:v>36.89</c:v>
                </c:pt>
                <c:pt idx="162">
                  <c:v>37.71</c:v>
                </c:pt>
                <c:pt idx="163">
                  <c:v>38.27000000000001</c:v>
                </c:pt>
                <c:pt idx="164">
                  <c:v>38.58</c:v>
                </c:pt>
                <c:pt idx="165">
                  <c:v>38.910000000000004</c:v>
                </c:pt>
                <c:pt idx="166">
                  <c:v>39.290000000000013</c:v>
                </c:pt>
                <c:pt idx="167">
                  <c:v>40.97</c:v>
                </c:pt>
                <c:pt idx="168">
                  <c:v>41.45</c:v>
                </c:pt>
                <c:pt idx="169">
                  <c:v>41.6</c:v>
                </c:pt>
                <c:pt idx="170">
                  <c:v>42.11</c:v>
                </c:pt>
                <c:pt idx="171">
                  <c:v>41.77000000000001</c:v>
                </c:pt>
                <c:pt idx="172">
                  <c:v>42.58</c:v>
                </c:pt>
                <c:pt idx="173">
                  <c:v>41.720000000000013</c:v>
                </c:pt>
                <c:pt idx="174">
                  <c:v>43.790000000000013</c:v>
                </c:pt>
                <c:pt idx="175">
                  <c:v>44.230000000000011</c:v>
                </c:pt>
                <c:pt idx="176">
                  <c:v>43.21</c:v>
                </c:pt>
                <c:pt idx="177">
                  <c:v>44.81</c:v>
                </c:pt>
                <c:pt idx="178">
                  <c:v>45.64</c:v>
                </c:pt>
                <c:pt idx="179">
                  <c:v>44.260000000000012</c:v>
                </c:pt>
                <c:pt idx="180">
                  <c:v>44.370000000000005</c:v>
                </c:pt>
                <c:pt idx="181">
                  <c:v>45.11</c:v>
                </c:pt>
                <c:pt idx="182">
                  <c:v>44.86</c:v>
                </c:pt>
                <c:pt idx="183">
                  <c:v>44.34</c:v>
                </c:pt>
                <c:pt idx="184">
                  <c:v>43.980000000000004</c:v>
                </c:pt>
                <c:pt idx="185">
                  <c:v>45.480000000000004</c:v>
                </c:pt>
                <c:pt idx="186">
                  <c:v>45.46</c:v>
                </c:pt>
                <c:pt idx="187">
                  <c:v>46.370000000000005</c:v>
                </c:pt>
                <c:pt idx="188">
                  <c:v>44.86</c:v>
                </c:pt>
                <c:pt idx="189">
                  <c:v>43.31</c:v>
                </c:pt>
                <c:pt idx="190">
                  <c:v>44.010000000000005</c:v>
                </c:pt>
                <c:pt idx="191">
                  <c:v>45.31</c:v>
                </c:pt>
                <c:pt idx="192">
                  <c:v>45.18</c:v>
                </c:pt>
                <c:pt idx="193">
                  <c:v>44.43</c:v>
                </c:pt>
                <c:pt idx="194">
                  <c:v>43</c:v>
                </c:pt>
                <c:pt idx="195">
                  <c:v>43.07</c:v>
                </c:pt>
                <c:pt idx="196">
                  <c:v>41.92</c:v>
                </c:pt>
                <c:pt idx="197">
                  <c:v>41.08</c:v>
                </c:pt>
                <c:pt idx="198">
                  <c:v>39.54</c:v>
                </c:pt>
                <c:pt idx="199">
                  <c:v>38.11</c:v>
                </c:pt>
                <c:pt idx="200">
                  <c:v>37.090000000000003</c:v>
                </c:pt>
                <c:pt idx="201">
                  <c:v>37.44</c:v>
                </c:pt>
                <c:pt idx="202">
                  <c:v>36.07</c:v>
                </c:pt>
                <c:pt idx="203">
                  <c:v>34.020000000000003</c:v>
                </c:pt>
                <c:pt idx="204">
                  <c:v>35.260000000000012</c:v>
                </c:pt>
                <c:pt idx="205">
                  <c:v>33.57</c:v>
                </c:pt>
                <c:pt idx="206">
                  <c:v>32.67</c:v>
                </c:pt>
                <c:pt idx="207">
                  <c:v>31.650000000000031</c:v>
                </c:pt>
                <c:pt idx="208">
                  <c:v>31.990000000000002</c:v>
                </c:pt>
                <c:pt idx="209">
                  <c:v>33.18</c:v>
                </c:pt>
                <c:pt idx="210">
                  <c:v>30.8</c:v>
                </c:pt>
                <c:pt idx="211">
                  <c:v>30.07</c:v>
                </c:pt>
                <c:pt idx="212">
                  <c:v>29.5</c:v>
                </c:pt>
                <c:pt idx="213">
                  <c:v>29.79</c:v>
                </c:pt>
                <c:pt idx="214">
                  <c:v>28.110000000000031</c:v>
                </c:pt>
                <c:pt idx="215">
                  <c:v>27.97</c:v>
                </c:pt>
                <c:pt idx="216">
                  <c:v>28.1</c:v>
                </c:pt>
                <c:pt idx="217">
                  <c:v>27.79</c:v>
                </c:pt>
                <c:pt idx="218">
                  <c:v>27.979999999999986</c:v>
                </c:pt>
                <c:pt idx="219">
                  <c:v>27.979999999999986</c:v>
                </c:pt>
                <c:pt idx="220">
                  <c:v>27.5</c:v>
                </c:pt>
                <c:pt idx="221">
                  <c:v>27.47</c:v>
                </c:pt>
                <c:pt idx="222">
                  <c:v>26.66</c:v>
                </c:pt>
                <c:pt idx="223">
                  <c:v>26.36</c:v>
                </c:pt>
                <c:pt idx="224">
                  <c:v>26.06</c:v>
                </c:pt>
                <c:pt idx="225">
                  <c:v>26.19</c:v>
                </c:pt>
                <c:pt idx="226">
                  <c:v>26.22</c:v>
                </c:pt>
                <c:pt idx="227">
                  <c:v>26.24</c:v>
                </c:pt>
                <c:pt idx="228">
                  <c:v>26.57</c:v>
                </c:pt>
                <c:pt idx="229">
                  <c:v>26.67</c:v>
                </c:pt>
                <c:pt idx="230">
                  <c:v>26.51</c:v>
                </c:pt>
                <c:pt idx="231">
                  <c:v>26.259999999999987</c:v>
                </c:pt>
                <c:pt idx="232">
                  <c:v>26.610000000000031</c:v>
                </c:pt>
                <c:pt idx="233">
                  <c:v>26.66</c:v>
                </c:pt>
                <c:pt idx="234">
                  <c:v>26.88</c:v>
                </c:pt>
                <c:pt idx="235">
                  <c:v>26.21</c:v>
                </c:pt>
                <c:pt idx="236">
                  <c:v>26.3</c:v>
                </c:pt>
                <c:pt idx="237">
                  <c:v>26.3</c:v>
                </c:pt>
                <c:pt idx="238">
                  <c:v>26.330000000000005</c:v>
                </c:pt>
                <c:pt idx="239">
                  <c:v>26.24</c:v>
                </c:pt>
                <c:pt idx="240">
                  <c:v>26.06</c:v>
                </c:pt>
                <c:pt idx="241">
                  <c:v>27.84</c:v>
                </c:pt>
                <c:pt idx="242">
                  <c:v>27.419999999999987</c:v>
                </c:pt>
                <c:pt idx="243">
                  <c:v>26.1</c:v>
                </c:pt>
                <c:pt idx="244">
                  <c:v>27.49</c:v>
                </c:pt>
                <c:pt idx="245">
                  <c:v>29.610000000000031</c:v>
                </c:pt>
                <c:pt idx="246">
                  <c:v>29.23</c:v>
                </c:pt>
                <c:pt idx="247">
                  <c:v>27.650000000000031</c:v>
                </c:pt>
                <c:pt idx="248">
                  <c:v>30.34</c:v>
                </c:pt>
                <c:pt idx="249">
                  <c:v>30.29</c:v>
                </c:pt>
                <c:pt idx="250">
                  <c:v>28.67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(2)'!$C$98:$C$237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26.732247099999864</c:v>
                </c:pt>
                <c:pt idx="18">
                  <c:v>26.732523899999812</c:v>
                </c:pt>
                <c:pt idx="19">
                  <c:v>26.732419299999801</c:v>
                </c:pt>
                <c:pt idx="20">
                  <c:v>26.7328467</c:v>
                </c:pt>
                <c:pt idx="21">
                  <c:v>26.732767899999889</c:v>
                </c:pt>
                <c:pt idx="22">
                  <c:v>26.732689700000002</c:v>
                </c:pt>
                <c:pt idx="23">
                  <c:v>26.732656799999987</c:v>
                </c:pt>
                <c:pt idx="24">
                  <c:v>26.733044800000002</c:v>
                </c:pt>
                <c:pt idx="25">
                  <c:v>26.733349899999812</c:v>
                </c:pt>
                <c:pt idx="26">
                  <c:v>26.733819199999999</c:v>
                </c:pt>
                <c:pt idx="27">
                  <c:v>26.7341993</c:v>
                </c:pt>
                <c:pt idx="28">
                  <c:v>26.734144100000005</c:v>
                </c:pt>
                <c:pt idx="29">
                  <c:v>26.734517400000001</c:v>
                </c:pt>
                <c:pt idx="30">
                  <c:v>26.735048899999889</c:v>
                </c:pt>
                <c:pt idx="31">
                  <c:v>26.735390799999987</c:v>
                </c:pt>
                <c:pt idx="32">
                  <c:v>26.735831099999999</c:v>
                </c:pt>
                <c:pt idx="33">
                  <c:v>26.736637199999986</c:v>
                </c:pt>
                <c:pt idx="34">
                  <c:v>26.737794999999988</c:v>
                </c:pt>
                <c:pt idx="35">
                  <c:v>26.739643599999827</c:v>
                </c:pt>
                <c:pt idx="36">
                  <c:v>26.742806300000002</c:v>
                </c:pt>
                <c:pt idx="37">
                  <c:v>26.747449899999776</c:v>
                </c:pt>
                <c:pt idx="38">
                  <c:v>26.754468899999999</c:v>
                </c:pt>
                <c:pt idx="39">
                  <c:v>26.762164499999987</c:v>
                </c:pt>
                <c:pt idx="40">
                  <c:v>26.775479899999819</c:v>
                </c:pt>
                <c:pt idx="41">
                  <c:v>26.795618399999864</c:v>
                </c:pt>
                <c:pt idx="42">
                  <c:v>26.826986300000005</c:v>
                </c:pt>
                <c:pt idx="43">
                  <c:v>26.866336499999989</c:v>
                </c:pt>
                <c:pt idx="44">
                  <c:v>26.914460599999988</c:v>
                </c:pt>
                <c:pt idx="45">
                  <c:v>26.986170999999889</c:v>
                </c:pt>
                <c:pt idx="46">
                  <c:v>27.081113999999989</c:v>
                </c:pt>
                <c:pt idx="47">
                  <c:v>27.219006</c:v>
                </c:pt>
                <c:pt idx="48">
                  <c:v>27.381489999999989</c:v>
                </c:pt>
                <c:pt idx="49">
                  <c:v>27.563333999999834</c:v>
                </c:pt>
                <c:pt idx="50">
                  <c:v>27.811764000000132</c:v>
                </c:pt>
                <c:pt idx="51">
                  <c:v>28.115458000000135</c:v>
                </c:pt>
                <c:pt idx="52">
                  <c:v>28.519902999999999</c:v>
                </c:pt>
                <c:pt idx="53">
                  <c:v>28.954964000000135</c:v>
                </c:pt>
                <c:pt idx="54">
                  <c:v>29.403704999999889</c:v>
                </c:pt>
                <c:pt idx="55">
                  <c:v>29.966567999999889</c:v>
                </c:pt>
                <c:pt idx="56">
                  <c:v>30.593313000000002</c:v>
                </c:pt>
                <c:pt idx="57">
                  <c:v>31.350021999999999</c:v>
                </c:pt>
                <c:pt idx="58">
                  <c:v>32.089475</c:v>
                </c:pt>
                <c:pt idx="59">
                  <c:v>32.785768000000012</c:v>
                </c:pt>
                <c:pt idx="60">
                  <c:v>33.581859000000001</c:v>
                </c:pt>
                <c:pt idx="61">
                  <c:v>34.385431000000004</c:v>
                </c:pt>
                <c:pt idx="62">
                  <c:v>35.258189000000002</c:v>
                </c:pt>
                <c:pt idx="63">
                  <c:v>36.02328</c:v>
                </c:pt>
                <c:pt idx="64">
                  <c:v>36.676740000000002</c:v>
                </c:pt>
                <c:pt idx="65">
                  <c:v>37.35728999999975</c:v>
                </c:pt>
                <c:pt idx="66">
                  <c:v>37.981030000000004</c:v>
                </c:pt>
                <c:pt idx="67">
                  <c:v>38.599820000000001</c:v>
                </c:pt>
                <c:pt idx="68">
                  <c:v>39.103260000000006</c:v>
                </c:pt>
                <c:pt idx="69">
                  <c:v>39.514359999999996</c:v>
                </c:pt>
                <c:pt idx="70">
                  <c:v>39.936250000000001</c:v>
                </c:pt>
                <c:pt idx="71">
                  <c:v>40.333240000000004</c:v>
                </c:pt>
                <c:pt idx="72">
                  <c:v>40.757640000000002</c:v>
                </c:pt>
                <c:pt idx="73">
                  <c:v>41.145110000000294</c:v>
                </c:pt>
                <c:pt idx="74">
                  <c:v>41.503390000000003</c:v>
                </c:pt>
                <c:pt idx="75">
                  <c:v>41.919180000000004</c:v>
                </c:pt>
                <c:pt idx="76">
                  <c:v>42.353629999999995</c:v>
                </c:pt>
                <c:pt idx="77">
                  <c:v>42.847560000000001</c:v>
                </c:pt>
                <c:pt idx="78">
                  <c:v>43.29955000000033</c:v>
                </c:pt>
                <c:pt idx="79">
                  <c:v>43.694690000000001</c:v>
                </c:pt>
                <c:pt idx="80">
                  <c:v>44.109000000000002</c:v>
                </c:pt>
                <c:pt idx="81">
                  <c:v>44.48019</c:v>
                </c:pt>
                <c:pt idx="82">
                  <c:v>44.81897</c:v>
                </c:pt>
                <c:pt idx="83">
                  <c:v>45.04842</c:v>
                </c:pt>
                <c:pt idx="84">
                  <c:v>45.18513000000025</c:v>
                </c:pt>
                <c:pt idx="85">
                  <c:v>45.259030000000003</c:v>
                </c:pt>
                <c:pt idx="86">
                  <c:v>45.252600000000001</c:v>
                </c:pt>
                <c:pt idx="87">
                  <c:v>45.165440000000011</c:v>
                </c:pt>
                <c:pt idx="88">
                  <c:v>45.026030000000013</c:v>
                </c:pt>
                <c:pt idx="89">
                  <c:v>44.864930000000001</c:v>
                </c:pt>
                <c:pt idx="90">
                  <c:v>44.662710000000359</c:v>
                </c:pt>
                <c:pt idx="91">
                  <c:v>44.450079999999993</c:v>
                </c:pt>
                <c:pt idx="92">
                  <c:v>44.218110000000308</c:v>
                </c:pt>
                <c:pt idx="93">
                  <c:v>44.014649999999996</c:v>
                </c:pt>
                <c:pt idx="94">
                  <c:v>43.837489999999995</c:v>
                </c:pt>
                <c:pt idx="95">
                  <c:v>43.642430000000012</c:v>
                </c:pt>
                <c:pt idx="96">
                  <c:v>43.43638</c:v>
                </c:pt>
                <c:pt idx="97">
                  <c:v>43.18018</c:v>
                </c:pt>
                <c:pt idx="98">
                  <c:v>42.898610000000012</c:v>
                </c:pt>
                <c:pt idx="99">
                  <c:v>42.589750000000002</c:v>
                </c:pt>
                <c:pt idx="100">
                  <c:v>42.170710000000113</c:v>
                </c:pt>
                <c:pt idx="101">
                  <c:v>41.658470000000001</c:v>
                </c:pt>
                <c:pt idx="102">
                  <c:v>40.978460000000005</c:v>
                </c:pt>
                <c:pt idx="103">
                  <c:v>40.251400000000004</c:v>
                </c:pt>
                <c:pt idx="104">
                  <c:v>39.512860000000003</c:v>
                </c:pt>
                <c:pt idx="105">
                  <c:v>38.610550000000003</c:v>
                </c:pt>
                <c:pt idx="106">
                  <c:v>37.636790000000012</c:v>
                </c:pt>
                <c:pt idx="107">
                  <c:v>36.509889999999999</c:v>
                </c:pt>
                <c:pt idx="108">
                  <c:v>35.459543000000004</c:v>
                </c:pt>
                <c:pt idx="109">
                  <c:v>34.512191000000001</c:v>
                </c:pt>
                <c:pt idx="110">
                  <c:v>33.481756000000004</c:v>
                </c:pt>
                <c:pt idx="111">
                  <c:v>32.493943000000002</c:v>
                </c:pt>
                <c:pt idx="112">
                  <c:v>31.478147999999827</c:v>
                </c:pt>
                <c:pt idx="113">
                  <c:v>30.632293000000001</c:v>
                </c:pt>
                <c:pt idx="114">
                  <c:v>29.941468</c:v>
                </c:pt>
                <c:pt idx="115">
                  <c:v>29.259668000000001</c:v>
                </c:pt>
                <c:pt idx="116">
                  <c:v>28.667463999999999</c:v>
                </c:pt>
                <c:pt idx="117">
                  <c:v>28.116627999999999</c:v>
                </c:pt>
                <c:pt idx="118">
                  <c:v>27.700725999999989</c:v>
                </c:pt>
                <c:pt idx="119">
                  <c:v>27.390582999999989</c:v>
                </c:pt>
                <c:pt idx="120">
                  <c:v>27.108888000000135</c:v>
                </c:pt>
                <c:pt idx="121">
                  <c:v>26.884583500000002</c:v>
                </c:pt>
                <c:pt idx="122">
                  <c:v>26.694050900000139</c:v>
                </c:pt>
                <c:pt idx="123">
                  <c:v>26.562407299999812</c:v>
                </c:pt>
                <c:pt idx="124">
                  <c:v>26.471366499999988</c:v>
                </c:pt>
                <c:pt idx="125">
                  <c:v>26.395098099999988</c:v>
                </c:pt>
                <c:pt idx="126">
                  <c:v>26.339075200000035</c:v>
                </c:pt>
                <c:pt idx="127">
                  <c:v>26.295725699999856</c:v>
                </c:pt>
                <c:pt idx="128">
                  <c:v>26.268410699999816</c:v>
                </c:pt>
                <c:pt idx="129">
                  <c:v>26.251142000000002</c:v>
                </c:pt>
                <c:pt idx="130">
                  <c:v>26.237648700000001</c:v>
                </c:pt>
                <c:pt idx="131">
                  <c:v>26.228513899999776</c:v>
                </c:pt>
                <c:pt idx="132">
                  <c:v>26.2219421</c:v>
                </c:pt>
                <c:pt idx="133">
                  <c:v>26.217906000000031</c:v>
                </c:pt>
                <c:pt idx="134">
                  <c:v>26.2153633</c:v>
                </c:pt>
                <c:pt idx="135">
                  <c:v>26.213545999999987</c:v>
                </c:pt>
                <c:pt idx="136">
                  <c:v>26.2124959</c:v>
                </c:pt>
                <c:pt idx="137">
                  <c:v>26.211570999999999</c:v>
                </c:pt>
                <c:pt idx="138">
                  <c:v>26.210927900000005</c:v>
                </c:pt>
                <c:pt idx="139">
                  <c:v>26.210309899999864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(2)'!$D$98:$D$237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26.732246899999794</c:v>
                </c:pt>
                <c:pt idx="18">
                  <c:v>26.732523700000002</c:v>
                </c:pt>
                <c:pt idx="19">
                  <c:v>26.732418999999989</c:v>
                </c:pt>
                <c:pt idx="20">
                  <c:v>26.732845999999999</c:v>
                </c:pt>
                <c:pt idx="21">
                  <c:v>26.732766399999889</c:v>
                </c:pt>
                <c:pt idx="22">
                  <c:v>26.732686699999864</c:v>
                </c:pt>
                <c:pt idx="23">
                  <c:v>26.732650899999989</c:v>
                </c:pt>
                <c:pt idx="24">
                  <c:v>26.7330343</c:v>
                </c:pt>
                <c:pt idx="25">
                  <c:v>26.733330299999889</c:v>
                </c:pt>
                <c:pt idx="26">
                  <c:v>26.733782999999889</c:v>
                </c:pt>
                <c:pt idx="27">
                  <c:v>26.734129599999989</c:v>
                </c:pt>
                <c:pt idx="28">
                  <c:v>26.734019499999999</c:v>
                </c:pt>
                <c:pt idx="29">
                  <c:v>26.7343099</c:v>
                </c:pt>
                <c:pt idx="30">
                  <c:v>26.734688200000001</c:v>
                </c:pt>
                <c:pt idx="31">
                  <c:v>26.734772400000001</c:v>
                </c:pt>
                <c:pt idx="32">
                  <c:v>26.7347316</c:v>
                </c:pt>
                <c:pt idx="33">
                  <c:v>26.734809700000035</c:v>
                </c:pt>
                <c:pt idx="34">
                  <c:v>26.734944100000035</c:v>
                </c:pt>
                <c:pt idx="35">
                  <c:v>26.735034899999889</c:v>
                </c:pt>
                <c:pt idx="36">
                  <c:v>26.735463599999989</c:v>
                </c:pt>
                <c:pt idx="37">
                  <c:v>26.735398199999999</c:v>
                </c:pt>
                <c:pt idx="38">
                  <c:v>26.735845900000001</c:v>
                </c:pt>
                <c:pt idx="39">
                  <c:v>26.734954700000209</c:v>
                </c:pt>
                <c:pt idx="40">
                  <c:v>26.734582199999988</c:v>
                </c:pt>
                <c:pt idx="41">
                  <c:v>26.735035700000001</c:v>
                </c:pt>
                <c:pt idx="42">
                  <c:v>26.735201499999999</c:v>
                </c:pt>
                <c:pt idx="43">
                  <c:v>26.734460100000035</c:v>
                </c:pt>
                <c:pt idx="44">
                  <c:v>26.733987299999999</c:v>
                </c:pt>
                <c:pt idx="45">
                  <c:v>26.733933400000005</c:v>
                </c:pt>
                <c:pt idx="46">
                  <c:v>26.7336542</c:v>
                </c:pt>
                <c:pt idx="47">
                  <c:v>26.732999400000001</c:v>
                </c:pt>
                <c:pt idx="48">
                  <c:v>26.732050099999999</c:v>
                </c:pt>
                <c:pt idx="49">
                  <c:v>26.7306682</c:v>
                </c:pt>
                <c:pt idx="50">
                  <c:v>26.7292041</c:v>
                </c:pt>
                <c:pt idx="51">
                  <c:v>26.728089599999819</c:v>
                </c:pt>
                <c:pt idx="52">
                  <c:v>26.7271246</c:v>
                </c:pt>
                <c:pt idx="53">
                  <c:v>26.725257799999987</c:v>
                </c:pt>
                <c:pt idx="54">
                  <c:v>26.723127099999989</c:v>
                </c:pt>
                <c:pt idx="55">
                  <c:v>26.720957200000001</c:v>
                </c:pt>
                <c:pt idx="56">
                  <c:v>26.717954100000235</c:v>
                </c:pt>
                <c:pt idx="57">
                  <c:v>26.7142166</c:v>
                </c:pt>
                <c:pt idx="58">
                  <c:v>26.710657999999999</c:v>
                </c:pt>
                <c:pt idx="59">
                  <c:v>26.706540499999889</c:v>
                </c:pt>
                <c:pt idx="60">
                  <c:v>26.702339099999783</c:v>
                </c:pt>
                <c:pt idx="61">
                  <c:v>26.697872100000158</c:v>
                </c:pt>
                <c:pt idx="62">
                  <c:v>26.692525799999999</c:v>
                </c:pt>
                <c:pt idx="63">
                  <c:v>26.686231599999989</c:v>
                </c:pt>
                <c:pt idx="64">
                  <c:v>26.679282100000005</c:v>
                </c:pt>
                <c:pt idx="65">
                  <c:v>26.673374100000135</c:v>
                </c:pt>
                <c:pt idx="66">
                  <c:v>26.666980700000035</c:v>
                </c:pt>
                <c:pt idx="67">
                  <c:v>26.660069400000001</c:v>
                </c:pt>
                <c:pt idx="68">
                  <c:v>26.652803400000035</c:v>
                </c:pt>
                <c:pt idx="69">
                  <c:v>26.645338999999989</c:v>
                </c:pt>
                <c:pt idx="70">
                  <c:v>26.637662800000001</c:v>
                </c:pt>
                <c:pt idx="71">
                  <c:v>26.629744499999987</c:v>
                </c:pt>
                <c:pt idx="72">
                  <c:v>26.620770400000001</c:v>
                </c:pt>
                <c:pt idx="73">
                  <c:v>26.611489200000001</c:v>
                </c:pt>
                <c:pt idx="74">
                  <c:v>26.602108900000001</c:v>
                </c:pt>
                <c:pt idx="75">
                  <c:v>26.592403399999856</c:v>
                </c:pt>
                <c:pt idx="76">
                  <c:v>26.582904799999987</c:v>
                </c:pt>
                <c:pt idx="77">
                  <c:v>26.572893100000005</c:v>
                </c:pt>
                <c:pt idx="78">
                  <c:v>26.563414499999986</c:v>
                </c:pt>
                <c:pt idx="79">
                  <c:v>26.552632299999775</c:v>
                </c:pt>
                <c:pt idx="80">
                  <c:v>26.5415697</c:v>
                </c:pt>
                <c:pt idx="81">
                  <c:v>26.531138400000035</c:v>
                </c:pt>
                <c:pt idx="82">
                  <c:v>26.519698099999999</c:v>
                </c:pt>
                <c:pt idx="83">
                  <c:v>26.507733300000002</c:v>
                </c:pt>
                <c:pt idx="84">
                  <c:v>26.49662299999979</c:v>
                </c:pt>
                <c:pt idx="85">
                  <c:v>26.485436399999724</c:v>
                </c:pt>
                <c:pt idx="86">
                  <c:v>26.473780599999849</c:v>
                </c:pt>
                <c:pt idx="87">
                  <c:v>26.462273499999856</c:v>
                </c:pt>
                <c:pt idx="88">
                  <c:v>26.451084999999999</c:v>
                </c:pt>
                <c:pt idx="89">
                  <c:v>26.440115899999864</c:v>
                </c:pt>
                <c:pt idx="90">
                  <c:v>26.428198799999986</c:v>
                </c:pt>
                <c:pt idx="91">
                  <c:v>26.416289299999889</c:v>
                </c:pt>
                <c:pt idx="92">
                  <c:v>26.4038</c:v>
                </c:pt>
                <c:pt idx="93">
                  <c:v>26.392251000000005</c:v>
                </c:pt>
                <c:pt idx="94">
                  <c:v>26.3816633</c:v>
                </c:pt>
                <c:pt idx="95">
                  <c:v>26.370629299999827</c:v>
                </c:pt>
                <c:pt idx="96">
                  <c:v>26.358777</c:v>
                </c:pt>
                <c:pt idx="97">
                  <c:v>26.346997200000001</c:v>
                </c:pt>
                <c:pt idx="98">
                  <c:v>26.3356809</c:v>
                </c:pt>
                <c:pt idx="99">
                  <c:v>26.3252515</c:v>
                </c:pt>
                <c:pt idx="100">
                  <c:v>26.3147725</c:v>
                </c:pt>
                <c:pt idx="101">
                  <c:v>26.305005999999999</c:v>
                </c:pt>
                <c:pt idx="102">
                  <c:v>26.295759099999852</c:v>
                </c:pt>
                <c:pt idx="103">
                  <c:v>26.287470799999987</c:v>
                </c:pt>
                <c:pt idx="104">
                  <c:v>26.280072199999989</c:v>
                </c:pt>
                <c:pt idx="105">
                  <c:v>26.273306799999986</c:v>
                </c:pt>
                <c:pt idx="106">
                  <c:v>26.266318300000002</c:v>
                </c:pt>
                <c:pt idx="107">
                  <c:v>26.260182299999812</c:v>
                </c:pt>
                <c:pt idx="108">
                  <c:v>26.255326199999889</c:v>
                </c:pt>
                <c:pt idx="109">
                  <c:v>26.249690899999827</c:v>
                </c:pt>
                <c:pt idx="110">
                  <c:v>26.245109499999856</c:v>
                </c:pt>
                <c:pt idx="111">
                  <c:v>26.241088300000001</c:v>
                </c:pt>
                <c:pt idx="112">
                  <c:v>26.2377033</c:v>
                </c:pt>
                <c:pt idx="113">
                  <c:v>26.234103600000001</c:v>
                </c:pt>
                <c:pt idx="114">
                  <c:v>26.229756299999856</c:v>
                </c:pt>
                <c:pt idx="115">
                  <c:v>26.226896199999999</c:v>
                </c:pt>
                <c:pt idx="116">
                  <c:v>26.224491100000005</c:v>
                </c:pt>
                <c:pt idx="117">
                  <c:v>26.222441099999834</c:v>
                </c:pt>
                <c:pt idx="118">
                  <c:v>26.220208299999989</c:v>
                </c:pt>
                <c:pt idx="119">
                  <c:v>26.219025700000035</c:v>
                </c:pt>
                <c:pt idx="120">
                  <c:v>26.217929900000001</c:v>
                </c:pt>
                <c:pt idx="121">
                  <c:v>26.216752</c:v>
                </c:pt>
                <c:pt idx="122">
                  <c:v>26.215767400000001</c:v>
                </c:pt>
                <c:pt idx="123">
                  <c:v>26.214663300000005</c:v>
                </c:pt>
                <c:pt idx="124">
                  <c:v>26.213558500000001</c:v>
                </c:pt>
                <c:pt idx="125">
                  <c:v>26.2127534</c:v>
                </c:pt>
                <c:pt idx="126">
                  <c:v>26.211966500000031</c:v>
                </c:pt>
                <c:pt idx="127">
                  <c:v>26.211686199999999</c:v>
                </c:pt>
                <c:pt idx="128">
                  <c:v>26.211593300000001</c:v>
                </c:pt>
                <c:pt idx="129">
                  <c:v>26.211688200000001</c:v>
                </c:pt>
                <c:pt idx="130">
                  <c:v>26.2117018</c:v>
                </c:pt>
                <c:pt idx="131">
                  <c:v>26.2116966</c:v>
                </c:pt>
                <c:pt idx="132">
                  <c:v>26.211678899999999</c:v>
                </c:pt>
                <c:pt idx="133">
                  <c:v>26.211454600000035</c:v>
                </c:pt>
                <c:pt idx="134">
                  <c:v>26.211167700000146</c:v>
                </c:pt>
                <c:pt idx="135">
                  <c:v>26.210980599999999</c:v>
                </c:pt>
                <c:pt idx="136">
                  <c:v>26.210950000000135</c:v>
                </c:pt>
                <c:pt idx="137">
                  <c:v>26.210700200000002</c:v>
                </c:pt>
                <c:pt idx="138">
                  <c:v>26.210419000000002</c:v>
                </c:pt>
                <c:pt idx="139">
                  <c:v>26.21</c:v>
                </c:pt>
              </c:numCache>
            </c:numRef>
          </c:yVal>
          <c:smooth val="1"/>
        </c:ser>
        <c:axId val="155216896"/>
        <c:axId val="155219072"/>
      </c:scatterChart>
      <c:valAx>
        <c:axId val="155216896"/>
        <c:scaling>
          <c:orientation val="maxMin"/>
          <c:max val="85"/>
          <c:min val="6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5219072"/>
        <c:crosses val="autoZero"/>
        <c:crossBetween val="midCat"/>
      </c:valAx>
      <c:valAx>
        <c:axId val="155219072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846E-2"/>
              <c:y val="0.39632345743984998"/>
            </c:manualLayout>
          </c:layout>
        </c:title>
        <c:numFmt formatCode="General" sourceLinked="1"/>
        <c:majorTickMark val="none"/>
        <c:tickLblPos val="nextTo"/>
        <c:crossAx val="155216896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468668329543717E-2"/>
          <c:y val="3.0555341694896272E-2"/>
          <c:w val="0.91307724288081304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'PT4F-2 (2)'!$B$1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'PT4F-2 (2)'!$A$2:$A$252</c:f>
              <c:numCache>
                <c:formatCode>General</c:formatCode>
                <c:ptCount val="251"/>
                <c:pt idx="0">
                  <c:v>90</c:v>
                </c:pt>
                <c:pt idx="1">
                  <c:v>89.9</c:v>
                </c:pt>
                <c:pt idx="2">
                  <c:v>89.8</c:v>
                </c:pt>
                <c:pt idx="3">
                  <c:v>89.69</c:v>
                </c:pt>
                <c:pt idx="4">
                  <c:v>89.59</c:v>
                </c:pt>
                <c:pt idx="5">
                  <c:v>89.5</c:v>
                </c:pt>
                <c:pt idx="6">
                  <c:v>89.4</c:v>
                </c:pt>
                <c:pt idx="7">
                  <c:v>89.3</c:v>
                </c:pt>
                <c:pt idx="8">
                  <c:v>89.19</c:v>
                </c:pt>
                <c:pt idx="9">
                  <c:v>89.09</c:v>
                </c:pt>
                <c:pt idx="10">
                  <c:v>89</c:v>
                </c:pt>
                <c:pt idx="11">
                  <c:v>88.9</c:v>
                </c:pt>
                <c:pt idx="12">
                  <c:v>88.8</c:v>
                </c:pt>
                <c:pt idx="13">
                  <c:v>88.69</c:v>
                </c:pt>
                <c:pt idx="14">
                  <c:v>88.59</c:v>
                </c:pt>
                <c:pt idx="15">
                  <c:v>88.5</c:v>
                </c:pt>
                <c:pt idx="16">
                  <c:v>88.4</c:v>
                </c:pt>
                <c:pt idx="17">
                  <c:v>88.3</c:v>
                </c:pt>
                <c:pt idx="18">
                  <c:v>88.19</c:v>
                </c:pt>
                <c:pt idx="19">
                  <c:v>88.09</c:v>
                </c:pt>
                <c:pt idx="20">
                  <c:v>88</c:v>
                </c:pt>
                <c:pt idx="21">
                  <c:v>87.9</c:v>
                </c:pt>
                <c:pt idx="22">
                  <c:v>87.8</c:v>
                </c:pt>
                <c:pt idx="23">
                  <c:v>87.69</c:v>
                </c:pt>
                <c:pt idx="24">
                  <c:v>87.59</c:v>
                </c:pt>
                <c:pt idx="25">
                  <c:v>87.5</c:v>
                </c:pt>
                <c:pt idx="26">
                  <c:v>87.4</c:v>
                </c:pt>
                <c:pt idx="27">
                  <c:v>87.3</c:v>
                </c:pt>
                <c:pt idx="28">
                  <c:v>87.19</c:v>
                </c:pt>
                <c:pt idx="29">
                  <c:v>87.09</c:v>
                </c:pt>
                <c:pt idx="30">
                  <c:v>87</c:v>
                </c:pt>
                <c:pt idx="31">
                  <c:v>86.9</c:v>
                </c:pt>
                <c:pt idx="32">
                  <c:v>86.8</c:v>
                </c:pt>
                <c:pt idx="33">
                  <c:v>86.69</c:v>
                </c:pt>
                <c:pt idx="34">
                  <c:v>86.59</c:v>
                </c:pt>
                <c:pt idx="35">
                  <c:v>86.5</c:v>
                </c:pt>
                <c:pt idx="36">
                  <c:v>86.4</c:v>
                </c:pt>
                <c:pt idx="37">
                  <c:v>86.3</c:v>
                </c:pt>
                <c:pt idx="38">
                  <c:v>86.19</c:v>
                </c:pt>
                <c:pt idx="39">
                  <c:v>86.09</c:v>
                </c:pt>
                <c:pt idx="40">
                  <c:v>86</c:v>
                </c:pt>
                <c:pt idx="41">
                  <c:v>85.9</c:v>
                </c:pt>
                <c:pt idx="42">
                  <c:v>85.8</c:v>
                </c:pt>
                <c:pt idx="43">
                  <c:v>85.69</c:v>
                </c:pt>
                <c:pt idx="44">
                  <c:v>85.59</c:v>
                </c:pt>
                <c:pt idx="45">
                  <c:v>85.5</c:v>
                </c:pt>
                <c:pt idx="46">
                  <c:v>85.4</c:v>
                </c:pt>
                <c:pt idx="47">
                  <c:v>85.3</c:v>
                </c:pt>
                <c:pt idx="48">
                  <c:v>85.19</c:v>
                </c:pt>
                <c:pt idx="49">
                  <c:v>85.09</c:v>
                </c:pt>
                <c:pt idx="50">
                  <c:v>85</c:v>
                </c:pt>
                <c:pt idx="51">
                  <c:v>84.9</c:v>
                </c:pt>
                <c:pt idx="52">
                  <c:v>84.8</c:v>
                </c:pt>
                <c:pt idx="53">
                  <c:v>84.69</c:v>
                </c:pt>
                <c:pt idx="54">
                  <c:v>84.59</c:v>
                </c:pt>
                <c:pt idx="55">
                  <c:v>84.5</c:v>
                </c:pt>
                <c:pt idx="56">
                  <c:v>84.4</c:v>
                </c:pt>
                <c:pt idx="57">
                  <c:v>84.3</c:v>
                </c:pt>
                <c:pt idx="58">
                  <c:v>84.19</c:v>
                </c:pt>
                <c:pt idx="59">
                  <c:v>84.09</c:v>
                </c:pt>
                <c:pt idx="60">
                  <c:v>84</c:v>
                </c:pt>
                <c:pt idx="61">
                  <c:v>83.9</c:v>
                </c:pt>
                <c:pt idx="62">
                  <c:v>83.8</c:v>
                </c:pt>
                <c:pt idx="63">
                  <c:v>83.69</c:v>
                </c:pt>
                <c:pt idx="64">
                  <c:v>83.59</c:v>
                </c:pt>
                <c:pt idx="65">
                  <c:v>83.5</c:v>
                </c:pt>
                <c:pt idx="66">
                  <c:v>83.4</c:v>
                </c:pt>
                <c:pt idx="67">
                  <c:v>83.3</c:v>
                </c:pt>
                <c:pt idx="68">
                  <c:v>83.19</c:v>
                </c:pt>
                <c:pt idx="69">
                  <c:v>83.09</c:v>
                </c:pt>
                <c:pt idx="70">
                  <c:v>83</c:v>
                </c:pt>
                <c:pt idx="71">
                  <c:v>82.9</c:v>
                </c:pt>
                <c:pt idx="72">
                  <c:v>82.8</c:v>
                </c:pt>
                <c:pt idx="73">
                  <c:v>82.69</c:v>
                </c:pt>
                <c:pt idx="74">
                  <c:v>82.59</c:v>
                </c:pt>
                <c:pt idx="75">
                  <c:v>82.5</c:v>
                </c:pt>
                <c:pt idx="76">
                  <c:v>82.4</c:v>
                </c:pt>
                <c:pt idx="77">
                  <c:v>82.3</c:v>
                </c:pt>
                <c:pt idx="78">
                  <c:v>82.19</c:v>
                </c:pt>
                <c:pt idx="79">
                  <c:v>82.09</c:v>
                </c:pt>
                <c:pt idx="80">
                  <c:v>82</c:v>
                </c:pt>
                <c:pt idx="81">
                  <c:v>81.900000000000006</c:v>
                </c:pt>
                <c:pt idx="82">
                  <c:v>81.8</c:v>
                </c:pt>
                <c:pt idx="83">
                  <c:v>81.69</c:v>
                </c:pt>
                <c:pt idx="84">
                  <c:v>81.59</c:v>
                </c:pt>
                <c:pt idx="85">
                  <c:v>81.5</c:v>
                </c:pt>
                <c:pt idx="86">
                  <c:v>81.400000000000006</c:v>
                </c:pt>
                <c:pt idx="87">
                  <c:v>81.3</c:v>
                </c:pt>
                <c:pt idx="88">
                  <c:v>81.19</c:v>
                </c:pt>
                <c:pt idx="89">
                  <c:v>81.09</c:v>
                </c:pt>
                <c:pt idx="90">
                  <c:v>81</c:v>
                </c:pt>
                <c:pt idx="91">
                  <c:v>80.900000000000006</c:v>
                </c:pt>
                <c:pt idx="92">
                  <c:v>80.8</c:v>
                </c:pt>
                <c:pt idx="93">
                  <c:v>80.69</c:v>
                </c:pt>
                <c:pt idx="94">
                  <c:v>80.59</c:v>
                </c:pt>
                <c:pt idx="95">
                  <c:v>80.5</c:v>
                </c:pt>
                <c:pt idx="96">
                  <c:v>80.400000000000006</c:v>
                </c:pt>
                <c:pt idx="97">
                  <c:v>80.3</c:v>
                </c:pt>
                <c:pt idx="98">
                  <c:v>80.19</c:v>
                </c:pt>
                <c:pt idx="99">
                  <c:v>80.09</c:v>
                </c:pt>
                <c:pt idx="100">
                  <c:v>80</c:v>
                </c:pt>
                <c:pt idx="101">
                  <c:v>79.900000000000006</c:v>
                </c:pt>
                <c:pt idx="102">
                  <c:v>79.8</c:v>
                </c:pt>
                <c:pt idx="103">
                  <c:v>79.69</c:v>
                </c:pt>
                <c:pt idx="104">
                  <c:v>79.59</c:v>
                </c:pt>
                <c:pt idx="105">
                  <c:v>79.5</c:v>
                </c:pt>
                <c:pt idx="106">
                  <c:v>79.400000000000006</c:v>
                </c:pt>
                <c:pt idx="107">
                  <c:v>79.3</c:v>
                </c:pt>
                <c:pt idx="108">
                  <c:v>79.19</c:v>
                </c:pt>
                <c:pt idx="109">
                  <c:v>79.09</c:v>
                </c:pt>
                <c:pt idx="110">
                  <c:v>79</c:v>
                </c:pt>
                <c:pt idx="111">
                  <c:v>78.900000000000006</c:v>
                </c:pt>
                <c:pt idx="112">
                  <c:v>78.8</c:v>
                </c:pt>
                <c:pt idx="113">
                  <c:v>78.69</c:v>
                </c:pt>
                <c:pt idx="114">
                  <c:v>78.59</c:v>
                </c:pt>
                <c:pt idx="115">
                  <c:v>78.5</c:v>
                </c:pt>
                <c:pt idx="116">
                  <c:v>78.400000000000006</c:v>
                </c:pt>
                <c:pt idx="117">
                  <c:v>78.3</c:v>
                </c:pt>
                <c:pt idx="118">
                  <c:v>78.19</c:v>
                </c:pt>
                <c:pt idx="119">
                  <c:v>78.09</c:v>
                </c:pt>
                <c:pt idx="120">
                  <c:v>78</c:v>
                </c:pt>
                <c:pt idx="121">
                  <c:v>77.900000000000006</c:v>
                </c:pt>
                <c:pt idx="122">
                  <c:v>77.8</c:v>
                </c:pt>
                <c:pt idx="123">
                  <c:v>77.69</c:v>
                </c:pt>
                <c:pt idx="124">
                  <c:v>77.59</c:v>
                </c:pt>
                <c:pt idx="125">
                  <c:v>77.5</c:v>
                </c:pt>
                <c:pt idx="126">
                  <c:v>77.400000000000006</c:v>
                </c:pt>
                <c:pt idx="127">
                  <c:v>77.3</c:v>
                </c:pt>
                <c:pt idx="128">
                  <c:v>77.19</c:v>
                </c:pt>
                <c:pt idx="129">
                  <c:v>77.09</c:v>
                </c:pt>
                <c:pt idx="130">
                  <c:v>77</c:v>
                </c:pt>
                <c:pt idx="131">
                  <c:v>76.900000000000006</c:v>
                </c:pt>
                <c:pt idx="132">
                  <c:v>76.8</c:v>
                </c:pt>
                <c:pt idx="133">
                  <c:v>76.69</c:v>
                </c:pt>
                <c:pt idx="134">
                  <c:v>76.59</c:v>
                </c:pt>
                <c:pt idx="135">
                  <c:v>76.5</c:v>
                </c:pt>
                <c:pt idx="136">
                  <c:v>76.400000000000006</c:v>
                </c:pt>
                <c:pt idx="137">
                  <c:v>76.3</c:v>
                </c:pt>
                <c:pt idx="138">
                  <c:v>76.19</c:v>
                </c:pt>
                <c:pt idx="139">
                  <c:v>76.09</c:v>
                </c:pt>
                <c:pt idx="140">
                  <c:v>76</c:v>
                </c:pt>
                <c:pt idx="141">
                  <c:v>75.900000000000006</c:v>
                </c:pt>
                <c:pt idx="142">
                  <c:v>75.8</c:v>
                </c:pt>
                <c:pt idx="143">
                  <c:v>75.69</c:v>
                </c:pt>
                <c:pt idx="144">
                  <c:v>75.59</c:v>
                </c:pt>
                <c:pt idx="145">
                  <c:v>75.5</c:v>
                </c:pt>
                <c:pt idx="146">
                  <c:v>75.400000000000006</c:v>
                </c:pt>
                <c:pt idx="147">
                  <c:v>75.3</c:v>
                </c:pt>
                <c:pt idx="148">
                  <c:v>75.19</c:v>
                </c:pt>
                <c:pt idx="149">
                  <c:v>75.09</c:v>
                </c:pt>
                <c:pt idx="150">
                  <c:v>75</c:v>
                </c:pt>
                <c:pt idx="151">
                  <c:v>74.900000000000006</c:v>
                </c:pt>
                <c:pt idx="152">
                  <c:v>74.8</c:v>
                </c:pt>
                <c:pt idx="153">
                  <c:v>74.69</c:v>
                </c:pt>
                <c:pt idx="154">
                  <c:v>74.59</c:v>
                </c:pt>
                <c:pt idx="155">
                  <c:v>74.5</c:v>
                </c:pt>
                <c:pt idx="156">
                  <c:v>74.400000000000006</c:v>
                </c:pt>
                <c:pt idx="157">
                  <c:v>74.3</c:v>
                </c:pt>
                <c:pt idx="158">
                  <c:v>74.19</c:v>
                </c:pt>
                <c:pt idx="159">
                  <c:v>74.09</c:v>
                </c:pt>
                <c:pt idx="160">
                  <c:v>74</c:v>
                </c:pt>
                <c:pt idx="161">
                  <c:v>73.900000000000006</c:v>
                </c:pt>
                <c:pt idx="162">
                  <c:v>73.8</c:v>
                </c:pt>
                <c:pt idx="163">
                  <c:v>73.69</c:v>
                </c:pt>
                <c:pt idx="164">
                  <c:v>73.59</c:v>
                </c:pt>
                <c:pt idx="165">
                  <c:v>73.5</c:v>
                </c:pt>
                <c:pt idx="166">
                  <c:v>73.400000000000006</c:v>
                </c:pt>
                <c:pt idx="167">
                  <c:v>73.3</c:v>
                </c:pt>
                <c:pt idx="168">
                  <c:v>73.19</c:v>
                </c:pt>
                <c:pt idx="169">
                  <c:v>73.09</c:v>
                </c:pt>
                <c:pt idx="170">
                  <c:v>73</c:v>
                </c:pt>
                <c:pt idx="171">
                  <c:v>72.900000000000006</c:v>
                </c:pt>
                <c:pt idx="172">
                  <c:v>72.8</c:v>
                </c:pt>
                <c:pt idx="173">
                  <c:v>72.69</c:v>
                </c:pt>
                <c:pt idx="174">
                  <c:v>72.59</c:v>
                </c:pt>
                <c:pt idx="175">
                  <c:v>72.5</c:v>
                </c:pt>
                <c:pt idx="176">
                  <c:v>72.400000000000006</c:v>
                </c:pt>
                <c:pt idx="177">
                  <c:v>72.3</c:v>
                </c:pt>
                <c:pt idx="178">
                  <c:v>72.19</c:v>
                </c:pt>
                <c:pt idx="179">
                  <c:v>72.09</c:v>
                </c:pt>
                <c:pt idx="180">
                  <c:v>72</c:v>
                </c:pt>
                <c:pt idx="181">
                  <c:v>71.900000000000006</c:v>
                </c:pt>
                <c:pt idx="182">
                  <c:v>71.8</c:v>
                </c:pt>
                <c:pt idx="183">
                  <c:v>71.69</c:v>
                </c:pt>
                <c:pt idx="184">
                  <c:v>71.59</c:v>
                </c:pt>
                <c:pt idx="185">
                  <c:v>71.5</c:v>
                </c:pt>
                <c:pt idx="186">
                  <c:v>71.400000000000006</c:v>
                </c:pt>
                <c:pt idx="187">
                  <c:v>71.3</c:v>
                </c:pt>
                <c:pt idx="188">
                  <c:v>71.19</c:v>
                </c:pt>
                <c:pt idx="189">
                  <c:v>71.09</c:v>
                </c:pt>
                <c:pt idx="190">
                  <c:v>71</c:v>
                </c:pt>
                <c:pt idx="191">
                  <c:v>70.900000000000006</c:v>
                </c:pt>
                <c:pt idx="192">
                  <c:v>70.8</c:v>
                </c:pt>
                <c:pt idx="193">
                  <c:v>70.69</c:v>
                </c:pt>
                <c:pt idx="194">
                  <c:v>70.59</c:v>
                </c:pt>
                <c:pt idx="195">
                  <c:v>70.5</c:v>
                </c:pt>
                <c:pt idx="196">
                  <c:v>70.400000000000006</c:v>
                </c:pt>
                <c:pt idx="197">
                  <c:v>70.3</c:v>
                </c:pt>
                <c:pt idx="198">
                  <c:v>70.19</c:v>
                </c:pt>
                <c:pt idx="199">
                  <c:v>70.09</c:v>
                </c:pt>
                <c:pt idx="200">
                  <c:v>70</c:v>
                </c:pt>
                <c:pt idx="201">
                  <c:v>69.900000000000006</c:v>
                </c:pt>
                <c:pt idx="202">
                  <c:v>69.8</c:v>
                </c:pt>
                <c:pt idx="203">
                  <c:v>69.69</c:v>
                </c:pt>
                <c:pt idx="204">
                  <c:v>69.59</c:v>
                </c:pt>
                <c:pt idx="205">
                  <c:v>69.5</c:v>
                </c:pt>
                <c:pt idx="206">
                  <c:v>69.400000000000006</c:v>
                </c:pt>
                <c:pt idx="207">
                  <c:v>69.3</c:v>
                </c:pt>
                <c:pt idx="208">
                  <c:v>69.19</c:v>
                </c:pt>
                <c:pt idx="209">
                  <c:v>69.09</c:v>
                </c:pt>
                <c:pt idx="210">
                  <c:v>69</c:v>
                </c:pt>
                <c:pt idx="211">
                  <c:v>68.900000000000006</c:v>
                </c:pt>
                <c:pt idx="212">
                  <c:v>68.8</c:v>
                </c:pt>
                <c:pt idx="213">
                  <c:v>68.69</c:v>
                </c:pt>
                <c:pt idx="214">
                  <c:v>68.59</c:v>
                </c:pt>
                <c:pt idx="215">
                  <c:v>68.5</c:v>
                </c:pt>
                <c:pt idx="216">
                  <c:v>68.400000000000006</c:v>
                </c:pt>
                <c:pt idx="217">
                  <c:v>68.3</c:v>
                </c:pt>
                <c:pt idx="218">
                  <c:v>68.19</c:v>
                </c:pt>
                <c:pt idx="219">
                  <c:v>68.09</c:v>
                </c:pt>
                <c:pt idx="220">
                  <c:v>68</c:v>
                </c:pt>
                <c:pt idx="221">
                  <c:v>67.900000000000006</c:v>
                </c:pt>
                <c:pt idx="222">
                  <c:v>67.8</c:v>
                </c:pt>
                <c:pt idx="223">
                  <c:v>67.69</c:v>
                </c:pt>
                <c:pt idx="224">
                  <c:v>67.59</c:v>
                </c:pt>
                <c:pt idx="225">
                  <c:v>67.5</c:v>
                </c:pt>
                <c:pt idx="226">
                  <c:v>67.400000000000006</c:v>
                </c:pt>
                <c:pt idx="227">
                  <c:v>67.3</c:v>
                </c:pt>
                <c:pt idx="228">
                  <c:v>67.19</c:v>
                </c:pt>
                <c:pt idx="229">
                  <c:v>67.09</c:v>
                </c:pt>
                <c:pt idx="230">
                  <c:v>67</c:v>
                </c:pt>
                <c:pt idx="231">
                  <c:v>66.900000000000006</c:v>
                </c:pt>
                <c:pt idx="232">
                  <c:v>66.8</c:v>
                </c:pt>
                <c:pt idx="233">
                  <c:v>66.69</c:v>
                </c:pt>
                <c:pt idx="234">
                  <c:v>66.59</c:v>
                </c:pt>
                <c:pt idx="235">
                  <c:v>66.5</c:v>
                </c:pt>
                <c:pt idx="236">
                  <c:v>66.400000000000006</c:v>
                </c:pt>
                <c:pt idx="237">
                  <c:v>66.3</c:v>
                </c:pt>
                <c:pt idx="238">
                  <c:v>66.19</c:v>
                </c:pt>
                <c:pt idx="239">
                  <c:v>66.09</c:v>
                </c:pt>
                <c:pt idx="240">
                  <c:v>66</c:v>
                </c:pt>
                <c:pt idx="241">
                  <c:v>65.900000000000006</c:v>
                </c:pt>
                <c:pt idx="242">
                  <c:v>65.8</c:v>
                </c:pt>
                <c:pt idx="243">
                  <c:v>65.69</c:v>
                </c:pt>
                <c:pt idx="244">
                  <c:v>65.59</c:v>
                </c:pt>
                <c:pt idx="245">
                  <c:v>65.5</c:v>
                </c:pt>
                <c:pt idx="246">
                  <c:v>65.400000000000006</c:v>
                </c:pt>
                <c:pt idx="247">
                  <c:v>65.3</c:v>
                </c:pt>
                <c:pt idx="248">
                  <c:v>65.19</c:v>
                </c:pt>
                <c:pt idx="249">
                  <c:v>65.09</c:v>
                </c:pt>
                <c:pt idx="250">
                  <c:v>65</c:v>
                </c:pt>
              </c:numCache>
            </c:numRef>
          </c:xVal>
          <c:yVal>
            <c:numRef>
              <c:f>'PT4F-2 (2)'!$B$2:$B$252</c:f>
              <c:numCache>
                <c:formatCode>General</c:formatCode>
                <c:ptCount val="251"/>
                <c:pt idx="0">
                  <c:v>1.010000000000002</c:v>
                </c:pt>
                <c:pt idx="1">
                  <c:v>1.1700000000000021</c:v>
                </c:pt>
                <c:pt idx="2">
                  <c:v>0.96000000000000085</c:v>
                </c:pt>
                <c:pt idx="3">
                  <c:v>1.1600000000000001</c:v>
                </c:pt>
                <c:pt idx="4">
                  <c:v>0.66000000000000503</c:v>
                </c:pt>
                <c:pt idx="5">
                  <c:v>0.6400000000000049</c:v>
                </c:pt>
                <c:pt idx="6">
                  <c:v>1.9899999999999978</c:v>
                </c:pt>
                <c:pt idx="7">
                  <c:v>2.4400000000000013</c:v>
                </c:pt>
                <c:pt idx="8">
                  <c:v>2.8499999999999988</c:v>
                </c:pt>
                <c:pt idx="9">
                  <c:v>2.3599999999999977</c:v>
                </c:pt>
                <c:pt idx="10">
                  <c:v>1.3500000000000021</c:v>
                </c:pt>
                <c:pt idx="11">
                  <c:v>1.5</c:v>
                </c:pt>
                <c:pt idx="12">
                  <c:v>0.94000000000000161</c:v>
                </c:pt>
                <c:pt idx="13">
                  <c:v>0.82999999999999863</c:v>
                </c:pt>
                <c:pt idx="14">
                  <c:v>1.9600000000000084</c:v>
                </c:pt>
                <c:pt idx="15">
                  <c:v>1.7199999999999851</c:v>
                </c:pt>
                <c:pt idx="16">
                  <c:v>2.6700000000000017</c:v>
                </c:pt>
                <c:pt idx="17">
                  <c:v>2.3200000000000003</c:v>
                </c:pt>
                <c:pt idx="18">
                  <c:v>2.9099999999999997</c:v>
                </c:pt>
                <c:pt idx="19">
                  <c:v>3.5700000000000003</c:v>
                </c:pt>
                <c:pt idx="20">
                  <c:v>2.7300000000000004</c:v>
                </c:pt>
                <c:pt idx="21">
                  <c:v>0.94000000000000161</c:v>
                </c:pt>
                <c:pt idx="22">
                  <c:v>2.8799999999999977</c:v>
                </c:pt>
                <c:pt idx="23">
                  <c:v>2.8999999999999977</c:v>
                </c:pt>
                <c:pt idx="24">
                  <c:v>3.129999999999999</c:v>
                </c:pt>
                <c:pt idx="25">
                  <c:v>1.8500000000000021</c:v>
                </c:pt>
                <c:pt idx="26">
                  <c:v>2.3599999999999977</c:v>
                </c:pt>
                <c:pt idx="27">
                  <c:v>2.4800000000000004</c:v>
                </c:pt>
                <c:pt idx="28">
                  <c:v>3.09</c:v>
                </c:pt>
                <c:pt idx="29">
                  <c:v>4.0500000000000007</c:v>
                </c:pt>
                <c:pt idx="30">
                  <c:v>4.1700000000000017</c:v>
                </c:pt>
                <c:pt idx="31">
                  <c:v>3.8599999999999977</c:v>
                </c:pt>
                <c:pt idx="32">
                  <c:v>3.5599999999999987</c:v>
                </c:pt>
                <c:pt idx="33">
                  <c:v>4.2300000000000004</c:v>
                </c:pt>
                <c:pt idx="34">
                  <c:v>3.5199999999999987</c:v>
                </c:pt>
                <c:pt idx="35">
                  <c:v>3.7899999999999991</c:v>
                </c:pt>
                <c:pt idx="36">
                  <c:v>2.8999999999999977</c:v>
                </c:pt>
                <c:pt idx="37">
                  <c:v>3.3799999999999977</c:v>
                </c:pt>
                <c:pt idx="38">
                  <c:v>3.8000000000000007</c:v>
                </c:pt>
                <c:pt idx="39">
                  <c:v>3.8799999999999977</c:v>
                </c:pt>
                <c:pt idx="40">
                  <c:v>4.7100000000000009</c:v>
                </c:pt>
                <c:pt idx="41">
                  <c:v>4.41</c:v>
                </c:pt>
                <c:pt idx="42">
                  <c:v>3.9899999999999984</c:v>
                </c:pt>
                <c:pt idx="43">
                  <c:v>4.2699999999999996</c:v>
                </c:pt>
                <c:pt idx="44">
                  <c:v>3.8299999999999983</c:v>
                </c:pt>
                <c:pt idx="45">
                  <c:v>4.5500000000000007</c:v>
                </c:pt>
                <c:pt idx="46">
                  <c:v>5.7800000000000011</c:v>
                </c:pt>
                <c:pt idx="47">
                  <c:v>5.9499999999999993</c:v>
                </c:pt>
                <c:pt idx="48">
                  <c:v>6.18</c:v>
                </c:pt>
                <c:pt idx="49">
                  <c:v>5.73</c:v>
                </c:pt>
                <c:pt idx="50">
                  <c:v>4.6700000000000017</c:v>
                </c:pt>
                <c:pt idx="51">
                  <c:v>6.5500000000000007</c:v>
                </c:pt>
                <c:pt idx="52">
                  <c:v>8.0400000000000009</c:v>
                </c:pt>
                <c:pt idx="53">
                  <c:v>7.6000000000000005</c:v>
                </c:pt>
                <c:pt idx="54">
                  <c:v>7.9600000000000009</c:v>
                </c:pt>
                <c:pt idx="55">
                  <c:v>8.6700000000000017</c:v>
                </c:pt>
                <c:pt idx="56">
                  <c:v>9.18</c:v>
                </c:pt>
                <c:pt idx="57">
                  <c:v>9.91</c:v>
                </c:pt>
                <c:pt idx="58">
                  <c:v>10.41</c:v>
                </c:pt>
                <c:pt idx="59">
                  <c:v>10.55</c:v>
                </c:pt>
                <c:pt idx="60">
                  <c:v>12.03</c:v>
                </c:pt>
                <c:pt idx="61">
                  <c:v>12.58</c:v>
                </c:pt>
                <c:pt idx="62">
                  <c:v>12.99</c:v>
                </c:pt>
                <c:pt idx="63">
                  <c:v>12.55</c:v>
                </c:pt>
                <c:pt idx="64">
                  <c:v>15.11</c:v>
                </c:pt>
                <c:pt idx="65">
                  <c:v>14.59</c:v>
                </c:pt>
                <c:pt idx="66">
                  <c:v>15.360000000000024</c:v>
                </c:pt>
                <c:pt idx="67">
                  <c:v>14.76</c:v>
                </c:pt>
                <c:pt idx="68">
                  <c:v>14.91</c:v>
                </c:pt>
                <c:pt idx="69">
                  <c:v>14.73</c:v>
                </c:pt>
                <c:pt idx="70">
                  <c:v>16.100000000000001</c:v>
                </c:pt>
                <c:pt idx="71">
                  <c:v>17.71</c:v>
                </c:pt>
                <c:pt idx="72">
                  <c:v>18.05</c:v>
                </c:pt>
                <c:pt idx="73">
                  <c:v>16.869999999999987</c:v>
                </c:pt>
                <c:pt idx="74">
                  <c:v>18.53</c:v>
                </c:pt>
                <c:pt idx="75">
                  <c:v>18.27</c:v>
                </c:pt>
                <c:pt idx="76">
                  <c:v>18.68</c:v>
                </c:pt>
                <c:pt idx="77">
                  <c:v>19.53</c:v>
                </c:pt>
                <c:pt idx="78">
                  <c:v>18.110000000000031</c:v>
                </c:pt>
                <c:pt idx="79">
                  <c:v>17.670000000000005</c:v>
                </c:pt>
                <c:pt idx="80">
                  <c:v>18.600000000000001</c:v>
                </c:pt>
                <c:pt idx="81">
                  <c:v>19.52</c:v>
                </c:pt>
                <c:pt idx="82">
                  <c:v>19.130000000000031</c:v>
                </c:pt>
                <c:pt idx="83">
                  <c:v>20.39</c:v>
                </c:pt>
                <c:pt idx="84">
                  <c:v>20.350000000000001</c:v>
                </c:pt>
                <c:pt idx="85">
                  <c:v>21.4</c:v>
                </c:pt>
                <c:pt idx="86">
                  <c:v>19.939999999999987</c:v>
                </c:pt>
                <c:pt idx="87">
                  <c:v>21.34</c:v>
                </c:pt>
                <c:pt idx="88">
                  <c:v>22.21</c:v>
                </c:pt>
                <c:pt idx="89">
                  <c:v>23.330000000000005</c:v>
                </c:pt>
                <c:pt idx="90">
                  <c:v>23.37</c:v>
                </c:pt>
                <c:pt idx="91">
                  <c:v>23.7</c:v>
                </c:pt>
                <c:pt idx="92">
                  <c:v>23.330000000000005</c:v>
                </c:pt>
                <c:pt idx="93">
                  <c:v>24.23</c:v>
                </c:pt>
                <c:pt idx="94">
                  <c:v>26.610000000000031</c:v>
                </c:pt>
                <c:pt idx="95">
                  <c:v>23.87</c:v>
                </c:pt>
                <c:pt idx="96">
                  <c:v>26.73</c:v>
                </c:pt>
                <c:pt idx="97">
                  <c:v>26.01</c:v>
                </c:pt>
                <c:pt idx="98">
                  <c:v>26.67</c:v>
                </c:pt>
                <c:pt idx="99">
                  <c:v>26.07</c:v>
                </c:pt>
                <c:pt idx="100">
                  <c:v>26.64</c:v>
                </c:pt>
                <c:pt idx="101">
                  <c:v>26.55</c:v>
                </c:pt>
                <c:pt idx="102">
                  <c:v>26</c:v>
                </c:pt>
                <c:pt idx="103">
                  <c:v>27.259999999999987</c:v>
                </c:pt>
                <c:pt idx="104">
                  <c:v>26.47</c:v>
                </c:pt>
                <c:pt idx="105">
                  <c:v>26.79</c:v>
                </c:pt>
                <c:pt idx="106">
                  <c:v>26.27</c:v>
                </c:pt>
                <c:pt idx="107">
                  <c:v>26.87</c:v>
                </c:pt>
                <c:pt idx="108">
                  <c:v>26.479999999999986</c:v>
                </c:pt>
                <c:pt idx="109">
                  <c:v>26.330000000000005</c:v>
                </c:pt>
                <c:pt idx="110">
                  <c:v>26.17</c:v>
                </c:pt>
                <c:pt idx="111">
                  <c:v>27.25</c:v>
                </c:pt>
                <c:pt idx="112">
                  <c:v>26.279999999999987</c:v>
                </c:pt>
                <c:pt idx="113">
                  <c:v>26.29</c:v>
                </c:pt>
                <c:pt idx="114">
                  <c:v>26.9</c:v>
                </c:pt>
                <c:pt idx="115">
                  <c:v>26.05</c:v>
                </c:pt>
                <c:pt idx="116">
                  <c:v>26.86</c:v>
                </c:pt>
                <c:pt idx="117">
                  <c:v>26.86</c:v>
                </c:pt>
                <c:pt idx="118">
                  <c:v>26.79</c:v>
                </c:pt>
                <c:pt idx="119">
                  <c:v>26.12</c:v>
                </c:pt>
                <c:pt idx="120">
                  <c:v>26.259999999999987</c:v>
                </c:pt>
                <c:pt idx="121">
                  <c:v>26.01</c:v>
                </c:pt>
                <c:pt idx="122">
                  <c:v>26.18</c:v>
                </c:pt>
                <c:pt idx="123">
                  <c:v>26.91</c:v>
                </c:pt>
                <c:pt idx="124">
                  <c:v>26.27</c:v>
                </c:pt>
                <c:pt idx="125">
                  <c:v>26.130000000000031</c:v>
                </c:pt>
                <c:pt idx="126">
                  <c:v>26.6</c:v>
                </c:pt>
                <c:pt idx="127">
                  <c:v>26.8</c:v>
                </c:pt>
                <c:pt idx="128">
                  <c:v>26.610000000000031</c:v>
                </c:pt>
                <c:pt idx="129">
                  <c:v>26.52</c:v>
                </c:pt>
                <c:pt idx="130">
                  <c:v>26.59</c:v>
                </c:pt>
                <c:pt idx="131">
                  <c:v>26.05</c:v>
                </c:pt>
                <c:pt idx="132">
                  <c:v>26.84</c:v>
                </c:pt>
                <c:pt idx="133">
                  <c:v>26.02</c:v>
                </c:pt>
                <c:pt idx="134">
                  <c:v>28.16</c:v>
                </c:pt>
                <c:pt idx="135">
                  <c:v>27.330000000000005</c:v>
                </c:pt>
                <c:pt idx="136">
                  <c:v>26.01</c:v>
                </c:pt>
                <c:pt idx="137">
                  <c:v>26.47</c:v>
                </c:pt>
                <c:pt idx="138">
                  <c:v>27.919999999999987</c:v>
                </c:pt>
                <c:pt idx="139">
                  <c:v>27.49</c:v>
                </c:pt>
                <c:pt idx="140">
                  <c:v>26.82</c:v>
                </c:pt>
                <c:pt idx="141">
                  <c:v>27.18</c:v>
                </c:pt>
                <c:pt idx="142">
                  <c:v>27.779999999999987</c:v>
                </c:pt>
                <c:pt idx="143">
                  <c:v>28.25</c:v>
                </c:pt>
                <c:pt idx="144">
                  <c:v>28.939999999999987</c:v>
                </c:pt>
                <c:pt idx="145">
                  <c:v>29.07</c:v>
                </c:pt>
                <c:pt idx="146">
                  <c:v>28.509999999999987</c:v>
                </c:pt>
                <c:pt idx="147">
                  <c:v>28.27</c:v>
                </c:pt>
                <c:pt idx="148">
                  <c:v>29.71</c:v>
                </c:pt>
                <c:pt idx="149">
                  <c:v>30.130000000000031</c:v>
                </c:pt>
                <c:pt idx="150">
                  <c:v>30.19</c:v>
                </c:pt>
                <c:pt idx="151">
                  <c:v>31.52</c:v>
                </c:pt>
                <c:pt idx="152">
                  <c:v>32.690000000000012</c:v>
                </c:pt>
                <c:pt idx="153">
                  <c:v>32.4</c:v>
                </c:pt>
                <c:pt idx="154">
                  <c:v>33.290000000000013</c:v>
                </c:pt>
                <c:pt idx="155">
                  <c:v>33.42</c:v>
                </c:pt>
                <c:pt idx="156">
                  <c:v>33.840000000000003</c:v>
                </c:pt>
                <c:pt idx="157">
                  <c:v>35.24</c:v>
                </c:pt>
                <c:pt idx="158">
                  <c:v>36.75</c:v>
                </c:pt>
                <c:pt idx="159">
                  <c:v>37.790000000000013</c:v>
                </c:pt>
                <c:pt idx="160">
                  <c:v>36.120000000000012</c:v>
                </c:pt>
                <c:pt idx="161">
                  <c:v>36.89</c:v>
                </c:pt>
                <c:pt idx="162">
                  <c:v>37.71</c:v>
                </c:pt>
                <c:pt idx="163">
                  <c:v>38.27000000000001</c:v>
                </c:pt>
                <c:pt idx="164">
                  <c:v>38.58</c:v>
                </c:pt>
                <c:pt idx="165">
                  <c:v>38.910000000000004</c:v>
                </c:pt>
                <c:pt idx="166">
                  <c:v>39.290000000000013</c:v>
                </c:pt>
                <c:pt idx="167">
                  <c:v>40.97</c:v>
                </c:pt>
                <c:pt idx="168">
                  <c:v>41.45</c:v>
                </c:pt>
                <c:pt idx="169">
                  <c:v>41.6</c:v>
                </c:pt>
                <c:pt idx="170">
                  <c:v>42.11</c:v>
                </c:pt>
                <c:pt idx="171">
                  <c:v>41.77000000000001</c:v>
                </c:pt>
                <c:pt idx="172">
                  <c:v>42.58</c:v>
                </c:pt>
                <c:pt idx="173">
                  <c:v>41.720000000000013</c:v>
                </c:pt>
                <c:pt idx="174">
                  <c:v>43.790000000000013</c:v>
                </c:pt>
                <c:pt idx="175">
                  <c:v>44.230000000000011</c:v>
                </c:pt>
                <c:pt idx="176">
                  <c:v>43.21</c:v>
                </c:pt>
                <c:pt idx="177">
                  <c:v>44.81</c:v>
                </c:pt>
                <c:pt idx="178">
                  <c:v>45.64</c:v>
                </c:pt>
                <c:pt idx="179">
                  <c:v>44.260000000000012</c:v>
                </c:pt>
                <c:pt idx="180">
                  <c:v>44.370000000000005</c:v>
                </c:pt>
                <c:pt idx="181">
                  <c:v>45.11</c:v>
                </c:pt>
                <c:pt idx="182">
                  <c:v>44.86</c:v>
                </c:pt>
                <c:pt idx="183">
                  <c:v>44.34</c:v>
                </c:pt>
                <c:pt idx="184">
                  <c:v>43.980000000000004</c:v>
                </c:pt>
                <c:pt idx="185">
                  <c:v>45.480000000000004</c:v>
                </c:pt>
                <c:pt idx="186">
                  <c:v>45.46</c:v>
                </c:pt>
                <c:pt idx="187">
                  <c:v>46.370000000000005</c:v>
                </c:pt>
                <c:pt idx="188">
                  <c:v>44.86</c:v>
                </c:pt>
                <c:pt idx="189">
                  <c:v>43.31</c:v>
                </c:pt>
                <c:pt idx="190">
                  <c:v>44.010000000000005</c:v>
                </c:pt>
                <c:pt idx="191">
                  <c:v>45.31</c:v>
                </c:pt>
                <c:pt idx="192">
                  <c:v>45.18</c:v>
                </c:pt>
                <c:pt idx="193">
                  <c:v>44.43</c:v>
                </c:pt>
                <c:pt idx="194">
                  <c:v>43</c:v>
                </c:pt>
                <c:pt idx="195">
                  <c:v>43.07</c:v>
                </c:pt>
                <c:pt idx="196">
                  <c:v>41.92</c:v>
                </c:pt>
                <c:pt idx="197">
                  <c:v>41.08</c:v>
                </c:pt>
                <c:pt idx="198">
                  <c:v>39.54</c:v>
                </c:pt>
                <c:pt idx="199">
                  <c:v>38.11</c:v>
                </c:pt>
                <c:pt idx="200">
                  <c:v>37.090000000000003</c:v>
                </c:pt>
                <c:pt idx="201">
                  <c:v>37.44</c:v>
                </c:pt>
                <c:pt idx="202">
                  <c:v>36.07</c:v>
                </c:pt>
                <c:pt idx="203">
                  <c:v>34.020000000000003</c:v>
                </c:pt>
                <c:pt idx="204">
                  <c:v>35.260000000000012</c:v>
                </c:pt>
                <c:pt idx="205">
                  <c:v>33.57</c:v>
                </c:pt>
                <c:pt idx="206">
                  <c:v>32.67</c:v>
                </c:pt>
                <c:pt idx="207">
                  <c:v>31.650000000000031</c:v>
                </c:pt>
                <c:pt idx="208">
                  <c:v>31.990000000000002</c:v>
                </c:pt>
                <c:pt idx="209">
                  <c:v>33.18</c:v>
                </c:pt>
                <c:pt idx="210">
                  <c:v>30.8</c:v>
                </c:pt>
                <c:pt idx="211">
                  <c:v>30.07</c:v>
                </c:pt>
                <c:pt idx="212">
                  <c:v>29.5</c:v>
                </c:pt>
                <c:pt idx="213">
                  <c:v>29.79</c:v>
                </c:pt>
                <c:pt idx="214">
                  <c:v>28.110000000000031</c:v>
                </c:pt>
                <c:pt idx="215">
                  <c:v>27.97</c:v>
                </c:pt>
                <c:pt idx="216">
                  <c:v>28.1</c:v>
                </c:pt>
                <c:pt idx="217">
                  <c:v>27.79</c:v>
                </c:pt>
                <c:pt idx="218">
                  <c:v>27.979999999999986</c:v>
                </c:pt>
                <c:pt idx="219">
                  <c:v>27.979999999999986</c:v>
                </c:pt>
                <c:pt idx="220">
                  <c:v>27.5</c:v>
                </c:pt>
                <c:pt idx="221">
                  <c:v>27.47</c:v>
                </c:pt>
                <c:pt idx="222">
                  <c:v>26.66</c:v>
                </c:pt>
                <c:pt idx="223">
                  <c:v>26.36</c:v>
                </c:pt>
                <c:pt idx="224">
                  <c:v>26.06</c:v>
                </c:pt>
                <c:pt idx="225">
                  <c:v>26.19</c:v>
                </c:pt>
                <c:pt idx="226">
                  <c:v>26.22</c:v>
                </c:pt>
                <c:pt idx="227">
                  <c:v>26.24</c:v>
                </c:pt>
                <c:pt idx="228">
                  <c:v>26.57</c:v>
                </c:pt>
                <c:pt idx="229">
                  <c:v>26.67</c:v>
                </c:pt>
                <c:pt idx="230">
                  <c:v>26.51</c:v>
                </c:pt>
                <c:pt idx="231">
                  <c:v>26.259999999999987</c:v>
                </c:pt>
                <c:pt idx="232">
                  <c:v>26.610000000000031</c:v>
                </c:pt>
                <c:pt idx="233">
                  <c:v>26.66</c:v>
                </c:pt>
                <c:pt idx="234">
                  <c:v>26.88</c:v>
                </c:pt>
                <c:pt idx="235">
                  <c:v>26.21</c:v>
                </c:pt>
                <c:pt idx="236">
                  <c:v>26.3</c:v>
                </c:pt>
                <c:pt idx="237">
                  <c:v>26.3</c:v>
                </c:pt>
                <c:pt idx="238">
                  <c:v>26.330000000000005</c:v>
                </c:pt>
                <c:pt idx="239">
                  <c:v>26.24</c:v>
                </c:pt>
                <c:pt idx="240">
                  <c:v>26.06</c:v>
                </c:pt>
                <c:pt idx="241">
                  <c:v>27.84</c:v>
                </c:pt>
                <c:pt idx="242">
                  <c:v>27.419999999999987</c:v>
                </c:pt>
                <c:pt idx="243">
                  <c:v>26.1</c:v>
                </c:pt>
                <c:pt idx="244">
                  <c:v>27.49</c:v>
                </c:pt>
                <c:pt idx="245">
                  <c:v>29.610000000000031</c:v>
                </c:pt>
                <c:pt idx="246">
                  <c:v>29.23</c:v>
                </c:pt>
                <c:pt idx="247">
                  <c:v>27.650000000000031</c:v>
                </c:pt>
                <c:pt idx="248">
                  <c:v>30.34</c:v>
                </c:pt>
                <c:pt idx="249">
                  <c:v>30.29</c:v>
                </c:pt>
                <c:pt idx="250">
                  <c:v>28.67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(2)'!$C$98:$C$237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26.732247099999864</c:v>
                </c:pt>
                <c:pt idx="18">
                  <c:v>26.732523899999812</c:v>
                </c:pt>
                <c:pt idx="19">
                  <c:v>26.732419299999801</c:v>
                </c:pt>
                <c:pt idx="20">
                  <c:v>26.7328467</c:v>
                </c:pt>
                <c:pt idx="21">
                  <c:v>26.732767899999889</c:v>
                </c:pt>
                <c:pt idx="22">
                  <c:v>26.732689700000002</c:v>
                </c:pt>
                <c:pt idx="23">
                  <c:v>26.732656799999987</c:v>
                </c:pt>
                <c:pt idx="24">
                  <c:v>26.733044800000002</c:v>
                </c:pt>
                <c:pt idx="25">
                  <c:v>26.733349899999812</c:v>
                </c:pt>
                <c:pt idx="26">
                  <c:v>26.733819199999999</c:v>
                </c:pt>
                <c:pt idx="27">
                  <c:v>26.7341993</c:v>
                </c:pt>
                <c:pt idx="28">
                  <c:v>26.734144100000005</c:v>
                </c:pt>
                <c:pt idx="29">
                  <c:v>26.734517400000001</c:v>
                </c:pt>
                <c:pt idx="30">
                  <c:v>26.735048899999889</c:v>
                </c:pt>
                <c:pt idx="31">
                  <c:v>26.735390799999987</c:v>
                </c:pt>
                <c:pt idx="32">
                  <c:v>26.735831099999999</c:v>
                </c:pt>
                <c:pt idx="33">
                  <c:v>26.736637199999986</c:v>
                </c:pt>
                <c:pt idx="34">
                  <c:v>26.737794999999988</c:v>
                </c:pt>
                <c:pt idx="35">
                  <c:v>26.739643599999827</c:v>
                </c:pt>
                <c:pt idx="36">
                  <c:v>26.742806300000002</c:v>
                </c:pt>
                <c:pt idx="37">
                  <c:v>26.747449899999776</c:v>
                </c:pt>
                <c:pt idx="38">
                  <c:v>26.754468899999999</c:v>
                </c:pt>
                <c:pt idx="39">
                  <c:v>26.762164499999987</c:v>
                </c:pt>
                <c:pt idx="40">
                  <c:v>26.775479899999819</c:v>
                </c:pt>
                <c:pt idx="41">
                  <c:v>26.795618399999864</c:v>
                </c:pt>
                <c:pt idx="42">
                  <c:v>26.826986300000005</c:v>
                </c:pt>
                <c:pt idx="43">
                  <c:v>26.866336499999989</c:v>
                </c:pt>
                <c:pt idx="44">
                  <c:v>26.914460599999988</c:v>
                </c:pt>
                <c:pt idx="45">
                  <c:v>26.986170999999889</c:v>
                </c:pt>
                <c:pt idx="46">
                  <c:v>27.081113999999989</c:v>
                </c:pt>
                <c:pt idx="47">
                  <c:v>27.219006</c:v>
                </c:pt>
                <c:pt idx="48">
                  <c:v>27.381489999999989</c:v>
                </c:pt>
                <c:pt idx="49">
                  <c:v>27.563333999999834</c:v>
                </c:pt>
                <c:pt idx="50">
                  <c:v>27.811764000000132</c:v>
                </c:pt>
                <c:pt idx="51">
                  <c:v>28.115458000000135</c:v>
                </c:pt>
                <c:pt idx="52">
                  <c:v>28.519902999999999</c:v>
                </c:pt>
                <c:pt idx="53">
                  <c:v>28.954964000000135</c:v>
                </c:pt>
                <c:pt idx="54">
                  <c:v>29.403704999999889</c:v>
                </c:pt>
                <c:pt idx="55">
                  <c:v>29.966567999999889</c:v>
                </c:pt>
                <c:pt idx="56">
                  <c:v>30.593313000000002</c:v>
                </c:pt>
                <c:pt idx="57">
                  <c:v>31.350021999999999</c:v>
                </c:pt>
                <c:pt idx="58">
                  <c:v>32.089475</c:v>
                </c:pt>
                <c:pt idx="59">
                  <c:v>32.785768000000012</c:v>
                </c:pt>
                <c:pt idx="60">
                  <c:v>33.581859000000001</c:v>
                </c:pt>
                <c:pt idx="61">
                  <c:v>34.385431000000004</c:v>
                </c:pt>
                <c:pt idx="62">
                  <c:v>35.258189000000002</c:v>
                </c:pt>
                <c:pt idx="63">
                  <c:v>36.02328</c:v>
                </c:pt>
                <c:pt idx="64">
                  <c:v>36.676740000000002</c:v>
                </c:pt>
                <c:pt idx="65">
                  <c:v>37.35728999999975</c:v>
                </c:pt>
                <c:pt idx="66">
                  <c:v>37.981030000000004</c:v>
                </c:pt>
                <c:pt idx="67">
                  <c:v>38.599820000000001</c:v>
                </c:pt>
                <c:pt idx="68">
                  <c:v>39.103260000000006</c:v>
                </c:pt>
                <c:pt idx="69">
                  <c:v>39.514359999999996</c:v>
                </c:pt>
                <c:pt idx="70">
                  <c:v>39.936250000000001</c:v>
                </c:pt>
                <c:pt idx="71">
                  <c:v>40.333240000000004</c:v>
                </c:pt>
                <c:pt idx="72">
                  <c:v>40.757640000000002</c:v>
                </c:pt>
                <c:pt idx="73">
                  <c:v>41.145110000000294</c:v>
                </c:pt>
                <c:pt idx="74">
                  <c:v>41.503390000000003</c:v>
                </c:pt>
                <c:pt idx="75">
                  <c:v>41.919180000000004</c:v>
                </c:pt>
                <c:pt idx="76">
                  <c:v>42.353629999999995</c:v>
                </c:pt>
                <c:pt idx="77">
                  <c:v>42.847560000000001</c:v>
                </c:pt>
                <c:pt idx="78">
                  <c:v>43.29955000000033</c:v>
                </c:pt>
                <c:pt idx="79">
                  <c:v>43.694690000000001</c:v>
                </c:pt>
                <c:pt idx="80">
                  <c:v>44.109000000000002</c:v>
                </c:pt>
                <c:pt idx="81">
                  <c:v>44.48019</c:v>
                </c:pt>
                <c:pt idx="82">
                  <c:v>44.81897</c:v>
                </c:pt>
                <c:pt idx="83">
                  <c:v>45.04842</c:v>
                </c:pt>
                <c:pt idx="84">
                  <c:v>45.18513000000025</c:v>
                </c:pt>
                <c:pt idx="85">
                  <c:v>45.259030000000003</c:v>
                </c:pt>
                <c:pt idx="86">
                  <c:v>45.252600000000001</c:v>
                </c:pt>
                <c:pt idx="87">
                  <c:v>45.165440000000011</c:v>
                </c:pt>
                <c:pt idx="88">
                  <c:v>45.026030000000013</c:v>
                </c:pt>
                <c:pt idx="89">
                  <c:v>44.864930000000001</c:v>
                </c:pt>
                <c:pt idx="90">
                  <c:v>44.662710000000359</c:v>
                </c:pt>
                <c:pt idx="91">
                  <c:v>44.450079999999993</c:v>
                </c:pt>
                <c:pt idx="92">
                  <c:v>44.218110000000308</c:v>
                </c:pt>
                <c:pt idx="93">
                  <c:v>44.014649999999996</c:v>
                </c:pt>
                <c:pt idx="94">
                  <c:v>43.837489999999995</c:v>
                </c:pt>
                <c:pt idx="95">
                  <c:v>43.642430000000012</c:v>
                </c:pt>
                <c:pt idx="96">
                  <c:v>43.43638</c:v>
                </c:pt>
                <c:pt idx="97">
                  <c:v>43.18018</c:v>
                </c:pt>
                <c:pt idx="98">
                  <c:v>42.898610000000012</c:v>
                </c:pt>
                <c:pt idx="99">
                  <c:v>42.589750000000002</c:v>
                </c:pt>
                <c:pt idx="100">
                  <c:v>42.170710000000113</c:v>
                </c:pt>
                <c:pt idx="101">
                  <c:v>41.658470000000001</c:v>
                </c:pt>
                <c:pt idx="102">
                  <c:v>40.978460000000005</c:v>
                </c:pt>
                <c:pt idx="103">
                  <c:v>40.251400000000004</c:v>
                </c:pt>
                <c:pt idx="104">
                  <c:v>39.512860000000003</c:v>
                </c:pt>
                <c:pt idx="105">
                  <c:v>38.610550000000003</c:v>
                </c:pt>
                <c:pt idx="106">
                  <c:v>37.636790000000012</c:v>
                </c:pt>
                <c:pt idx="107">
                  <c:v>36.509889999999999</c:v>
                </c:pt>
                <c:pt idx="108">
                  <c:v>35.459543000000004</c:v>
                </c:pt>
                <c:pt idx="109">
                  <c:v>34.512191000000001</c:v>
                </c:pt>
                <c:pt idx="110">
                  <c:v>33.481756000000004</c:v>
                </c:pt>
                <c:pt idx="111">
                  <c:v>32.493943000000002</c:v>
                </c:pt>
                <c:pt idx="112">
                  <c:v>31.478147999999827</c:v>
                </c:pt>
                <c:pt idx="113">
                  <c:v>30.632293000000001</c:v>
                </c:pt>
                <c:pt idx="114">
                  <c:v>29.941468</c:v>
                </c:pt>
                <c:pt idx="115">
                  <c:v>29.259668000000001</c:v>
                </c:pt>
                <c:pt idx="116">
                  <c:v>28.667463999999999</c:v>
                </c:pt>
                <c:pt idx="117">
                  <c:v>28.116627999999999</c:v>
                </c:pt>
                <c:pt idx="118">
                  <c:v>27.700725999999989</c:v>
                </c:pt>
                <c:pt idx="119">
                  <c:v>27.390582999999989</c:v>
                </c:pt>
                <c:pt idx="120">
                  <c:v>27.108888000000135</c:v>
                </c:pt>
                <c:pt idx="121">
                  <c:v>26.884583500000002</c:v>
                </c:pt>
                <c:pt idx="122">
                  <c:v>26.694050900000139</c:v>
                </c:pt>
                <c:pt idx="123">
                  <c:v>26.562407299999812</c:v>
                </c:pt>
                <c:pt idx="124">
                  <c:v>26.471366499999988</c:v>
                </c:pt>
                <c:pt idx="125">
                  <c:v>26.395098099999988</c:v>
                </c:pt>
                <c:pt idx="126">
                  <c:v>26.339075200000035</c:v>
                </c:pt>
                <c:pt idx="127">
                  <c:v>26.295725699999856</c:v>
                </c:pt>
                <c:pt idx="128">
                  <c:v>26.268410699999816</c:v>
                </c:pt>
                <c:pt idx="129">
                  <c:v>26.251142000000002</c:v>
                </c:pt>
                <c:pt idx="130">
                  <c:v>26.237648700000001</c:v>
                </c:pt>
                <c:pt idx="131">
                  <c:v>26.228513899999776</c:v>
                </c:pt>
                <c:pt idx="132">
                  <c:v>26.2219421</c:v>
                </c:pt>
                <c:pt idx="133">
                  <c:v>26.217906000000031</c:v>
                </c:pt>
                <c:pt idx="134">
                  <c:v>26.2153633</c:v>
                </c:pt>
                <c:pt idx="135">
                  <c:v>26.213545999999987</c:v>
                </c:pt>
                <c:pt idx="136">
                  <c:v>26.2124959</c:v>
                </c:pt>
                <c:pt idx="137">
                  <c:v>26.211570999999999</c:v>
                </c:pt>
                <c:pt idx="138">
                  <c:v>26.210927900000005</c:v>
                </c:pt>
                <c:pt idx="139">
                  <c:v>26.210309899999864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(2)'!$D$98:$D$237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26.732246899999794</c:v>
                </c:pt>
                <c:pt idx="18">
                  <c:v>26.732523700000002</c:v>
                </c:pt>
                <c:pt idx="19">
                  <c:v>26.732418999999989</c:v>
                </c:pt>
                <c:pt idx="20">
                  <c:v>26.732845999999999</c:v>
                </c:pt>
                <c:pt idx="21">
                  <c:v>26.732766399999889</c:v>
                </c:pt>
                <c:pt idx="22">
                  <c:v>26.732686699999864</c:v>
                </c:pt>
                <c:pt idx="23">
                  <c:v>26.732650899999989</c:v>
                </c:pt>
                <c:pt idx="24">
                  <c:v>26.7330343</c:v>
                </c:pt>
                <c:pt idx="25">
                  <c:v>26.733330299999889</c:v>
                </c:pt>
                <c:pt idx="26">
                  <c:v>26.733782999999889</c:v>
                </c:pt>
                <c:pt idx="27">
                  <c:v>26.734129599999989</c:v>
                </c:pt>
                <c:pt idx="28">
                  <c:v>26.734019499999999</c:v>
                </c:pt>
                <c:pt idx="29">
                  <c:v>26.7343099</c:v>
                </c:pt>
                <c:pt idx="30">
                  <c:v>26.734688200000001</c:v>
                </c:pt>
                <c:pt idx="31">
                  <c:v>26.734772400000001</c:v>
                </c:pt>
                <c:pt idx="32">
                  <c:v>26.7347316</c:v>
                </c:pt>
                <c:pt idx="33">
                  <c:v>26.734809700000035</c:v>
                </c:pt>
                <c:pt idx="34">
                  <c:v>26.734944100000035</c:v>
                </c:pt>
                <c:pt idx="35">
                  <c:v>26.735034899999889</c:v>
                </c:pt>
                <c:pt idx="36">
                  <c:v>26.735463599999989</c:v>
                </c:pt>
                <c:pt idx="37">
                  <c:v>26.735398199999999</c:v>
                </c:pt>
                <c:pt idx="38">
                  <c:v>26.735845900000001</c:v>
                </c:pt>
                <c:pt idx="39">
                  <c:v>26.734954700000209</c:v>
                </c:pt>
                <c:pt idx="40">
                  <c:v>26.734582199999988</c:v>
                </c:pt>
                <c:pt idx="41">
                  <c:v>26.735035700000001</c:v>
                </c:pt>
                <c:pt idx="42">
                  <c:v>26.735201499999999</c:v>
                </c:pt>
                <c:pt idx="43">
                  <c:v>26.734460100000035</c:v>
                </c:pt>
                <c:pt idx="44">
                  <c:v>26.733987299999999</c:v>
                </c:pt>
                <c:pt idx="45">
                  <c:v>26.733933400000005</c:v>
                </c:pt>
                <c:pt idx="46">
                  <c:v>26.7336542</c:v>
                </c:pt>
                <c:pt idx="47">
                  <c:v>26.732999400000001</c:v>
                </c:pt>
                <c:pt idx="48">
                  <c:v>26.732050099999999</c:v>
                </c:pt>
                <c:pt idx="49">
                  <c:v>26.7306682</c:v>
                </c:pt>
                <c:pt idx="50">
                  <c:v>26.7292041</c:v>
                </c:pt>
                <c:pt idx="51">
                  <c:v>26.728089599999819</c:v>
                </c:pt>
                <c:pt idx="52">
                  <c:v>26.7271246</c:v>
                </c:pt>
                <c:pt idx="53">
                  <c:v>26.725257799999987</c:v>
                </c:pt>
                <c:pt idx="54">
                  <c:v>26.723127099999989</c:v>
                </c:pt>
                <c:pt idx="55">
                  <c:v>26.720957200000001</c:v>
                </c:pt>
                <c:pt idx="56">
                  <c:v>26.717954100000235</c:v>
                </c:pt>
                <c:pt idx="57">
                  <c:v>26.7142166</c:v>
                </c:pt>
                <c:pt idx="58">
                  <c:v>26.710657999999999</c:v>
                </c:pt>
                <c:pt idx="59">
                  <c:v>26.706540499999889</c:v>
                </c:pt>
                <c:pt idx="60">
                  <c:v>26.702339099999783</c:v>
                </c:pt>
                <c:pt idx="61">
                  <c:v>26.697872100000158</c:v>
                </c:pt>
                <c:pt idx="62">
                  <c:v>26.692525799999999</c:v>
                </c:pt>
                <c:pt idx="63">
                  <c:v>26.686231599999989</c:v>
                </c:pt>
                <c:pt idx="64">
                  <c:v>26.679282100000005</c:v>
                </c:pt>
                <c:pt idx="65">
                  <c:v>26.673374100000135</c:v>
                </c:pt>
                <c:pt idx="66">
                  <c:v>26.666980700000035</c:v>
                </c:pt>
                <c:pt idx="67">
                  <c:v>26.660069400000001</c:v>
                </c:pt>
                <c:pt idx="68">
                  <c:v>26.652803400000035</c:v>
                </c:pt>
                <c:pt idx="69">
                  <c:v>26.645338999999989</c:v>
                </c:pt>
                <c:pt idx="70">
                  <c:v>26.637662800000001</c:v>
                </c:pt>
                <c:pt idx="71">
                  <c:v>26.629744499999987</c:v>
                </c:pt>
                <c:pt idx="72">
                  <c:v>26.620770400000001</c:v>
                </c:pt>
                <c:pt idx="73">
                  <c:v>26.611489200000001</c:v>
                </c:pt>
                <c:pt idx="74">
                  <c:v>26.602108900000001</c:v>
                </c:pt>
                <c:pt idx="75">
                  <c:v>26.592403399999856</c:v>
                </c:pt>
                <c:pt idx="76">
                  <c:v>26.582904799999987</c:v>
                </c:pt>
                <c:pt idx="77">
                  <c:v>26.572893100000005</c:v>
                </c:pt>
                <c:pt idx="78">
                  <c:v>26.563414499999986</c:v>
                </c:pt>
                <c:pt idx="79">
                  <c:v>26.552632299999775</c:v>
                </c:pt>
                <c:pt idx="80">
                  <c:v>26.5415697</c:v>
                </c:pt>
                <c:pt idx="81">
                  <c:v>26.531138400000035</c:v>
                </c:pt>
                <c:pt idx="82">
                  <c:v>26.519698099999999</c:v>
                </c:pt>
                <c:pt idx="83">
                  <c:v>26.507733300000002</c:v>
                </c:pt>
                <c:pt idx="84">
                  <c:v>26.49662299999979</c:v>
                </c:pt>
                <c:pt idx="85">
                  <c:v>26.485436399999724</c:v>
                </c:pt>
                <c:pt idx="86">
                  <c:v>26.473780599999849</c:v>
                </c:pt>
                <c:pt idx="87">
                  <c:v>26.462273499999856</c:v>
                </c:pt>
                <c:pt idx="88">
                  <c:v>26.451084999999999</c:v>
                </c:pt>
                <c:pt idx="89">
                  <c:v>26.440115899999864</c:v>
                </c:pt>
                <c:pt idx="90">
                  <c:v>26.428198799999986</c:v>
                </c:pt>
                <c:pt idx="91">
                  <c:v>26.416289299999889</c:v>
                </c:pt>
                <c:pt idx="92">
                  <c:v>26.4038</c:v>
                </c:pt>
                <c:pt idx="93">
                  <c:v>26.392251000000005</c:v>
                </c:pt>
                <c:pt idx="94">
                  <c:v>26.3816633</c:v>
                </c:pt>
                <c:pt idx="95">
                  <c:v>26.370629299999827</c:v>
                </c:pt>
                <c:pt idx="96">
                  <c:v>26.358777</c:v>
                </c:pt>
                <c:pt idx="97">
                  <c:v>26.346997200000001</c:v>
                </c:pt>
                <c:pt idx="98">
                  <c:v>26.3356809</c:v>
                </c:pt>
                <c:pt idx="99">
                  <c:v>26.3252515</c:v>
                </c:pt>
                <c:pt idx="100">
                  <c:v>26.3147725</c:v>
                </c:pt>
                <c:pt idx="101">
                  <c:v>26.305005999999999</c:v>
                </c:pt>
                <c:pt idx="102">
                  <c:v>26.295759099999852</c:v>
                </c:pt>
                <c:pt idx="103">
                  <c:v>26.287470799999987</c:v>
                </c:pt>
                <c:pt idx="104">
                  <c:v>26.280072199999989</c:v>
                </c:pt>
                <c:pt idx="105">
                  <c:v>26.273306799999986</c:v>
                </c:pt>
                <c:pt idx="106">
                  <c:v>26.266318300000002</c:v>
                </c:pt>
                <c:pt idx="107">
                  <c:v>26.260182299999812</c:v>
                </c:pt>
                <c:pt idx="108">
                  <c:v>26.255326199999889</c:v>
                </c:pt>
                <c:pt idx="109">
                  <c:v>26.249690899999827</c:v>
                </c:pt>
                <c:pt idx="110">
                  <c:v>26.245109499999856</c:v>
                </c:pt>
                <c:pt idx="111">
                  <c:v>26.241088300000001</c:v>
                </c:pt>
                <c:pt idx="112">
                  <c:v>26.2377033</c:v>
                </c:pt>
                <c:pt idx="113">
                  <c:v>26.234103600000001</c:v>
                </c:pt>
                <c:pt idx="114">
                  <c:v>26.229756299999856</c:v>
                </c:pt>
                <c:pt idx="115">
                  <c:v>26.226896199999999</c:v>
                </c:pt>
                <c:pt idx="116">
                  <c:v>26.224491100000005</c:v>
                </c:pt>
                <c:pt idx="117">
                  <c:v>26.222441099999834</c:v>
                </c:pt>
                <c:pt idx="118">
                  <c:v>26.220208299999989</c:v>
                </c:pt>
                <c:pt idx="119">
                  <c:v>26.219025700000035</c:v>
                </c:pt>
                <c:pt idx="120">
                  <c:v>26.217929900000001</c:v>
                </c:pt>
                <c:pt idx="121">
                  <c:v>26.216752</c:v>
                </c:pt>
                <c:pt idx="122">
                  <c:v>26.215767400000001</c:v>
                </c:pt>
                <c:pt idx="123">
                  <c:v>26.214663300000005</c:v>
                </c:pt>
                <c:pt idx="124">
                  <c:v>26.213558500000001</c:v>
                </c:pt>
                <c:pt idx="125">
                  <c:v>26.2127534</c:v>
                </c:pt>
                <c:pt idx="126">
                  <c:v>26.211966500000031</c:v>
                </c:pt>
                <c:pt idx="127">
                  <c:v>26.211686199999999</c:v>
                </c:pt>
                <c:pt idx="128">
                  <c:v>26.211593300000001</c:v>
                </c:pt>
                <c:pt idx="129">
                  <c:v>26.211688200000001</c:v>
                </c:pt>
                <c:pt idx="130">
                  <c:v>26.2117018</c:v>
                </c:pt>
                <c:pt idx="131">
                  <c:v>26.2116966</c:v>
                </c:pt>
                <c:pt idx="132">
                  <c:v>26.211678899999999</c:v>
                </c:pt>
                <c:pt idx="133">
                  <c:v>26.211454600000035</c:v>
                </c:pt>
                <c:pt idx="134">
                  <c:v>26.211167700000146</c:v>
                </c:pt>
                <c:pt idx="135">
                  <c:v>26.210980599999999</c:v>
                </c:pt>
                <c:pt idx="136">
                  <c:v>26.210950000000135</c:v>
                </c:pt>
                <c:pt idx="137">
                  <c:v>26.210700200000002</c:v>
                </c:pt>
                <c:pt idx="138">
                  <c:v>26.210419000000002</c:v>
                </c:pt>
                <c:pt idx="139">
                  <c:v>26.21</c:v>
                </c:pt>
              </c:numCache>
            </c:numRef>
          </c:yVal>
          <c:smooth val="1"/>
        </c:ser>
        <c:ser>
          <c:idx val="4"/>
          <c:order val="3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(2)'!$F$98:$F$237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26.732246899999794</c:v>
                </c:pt>
                <c:pt idx="18">
                  <c:v>26.732523700000002</c:v>
                </c:pt>
                <c:pt idx="19">
                  <c:v>26.732418999999989</c:v>
                </c:pt>
                <c:pt idx="20">
                  <c:v>26.732845999999999</c:v>
                </c:pt>
                <c:pt idx="21">
                  <c:v>26.732766399999889</c:v>
                </c:pt>
                <c:pt idx="22">
                  <c:v>26.732686699999864</c:v>
                </c:pt>
                <c:pt idx="23">
                  <c:v>26.732650899999989</c:v>
                </c:pt>
                <c:pt idx="24">
                  <c:v>26.7330343</c:v>
                </c:pt>
                <c:pt idx="25">
                  <c:v>26.733330299999889</c:v>
                </c:pt>
                <c:pt idx="26">
                  <c:v>26.733782999999889</c:v>
                </c:pt>
                <c:pt idx="27">
                  <c:v>26.734129599999989</c:v>
                </c:pt>
                <c:pt idx="28">
                  <c:v>26.734019499999999</c:v>
                </c:pt>
                <c:pt idx="29">
                  <c:v>26.7343099</c:v>
                </c:pt>
                <c:pt idx="30">
                  <c:v>26.734688200000001</c:v>
                </c:pt>
                <c:pt idx="31">
                  <c:v>26.734772499999988</c:v>
                </c:pt>
                <c:pt idx="32">
                  <c:v>26.734731700000001</c:v>
                </c:pt>
                <c:pt idx="33">
                  <c:v>26.734809899999988</c:v>
                </c:pt>
                <c:pt idx="34">
                  <c:v>26.734944400000035</c:v>
                </c:pt>
                <c:pt idx="35">
                  <c:v>26.735035499999999</c:v>
                </c:pt>
                <c:pt idx="36">
                  <c:v>26.7354649</c:v>
                </c:pt>
                <c:pt idx="37">
                  <c:v>26.735400899999856</c:v>
                </c:pt>
                <c:pt idx="38">
                  <c:v>26.735851000000135</c:v>
                </c:pt>
                <c:pt idx="39">
                  <c:v>26.734963900000135</c:v>
                </c:pt>
                <c:pt idx="40">
                  <c:v>26.734599599999989</c:v>
                </c:pt>
                <c:pt idx="41">
                  <c:v>26.735067799999999</c:v>
                </c:pt>
                <c:pt idx="42">
                  <c:v>26.7352636</c:v>
                </c:pt>
                <c:pt idx="43">
                  <c:v>26.734571400000132</c:v>
                </c:pt>
                <c:pt idx="44">
                  <c:v>26.734173299999988</c:v>
                </c:pt>
                <c:pt idx="45">
                  <c:v>26.734258400000162</c:v>
                </c:pt>
                <c:pt idx="46">
                  <c:v>26.7342139</c:v>
                </c:pt>
                <c:pt idx="47">
                  <c:v>26.734000699999999</c:v>
                </c:pt>
                <c:pt idx="48">
                  <c:v>26.7337247</c:v>
                </c:pt>
                <c:pt idx="49">
                  <c:v>26.733296200000002</c:v>
                </c:pt>
                <c:pt idx="50">
                  <c:v>26.733482499999987</c:v>
                </c:pt>
                <c:pt idx="51">
                  <c:v>26.734957900000154</c:v>
                </c:pt>
                <c:pt idx="52">
                  <c:v>26.738498700000001</c:v>
                </c:pt>
                <c:pt idx="53">
                  <c:v>26.7429861</c:v>
                </c:pt>
                <c:pt idx="54">
                  <c:v>26.749242799999834</c:v>
                </c:pt>
                <c:pt idx="55">
                  <c:v>26.760588199999987</c:v>
                </c:pt>
                <c:pt idx="56">
                  <c:v>26.777254500000005</c:v>
                </c:pt>
                <c:pt idx="57">
                  <c:v>26.805110199999987</c:v>
                </c:pt>
                <c:pt idx="58">
                  <c:v>26.842709099999816</c:v>
                </c:pt>
                <c:pt idx="59">
                  <c:v>26.889137300000002</c:v>
                </c:pt>
                <c:pt idx="60">
                  <c:v>26.960615400000002</c:v>
                </c:pt>
                <c:pt idx="61">
                  <c:v>27.058091999999988</c:v>
                </c:pt>
                <c:pt idx="62">
                  <c:v>27.203558000000001</c:v>
                </c:pt>
                <c:pt idx="63">
                  <c:v>27.378245999999987</c:v>
                </c:pt>
                <c:pt idx="64">
                  <c:v>27.577497999999999</c:v>
                </c:pt>
                <c:pt idx="65">
                  <c:v>27.857593000000001</c:v>
                </c:pt>
                <c:pt idx="66">
                  <c:v>28.206465999999999</c:v>
                </c:pt>
                <c:pt idx="67">
                  <c:v>28.681511</c:v>
                </c:pt>
                <c:pt idx="68">
                  <c:v>29.204243999999989</c:v>
                </c:pt>
                <c:pt idx="69">
                  <c:v>29.753945000000005</c:v>
                </c:pt>
                <c:pt idx="70">
                  <c:v>30.457782000000002</c:v>
                </c:pt>
                <c:pt idx="71">
                  <c:v>31.258671999999986</c:v>
                </c:pt>
                <c:pt idx="72">
                  <c:v>32.246400000000001</c:v>
                </c:pt>
                <c:pt idx="73">
                  <c:v>33.229888000000003</c:v>
                </c:pt>
                <c:pt idx="74">
                  <c:v>34.171271000000004</c:v>
                </c:pt>
                <c:pt idx="75">
                  <c:v>35.262403000000013</c:v>
                </c:pt>
                <c:pt idx="76">
                  <c:v>36.375150000000012</c:v>
                </c:pt>
                <c:pt idx="77">
                  <c:v>37.587740000000004</c:v>
                </c:pt>
                <c:pt idx="78">
                  <c:v>38.642050000000012</c:v>
                </c:pt>
                <c:pt idx="79">
                  <c:v>39.519269999999999</c:v>
                </c:pt>
                <c:pt idx="80">
                  <c:v>40.385469999999998</c:v>
                </c:pt>
                <c:pt idx="81">
                  <c:v>41.105240000000002</c:v>
                </c:pt>
                <c:pt idx="82">
                  <c:v>41.693100000000257</c:v>
                </c:pt>
                <c:pt idx="83">
                  <c:v>42.016590000000001</c:v>
                </c:pt>
                <c:pt idx="84">
                  <c:v>42.124640000000007</c:v>
                </c:pt>
                <c:pt idx="85">
                  <c:v>42.037750000000003</c:v>
                </c:pt>
                <c:pt idx="86">
                  <c:v>41.734610000000011</c:v>
                </c:pt>
                <c:pt idx="87">
                  <c:v>41.167940000000002</c:v>
                </c:pt>
                <c:pt idx="88">
                  <c:v>40.461120000000001</c:v>
                </c:pt>
                <c:pt idx="89">
                  <c:v>39.692010000000323</c:v>
                </c:pt>
                <c:pt idx="90">
                  <c:v>38.720380000000013</c:v>
                </c:pt>
                <c:pt idx="91">
                  <c:v>37.659030000000001</c:v>
                </c:pt>
                <c:pt idx="92">
                  <c:v>36.431089999999998</c:v>
                </c:pt>
                <c:pt idx="93">
                  <c:v>35.296471000000011</c:v>
                </c:pt>
                <c:pt idx="94">
                  <c:v>34.287525000000002</c:v>
                </c:pt>
                <c:pt idx="95">
                  <c:v>33.205970000000242</c:v>
                </c:pt>
                <c:pt idx="96">
                  <c:v>32.186021000000004</c:v>
                </c:pt>
                <c:pt idx="97">
                  <c:v>31.157384999999998</c:v>
                </c:pt>
                <c:pt idx="98">
                  <c:v>30.317208999999998</c:v>
                </c:pt>
                <c:pt idx="99">
                  <c:v>29.643568000000005</c:v>
                </c:pt>
                <c:pt idx="100">
                  <c:v>28.988939999999776</c:v>
                </c:pt>
                <c:pt idx="101">
                  <c:v>28.429970000000001</c:v>
                </c:pt>
                <c:pt idx="102">
                  <c:v>27.919338999999987</c:v>
                </c:pt>
                <c:pt idx="103">
                  <c:v>27.540037999999889</c:v>
                </c:pt>
                <c:pt idx="104">
                  <c:v>27.259976000000005</c:v>
                </c:pt>
                <c:pt idx="105">
                  <c:v>27.009369</c:v>
                </c:pt>
                <c:pt idx="106">
                  <c:v>26.811494900000035</c:v>
                </c:pt>
                <c:pt idx="107">
                  <c:v>26.645717899999834</c:v>
                </c:pt>
                <c:pt idx="108">
                  <c:v>26.5325621</c:v>
                </c:pt>
                <c:pt idx="109">
                  <c:v>26.4532764</c:v>
                </c:pt>
                <c:pt idx="110">
                  <c:v>26.387649699999823</c:v>
                </c:pt>
                <c:pt idx="111">
                  <c:v>26.339493999999988</c:v>
                </c:pt>
                <c:pt idx="112">
                  <c:v>26.302113199999987</c:v>
                </c:pt>
                <c:pt idx="113">
                  <c:v>26.277274899999988</c:v>
                </c:pt>
                <c:pt idx="114">
                  <c:v>26.259514500000002</c:v>
                </c:pt>
                <c:pt idx="115">
                  <c:v>26.246316599999808</c:v>
                </c:pt>
                <c:pt idx="116">
                  <c:v>26.236987899999999</c:v>
                </c:pt>
                <c:pt idx="117">
                  <c:v>26.230011900000001</c:v>
                </c:pt>
                <c:pt idx="118">
                  <c:v>26.224938099999999</c:v>
                </c:pt>
                <c:pt idx="119">
                  <c:v>26.222085999999987</c:v>
                </c:pt>
                <c:pt idx="120">
                  <c:v>26.219791499999999</c:v>
                </c:pt>
                <c:pt idx="121">
                  <c:v>26.217868500000161</c:v>
                </c:pt>
                <c:pt idx="122">
                  <c:v>26.216393499999999</c:v>
                </c:pt>
                <c:pt idx="123">
                  <c:v>26.215027899999889</c:v>
                </c:pt>
                <c:pt idx="124">
                  <c:v>26.213779899999889</c:v>
                </c:pt>
                <c:pt idx="125">
                  <c:v>26.212878900000035</c:v>
                </c:pt>
                <c:pt idx="126">
                  <c:v>26.212036699999889</c:v>
                </c:pt>
                <c:pt idx="127">
                  <c:v>26.211722600000002</c:v>
                </c:pt>
                <c:pt idx="128">
                  <c:v>26.211613100000001</c:v>
                </c:pt>
                <c:pt idx="129">
                  <c:v>26.211699500000002</c:v>
                </c:pt>
                <c:pt idx="130">
                  <c:v>26.211707700000005</c:v>
                </c:pt>
                <c:pt idx="131">
                  <c:v>26.2116997</c:v>
                </c:pt>
                <c:pt idx="132">
                  <c:v>26.211680399999999</c:v>
                </c:pt>
                <c:pt idx="133">
                  <c:v>26.211455399999998</c:v>
                </c:pt>
                <c:pt idx="134">
                  <c:v>26.211168099999998</c:v>
                </c:pt>
                <c:pt idx="135">
                  <c:v>26.210980800000005</c:v>
                </c:pt>
                <c:pt idx="136">
                  <c:v>26.210950000000135</c:v>
                </c:pt>
                <c:pt idx="137">
                  <c:v>26.210700299999989</c:v>
                </c:pt>
                <c:pt idx="138">
                  <c:v>26.210419000000002</c:v>
                </c:pt>
                <c:pt idx="139">
                  <c:v>26.21</c:v>
                </c:pt>
              </c:numCache>
            </c:numRef>
          </c:yVal>
          <c:smooth val="1"/>
        </c:ser>
        <c:axId val="155257472"/>
        <c:axId val="155271936"/>
      </c:scatterChart>
      <c:valAx>
        <c:axId val="155257472"/>
        <c:scaling>
          <c:orientation val="maxMin"/>
          <c:max val="85"/>
          <c:min val="6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5271936"/>
        <c:crosses val="autoZero"/>
        <c:crossBetween val="midCat"/>
      </c:valAx>
      <c:valAx>
        <c:axId val="155271936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846E-2"/>
              <c:y val="0.39632345743984998"/>
            </c:manualLayout>
          </c:layout>
        </c:title>
        <c:numFmt formatCode="General" sourceLinked="1"/>
        <c:majorTickMark val="none"/>
        <c:tickLblPos val="nextTo"/>
        <c:crossAx val="15525747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468668329543717E-2"/>
          <c:y val="3.0555341694896272E-2"/>
          <c:w val="0.91307724288081304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'PT4F-2 (2)'!$B$1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'PT4F-2 (2)'!$A$2:$A$252</c:f>
              <c:numCache>
                <c:formatCode>General</c:formatCode>
                <c:ptCount val="251"/>
                <c:pt idx="0">
                  <c:v>90</c:v>
                </c:pt>
                <c:pt idx="1">
                  <c:v>89.9</c:v>
                </c:pt>
                <c:pt idx="2">
                  <c:v>89.8</c:v>
                </c:pt>
                <c:pt idx="3">
                  <c:v>89.69</c:v>
                </c:pt>
                <c:pt idx="4">
                  <c:v>89.59</c:v>
                </c:pt>
                <c:pt idx="5">
                  <c:v>89.5</c:v>
                </c:pt>
                <c:pt idx="6">
                  <c:v>89.4</c:v>
                </c:pt>
                <c:pt idx="7">
                  <c:v>89.3</c:v>
                </c:pt>
                <c:pt idx="8">
                  <c:v>89.19</c:v>
                </c:pt>
                <c:pt idx="9">
                  <c:v>89.09</c:v>
                </c:pt>
                <c:pt idx="10">
                  <c:v>89</c:v>
                </c:pt>
                <c:pt idx="11">
                  <c:v>88.9</c:v>
                </c:pt>
                <c:pt idx="12">
                  <c:v>88.8</c:v>
                </c:pt>
                <c:pt idx="13">
                  <c:v>88.69</c:v>
                </c:pt>
                <c:pt idx="14">
                  <c:v>88.59</c:v>
                </c:pt>
                <c:pt idx="15">
                  <c:v>88.5</c:v>
                </c:pt>
                <c:pt idx="16">
                  <c:v>88.4</c:v>
                </c:pt>
                <c:pt idx="17">
                  <c:v>88.3</c:v>
                </c:pt>
                <c:pt idx="18">
                  <c:v>88.19</c:v>
                </c:pt>
                <c:pt idx="19">
                  <c:v>88.09</c:v>
                </c:pt>
                <c:pt idx="20">
                  <c:v>88</c:v>
                </c:pt>
                <c:pt idx="21">
                  <c:v>87.9</c:v>
                </c:pt>
                <c:pt idx="22">
                  <c:v>87.8</c:v>
                </c:pt>
                <c:pt idx="23">
                  <c:v>87.69</c:v>
                </c:pt>
                <c:pt idx="24">
                  <c:v>87.59</c:v>
                </c:pt>
                <c:pt idx="25">
                  <c:v>87.5</c:v>
                </c:pt>
                <c:pt idx="26">
                  <c:v>87.4</c:v>
                </c:pt>
                <c:pt idx="27">
                  <c:v>87.3</c:v>
                </c:pt>
                <c:pt idx="28">
                  <c:v>87.19</c:v>
                </c:pt>
                <c:pt idx="29">
                  <c:v>87.09</c:v>
                </c:pt>
                <c:pt idx="30">
                  <c:v>87</c:v>
                </c:pt>
                <c:pt idx="31">
                  <c:v>86.9</c:v>
                </c:pt>
                <c:pt idx="32">
                  <c:v>86.8</c:v>
                </c:pt>
                <c:pt idx="33">
                  <c:v>86.69</c:v>
                </c:pt>
                <c:pt idx="34">
                  <c:v>86.59</c:v>
                </c:pt>
                <c:pt idx="35">
                  <c:v>86.5</c:v>
                </c:pt>
                <c:pt idx="36">
                  <c:v>86.4</c:v>
                </c:pt>
                <c:pt idx="37">
                  <c:v>86.3</c:v>
                </c:pt>
                <c:pt idx="38">
                  <c:v>86.19</c:v>
                </c:pt>
                <c:pt idx="39">
                  <c:v>86.09</c:v>
                </c:pt>
                <c:pt idx="40">
                  <c:v>86</c:v>
                </c:pt>
                <c:pt idx="41">
                  <c:v>85.9</c:v>
                </c:pt>
                <c:pt idx="42">
                  <c:v>85.8</c:v>
                </c:pt>
                <c:pt idx="43">
                  <c:v>85.69</c:v>
                </c:pt>
                <c:pt idx="44">
                  <c:v>85.59</c:v>
                </c:pt>
                <c:pt idx="45">
                  <c:v>85.5</c:v>
                </c:pt>
                <c:pt idx="46">
                  <c:v>85.4</c:v>
                </c:pt>
                <c:pt idx="47">
                  <c:v>85.3</c:v>
                </c:pt>
                <c:pt idx="48">
                  <c:v>85.19</c:v>
                </c:pt>
                <c:pt idx="49">
                  <c:v>85.09</c:v>
                </c:pt>
                <c:pt idx="50">
                  <c:v>85</c:v>
                </c:pt>
                <c:pt idx="51">
                  <c:v>84.9</c:v>
                </c:pt>
                <c:pt idx="52">
                  <c:v>84.8</c:v>
                </c:pt>
                <c:pt idx="53">
                  <c:v>84.69</c:v>
                </c:pt>
                <c:pt idx="54">
                  <c:v>84.59</c:v>
                </c:pt>
                <c:pt idx="55">
                  <c:v>84.5</c:v>
                </c:pt>
                <c:pt idx="56">
                  <c:v>84.4</c:v>
                </c:pt>
                <c:pt idx="57">
                  <c:v>84.3</c:v>
                </c:pt>
                <c:pt idx="58">
                  <c:v>84.19</c:v>
                </c:pt>
                <c:pt idx="59">
                  <c:v>84.09</c:v>
                </c:pt>
                <c:pt idx="60">
                  <c:v>84</c:v>
                </c:pt>
                <c:pt idx="61">
                  <c:v>83.9</c:v>
                </c:pt>
                <c:pt idx="62">
                  <c:v>83.8</c:v>
                </c:pt>
                <c:pt idx="63">
                  <c:v>83.69</c:v>
                </c:pt>
                <c:pt idx="64">
                  <c:v>83.59</c:v>
                </c:pt>
                <c:pt idx="65">
                  <c:v>83.5</c:v>
                </c:pt>
                <c:pt idx="66">
                  <c:v>83.4</c:v>
                </c:pt>
                <c:pt idx="67">
                  <c:v>83.3</c:v>
                </c:pt>
                <c:pt idx="68">
                  <c:v>83.19</c:v>
                </c:pt>
                <c:pt idx="69">
                  <c:v>83.09</c:v>
                </c:pt>
                <c:pt idx="70">
                  <c:v>83</c:v>
                </c:pt>
                <c:pt idx="71">
                  <c:v>82.9</c:v>
                </c:pt>
                <c:pt idx="72">
                  <c:v>82.8</c:v>
                </c:pt>
                <c:pt idx="73">
                  <c:v>82.69</c:v>
                </c:pt>
                <c:pt idx="74">
                  <c:v>82.59</c:v>
                </c:pt>
                <c:pt idx="75">
                  <c:v>82.5</c:v>
                </c:pt>
                <c:pt idx="76">
                  <c:v>82.4</c:v>
                </c:pt>
                <c:pt idx="77">
                  <c:v>82.3</c:v>
                </c:pt>
                <c:pt idx="78">
                  <c:v>82.19</c:v>
                </c:pt>
                <c:pt idx="79">
                  <c:v>82.09</c:v>
                </c:pt>
                <c:pt idx="80">
                  <c:v>82</c:v>
                </c:pt>
                <c:pt idx="81">
                  <c:v>81.900000000000006</c:v>
                </c:pt>
                <c:pt idx="82">
                  <c:v>81.8</c:v>
                </c:pt>
                <c:pt idx="83">
                  <c:v>81.69</c:v>
                </c:pt>
                <c:pt idx="84">
                  <c:v>81.59</c:v>
                </c:pt>
                <c:pt idx="85">
                  <c:v>81.5</c:v>
                </c:pt>
                <c:pt idx="86">
                  <c:v>81.400000000000006</c:v>
                </c:pt>
                <c:pt idx="87">
                  <c:v>81.3</c:v>
                </c:pt>
                <c:pt idx="88">
                  <c:v>81.19</c:v>
                </c:pt>
                <c:pt idx="89">
                  <c:v>81.09</c:v>
                </c:pt>
                <c:pt idx="90">
                  <c:v>81</c:v>
                </c:pt>
                <c:pt idx="91">
                  <c:v>80.900000000000006</c:v>
                </c:pt>
                <c:pt idx="92">
                  <c:v>80.8</c:v>
                </c:pt>
                <c:pt idx="93">
                  <c:v>80.69</c:v>
                </c:pt>
                <c:pt idx="94">
                  <c:v>80.59</c:v>
                </c:pt>
                <c:pt idx="95">
                  <c:v>80.5</c:v>
                </c:pt>
                <c:pt idx="96">
                  <c:v>80.400000000000006</c:v>
                </c:pt>
                <c:pt idx="97">
                  <c:v>80.3</c:v>
                </c:pt>
                <c:pt idx="98">
                  <c:v>80.19</c:v>
                </c:pt>
                <c:pt idx="99">
                  <c:v>80.09</c:v>
                </c:pt>
                <c:pt idx="100">
                  <c:v>80</c:v>
                </c:pt>
                <c:pt idx="101">
                  <c:v>79.900000000000006</c:v>
                </c:pt>
                <c:pt idx="102">
                  <c:v>79.8</c:v>
                </c:pt>
                <c:pt idx="103">
                  <c:v>79.69</c:v>
                </c:pt>
                <c:pt idx="104">
                  <c:v>79.59</c:v>
                </c:pt>
                <c:pt idx="105">
                  <c:v>79.5</c:v>
                </c:pt>
                <c:pt idx="106">
                  <c:v>79.400000000000006</c:v>
                </c:pt>
                <c:pt idx="107">
                  <c:v>79.3</c:v>
                </c:pt>
                <c:pt idx="108">
                  <c:v>79.19</c:v>
                </c:pt>
                <c:pt idx="109">
                  <c:v>79.09</c:v>
                </c:pt>
                <c:pt idx="110">
                  <c:v>79</c:v>
                </c:pt>
                <c:pt idx="111">
                  <c:v>78.900000000000006</c:v>
                </c:pt>
                <c:pt idx="112">
                  <c:v>78.8</c:v>
                </c:pt>
                <c:pt idx="113">
                  <c:v>78.69</c:v>
                </c:pt>
                <c:pt idx="114">
                  <c:v>78.59</c:v>
                </c:pt>
                <c:pt idx="115">
                  <c:v>78.5</c:v>
                </c:pt>
                <c:pt idx="116">
                  <c:v>78.400000000000006</c:v>
                </c:pt>
                <c:pt idx="117">
                  <c:v>78.3</c:v>
                </c:pt>
                <c:pt idx="118">
                  <c:v>78.19</c:v>
                </c:pt>
                <c:pt idx="119">
                  <c:v>78.09</c:v>
                </c:pt>
                <c:pt idx="120">
                  <c:v>78</c:v>
                </c:pt>
                <c:pt idx="121">
                  <c:v>77.900000000000006</c:v>
                </c:pt>
                <c:pt idx="122">
                  <c:v>77.8</c:v>
                </c:pt>
                <c:pt idx="123">
                  <c:v>77.69</c:v>
                </c:pt>
                <c:pt idx="124">
                  <c:v>77.59</c:v>
                </c:pt>
                <c:pt idx="125">
                  <c:v>77.5</c:v>
                </c:pt>
                <c:pt idx="126">
                  <c:v>77.400000000000006</c:v>
                </c:pt>
                <c:pt idx="127">
                  <c:v>77.3</c:v>
                </c:pt>
                <c:pt idx="128">
                  <c:v>77.19</c:v>
                </c:pt>
                <c:pt idx="129">
                  <c:v>77.09</c:v>
                </c:pt>
                <c:pt idx="130">
                  <c:v>77</c:v>
                </c:pt>
                <c:pt idx="131">
                  <c:v>76.900000000000006</c:v>
                </c:pt>
                <c:pt idx="132">
                  <c:v>76.8</c:v>
                </c:pt>
                <c:pt idx="133">
                  <c:v>76.69</c:v>
                </c:pt>
                <c:pt idx="134">
                  <c:v>76.59</c:v>
                </c:pt>
                <c:pt idx="135">
                  <c:v>76.5</c:v>
                </c:pt>
                <c:pt idx="136">
                  <c:v>76.400000000000006</c:v>
                </c:pt>
                <c:pt idx="137">
                  <c:v>76.3</c:v>
                </c:pt>
                <c:pt idx="138">
                  <c:v>76.19</c:v>
                </c:pt>
                <c:pt idx="139">
                  <c:v>76.09</c:v>
                </c:pt>
                <c:pt idx="140">
                  <c:v>76</c:v>
                </c:pt>
                <c:pt idx="141">
                  <c:v>75.900000000000006</c:v>
                </c:pt>
                <c:pt idx="142">
                  <c:v>75.8</c:v>
                </c:pt>
                <c:pt idx="143">
                  <c:v>75.69</c:v>
                </c:pt>
                <c:pt idx="144">
                  <c:v>75.59</c:v>
                </c:pt>
                <c:pt idx="145">
                  <c:v>75.5</c:v>
                </c:pt>
                <c:pt idx="146">
                  <c:v>75.400000000000006</c:v>
                </c:pt>
                <c:pt idx="147">
                  <c:v>75.3</c:v>
                </c:pt>
                <c:pt idx="148">
                  <c:v>75.19</c:v>
                </c:pt>
                <c:pt idx="149">
                  <c:v>75.09</c:v>
                </c:pt>
                <c:pt idx="150">
                  <c:v>75</c:v>
                </c:pt>
                <c:pt idx="151">
                  <c:v>74.900000000000006</c:v>
                </c:pt>
                <c:pt idx="152">
                  <c:v>74.8</c:v>
                </c:pt>
                <c:pt idx="153">
                  <c:v>74.69</c:v>
                </c:pt>
                <c:pt idx="154">
                  <c:v>74.59</c:v>
                </c:pt>
                <c:pt idx="155">
                  <c:v>74.5</c:v>
                </c:pt>
                <c:pt idx="156">
                  <c:v>74.400000000000006</c:v>
                </c:pt>
                <c:pt idx="157">
                  <c:v>74.3</c:v>
                </c:pt>
                <c:pt idx="158">
                  <c:v>74.19</c:v>
                </c:pt>
                <c:pt idx="159">
                  <c:v>74.09</c:v>
                </c:pt>
                <c:pt idx="160">
                  <c:v>74</c:v>
                </c:pt>
                <c:pt idx="161">
                  <c:v>73.900000000000006</c:v>
                </c:pt>
                <c:pt idx="162">
                  <c:v>73.8</c:v>
                </c:pt>
                <c:pt idx="163">
                  <c:v>73.69</c:v>
                </c:pt>
                <c:pt idx="164">
                  <c:v>73.59</c:v>
                </c:pt>
                <c:pt idx="165">
                  <c:v>73.5</c:v>
                </c:pt>
                <c:pt idx="166">
                  <c:v>73.400000000000006</c:v>
                </c:pt>
                <c:pt idx="167">
                  <c:v>73.3</c:v>
                </c:pt>
                <c:pt idx="168">
                  <c:v>73.19</c:v>
                </c:pt>
                <c:pt idx="169">
                  <c:v>73.09</c:v>
                </c:pt>
                <c:pt idx="170">
                  <c:v>73</c:v>
                </c:pt>
                <c:pt idx="171">
                  <c:v>72.900000000000006</c:v>
                </c:pt>
                <c:pt idx="172">
                  <c:v>72.8</c:v>
                </c:pt>
                <c:pt idx="173">
                  <c:v>72.69</c:v>
                </c:pt>
                <c:pt idx="174">
                  <c:v>72.59</c:v>
                </c:pt>
                <c:pt idx="175">
                  <c:v>72.5</c:v>
                </c:pt>
                <c:pt idx="176">
                  <c:v>72.400000000000006</c:v>
                </c:pt>
                <c:pt idx="177">
                  <c:v>72.3</c:v>
                </c:pt>
                <c:pt idx="178">
                  <c:v>72.19</c:v>
                </c:pt>
                <c:pt idx="179">
                  <c:v>72.09</c:v>
                </c:pt>
                <c:pt idx="180">
                  <c:v>72</c:v>
                </c:pt>
                <c:pt idx="181">
                  <c:v>71.900000000000006</c:v>
                </c:pt>
                <c:pt idx="182">
                  <c:v>71.8</c:v>
                </c:pt>
                <c:pt idx="183">
                  <c:v>71.69</c:v>
                </c:pt>
                <c:pt idx="184">
                  <c:v>71.59</c:v>
                </c:pt>
                <c:pt idx="185">
                  <c:v>71.5</c:v>
                </c:pt>
                <c:pt idx="186">
                  <c:v>71.400000000000006</c:v>
                </c:pt>
                <c:pt idx="187">
                  <c:v>71.3</c:v>
                </c:pt>
                <c:pt idx="188">
                  <c:v>71.19</c:v>
                </c:pt>
                <c:pt idx="189">
                  <c:v>71.09</c:v>
                </c:pt>
                <c:pt idx="190">
                  <c:v>71</c:v>
                </c:pt>
                <c:pt idx="191">
                  <c:v>70.900000000000006</c:v>
                </c:pt>
                <c:pt idx="192">
                  <c:v>70.8</c:v>
                </c:pt>
                <c:pt idx="193">
                  <c:v>70.69</c:v>
                </c:pt>
                <c:pt idx="194">
                  <c:v>70.59</c:v>
                </c:pt>
                <c:pt idx="195">
                  <c:v>70.5</c:v>
                </c:pt>
                <c:pt idx="196">
                  <c:v>70.400000000000006</c:v>
                </c:pt>
                <c:pt idx="197">
                  <c:v>70.3</c:v>
                </c:pt>
                <c:pt idx="198">
                  <c:v>70.19</c:v>
                </c:pt>
                <c:pt idx="199">
                  <c:v>70.09</c:v>
                </c:pt>
                <c:pt idx="200">
                  <c:v>70</c:v>
                </c:pt>
                <c:pt idx="201">
                  <c:v>69.900000000000006</c:v>
                </c:pt>
                <c:pt idx="202">
                  <c:v>69.8</c:v>
                </c:pt>
                <c:pt idx="203">
                  <c:v>69.69</c:v>
                </c:pt>
                <c:pt idx="204">
                  <c:v>69.59</c:v>
                </c:pt>
                <c:pt idx="205">
                  <c:v>69.5</c:v>
                </c:pt>
                <c:pt idx="206">
                  <c:v>69.400000000000006</c:v>
                </c:pt>
                <c:pt idx="207">
                  <c:v>69.3</c:v>
                </c:pt>
                <c:pt idx="208">
                  <c:v>69.19</c:v>
                </c:pt>
                <c:pt idx="209">
                  <c:v>69.09</c:v>
                </c:pt>
                <c:pt idx="210">
                  <c:v>69</c:v>
                </c:pt>
                <c:pt idx="211">
                  <c:v>68.900000000000006</c:v>
                </c:pt>
                <c:pt idx="212">
                  <c:v>68.8</c:v>
                </c:pt>
                <c:pt idx="213">
                  <c:v>68.69</c:v>
                </c:pt>
                <c:pt idx="214">
                  <c:v>68.59</c:v>
                </c:pt>
                <c:pt idx="215">
                  <c:v>68.5</c:v>
                </c:pt>
                <c:pt idx="216">
                  <c:v>68.400000000000006</c:v>
                </c:pt>
                <c:pt idx="217">
                  <c:v>68.3</c:v>
                </c:pt>
                <c:pt idx="218">
                  <c:v>68.19</c:v>
                </c:pt>
                <c:pt idx="219">
                  <c:v>68.09</c:v>
                </c:pt>
                <c:pt idx="220">
                  <c:v>68</c:v>
                </c:pt>
                <c:pt idx="221">
                  <c:v>67.900000000000006</c:v>
                </c:pt>
                <c:pt idx="222">
                  <c:v>67.8</c:v>
                </c:pt>
                <c:pt idx="223">
                  <c:v>67.69</c:v>
                </c:pt>
                <c:pt idx="224">
                  <c:v>67.59</c:v>
                </c:pt>
                <c:pt idx="225">
                  <c:v>67.5</c:v>
                </c:pt>
                <c:pt idx="226">
                  <c:v>67.400000000000006</c:v>
                </c:pt>
                <c:pt idx="227">
                  <c:v>67.3</c:v>
                </c:pt>
                <c:pt idx="228">
                  <c:v>67.19</c:v>
                </c:pt>
                <c:pt idx="229">
                  <c:v>67.09</c:v>
                </c:pt>
                <c:pt idx="230">
                  <c:v>67</c:v>
                </c:pt>
                <c:pt idx="231">
                  <c:v>66.900000000000006</c:v>
                </c:pt>
                <c:pt idx="232">
                  <c:v>66.8</c:v>
                </c:pt>
                <c:pt idx="233">
                  <c:v>66.69</c:v>
                </c:pt>
                <c:pt idx="234">
                  <c:v>66.59</c:v>
                </c:pt>
                <c:pt idx="235">
                  <c:v>66.5</c:v>
                </c:pt>
                <c:pt idx="236">
                  <c:v>66.400000000000006</c:v>
                </c:pt>
                <c:pt idx="237">
                  <c:v>66.3</c:v>
                </c:pt>
                <c:pt idx="238">
                  <c:v>66.19</c:v>
                </c:pt>
                <c:pt idx="239">
                  <c:v>66.09</c:v>
                </c:pt>
                <c:pt idx="240">
                  <c:v>66</c:v>
                </c:pt>
                <c:pt idx="241">
                  <c:v>65.900000000000006</c:v>
                </c:pt>
                <c:pt idx="242">
                  <c:v>65.8</c:v>
                </c:pt>
                <c:pt idx="243">
                  <c:v>65.69</c:v>
                </c:pt>
                <c:pt idx="244">
                  <c:v>65.59</c:v>
                </c:pt>
                <c:pt idx="245">
                  <c:v>65.5</c:v>
                </c:pt>
                <c:pt idx="246">
                  <c:v>65.400000000000006</c:v>
                </c:pt>
                <c:pt idx="247">
                  <c:v>65.3</c:v>
                </c:pt>
                <c:pt idx="248">
                  <c:v>65.19</c:v>
                </c:pt>
                <c:pt idx="249">
                  <c:v>65.09</c:v>
                </c:pt>
                <c:pt idx="250">
                  <c:v>65</c:v>
                </c:pt>
              </c:numCache>
            </c:numRef>
          </c:xVal>
          <c:yVal>
            <c:numRef>
              <c:f>'PT4F-2 (2)'!$B$2:$B$252</c:f>
              <c:numCache>
                <c:formatCode>General</c:formatCode>
                <c:ptCount val="251"/>
                <c:pt idx="0">
                  <c:v>1.010000000000002</c:v>
                </c:pt>
                <c:pt idx="1">
                  <c:v>1.1700000000000021</c:v>
                </c:pt>
                <c:pt idx="2">
                  <c:v>0.96000000000000085</c:v>
                </c:pt>
                <c:pt idx="3">
                  <c:v>1.1600000000000001</c:v>
                </c:pt>
                <c:pt idx="4">
                  <c:v>0.66000000000000503</c:v>
                </c:pt>
                <c:pt idx="5">
                  <c:v>0.6400000000000049</c:v>
                </c:pt>
                <c:pt idx="6">
                  <c:v>1.9899999999999978</c:v>
                </c:pt>
                <c:pt idx="7">
                  <c:v>2.4400000000000013</c:v>
                </c:pt>
                <c:pt idx="8">
                  <c:v>2.8499999999999988</c:v>
                </c:pt>
                <c:pt idx="9">
                  <c:v>2.3599999999999977</c:v>
                </c:pt>
                <c:pt idx="10">
                  <c:v>1.3500000000000021</c:v>
                </c:pt>
                <c:pt idx="11">
                  <c:v>1.5</c:v>
                </c:pt>
                <c:pt idx="12">
                  <c:v>0.94000000000000161</c:v>
                </c:pt>
                <c:pt idx="13">
                  <c:v>0.82999999999999863</c:v>
                </c:pt>
                <c:pt idx="14">
                  <c:v>1.9600000000000084</c:v>
                </c:pt>
                <c:pt idx="15">
                  <c:v>1.7199999999999851</c:v>
                </c:pt>
                <c:pt idx="16">
                  <c:v>2.6700000000000017</c:v>
                </c:pt>
                <c:pt idx="17">
                  <c:v>2.3200000000000003</c:v>
                </c:pt>
                <c:pt idx="18">
                  <c:v>2.9099999999999997</c:v>
                </c:pt>
                <c:pt idx="19">
                  <c:v>3.5700000000000003</c:v>
                </c:pt>
                <c:pt idx="20">
                  <c:v>2.7300000000000004</c:v>
                </c:pt>
                <c:pt idx="21">
                  <c:v>0.94000000000000161</c:v>
                </c:pt>
                <c:pt idx="22">
                  <c:v>2.8799999999999977</c:v>
                </c:pt>
                <c:pt idx="23">
                  <c:v>2.8999999999999977</c:v>
                </c:pt>
                <c:pt idx="24">
                  <c:v>3.129999999999999</c:v>
                </c:pt>
                <c:pt idx="25">
                  <c:v>1.8500000000000021</c:v>
                </c:pt>
                <c:pt idx="26">
                  <c:v>2.3599999999999977</c:v>
                </c:pt>
                <c:pt idx="27">
                  <c:v>2.4800000000000004</c:v>
                </c:pt>
                <c:pt idx="28">
                  <c:v>3.09</c:v>
                </c:pt>
                <c:pt idx="29">
                  <c:v>4.0500000000000007</c:v>
                </c:pt>
                <c:pt idx="30">
                  <c:v>4.1700000000000017</c:v>
                </c:pt>
                <c:pt idx="31">
                  <c:v>3.8599999999999977</c:v>
                </c:pt>
                <c:pt idx="32">
                  <c:v>3.5599999999999987</c:v>
                </c:pt>
                <c:pt idx="33">
                  <c:v>4.2300000000000004</c:v>
                </c:pt>
                <c:pt idx="34">
                  <c:v>3.5199999999999987</c:v>
                </c:pt>
                <c:pt idx="35">
                  <c:v>3.7899999999999991</c:v>
                </c:pt>
                <c:pt idx="36">
                  <c:v>2.8999999999999977</c:v>
                </c:pt>
                <c:pt idx="37">
                  <c:v>3.3799999999999977</c:v>
                </c:pt>
                <c:pt idx="38">
                  <c:v>3.8000000000000007</c:v>
                </c:pt>
                <c:pt idx="39">
                  <c:v>3.8799999999999977</c:v>
                </c:pt>
                <c:pt idx="40">
                  <c:v>4.7100000000000009</c:v>
                </c:pt>
                <c:pt idx="41">
                  <c:v>4.41</c:v>
                </c:pt>
                <c:pt idx="42">
                  <c:v>3.9899999999999984</c:v>
                </c:pt>
                <c:pt idx="43">
                  <c:v>4.2699999999999996</c:v>
                </c:pt>
                <c:pt idx="44">
                  <c:v>3.8299999999999983</c:v>
                </c:pt>
                <c:pt idx="45">
                  <c:v>4.5500000000000007</c:v>
                </c:pt>
                <c:pt idx="46">
                  <c:v>5.7800000000000011</c:v>
                </c:pt>
                <c:pt idx="47">
                  <c:v>5.9499999999999993</c:v>
                </c:pt>
                <c:pt idx="48">
                  <c:v>6.18</c:v>
                </c:pt>
                <c:pt idx="49">
                  <c:v>5.73</c:v>
                </c:pt>
                <c:pt idx="50">
                  <c:v>4.6700000000000017</c:v>
                </c:pt>
                <c:pt idx="51">
                  <c:v>6.5500000000000007</c:v>
                </c:pt>
                <c:pt idx="52">
                  <c:v>8.0400000000000009</c:v>
                </c:pt>
                <c:pt idx="53">
                  <c:v>7.6000000000000005</c:v>
                </c:pt>
                <c:pt idx="54">
                  <c:v>7.9600000000000009</c:v>
                </c:pt>
                <c:pt idx="55">
                  <c:v>8.6700000000000017</c:v>
                </c:pt>
                <c:pt idx="56">
                  <c:v>9.18</c:v>
                </c:pt>
                <c:pt idx="57">
                  <c:v>9.91</c:v>
                </c:pt>
                <c:pt idx="58">
                  <c:v>10.41</c:v>
                </c:pt>
                <c:pt idx="59">
                  <c:v>10.55</c:v>
                </c:pt>
                <c:pt idx="60">
                  <c:v>12.03</c:v>
                </c:pt>
                <c:pt idx="61">
                  <c:v>12.58</c:v>
                </c:pt>
                <c:pt idx="62">
                  <c:v>12.99</c:v>
                </c:pt>
                <c:pt idx="63">
                  <c:v>12.55</c:v>
                </c:pt>
                <c:pt idx="64">
                  <c:v>15.11</c:v>
                </c:pt>
                <c:pt idx="65">
                  <c:v>14.59</c:v>
                </c:pt>
                <c:pt idx="66">
                  <c:v>15.360000000000024</c:v>
                </c:pt>
                <c:pt idx="67">
                  <c:v>14.76</c:v>
                </c:pt>
                <c:pt idx="68">
                  <c:v>14.91</c:v>
                </c:pt>
                <c:pt idx="69">
                  <c:v>14.73</c:v>
                </c:pt>
                <c:pt idx="70">
                  <c:v>16.100000000000001</c:v>
                </c:pt>
                <c:pt idx="71">
                  <c:v>17.71</c:v>
                </c:pt>
                <c:pt idx="72">
                  <c:v>18.05</c:v>
                </c:pt>
                <c:pt idx="73">
                  <c:v>16.869999999999987</c:v>
                </c:pt>
                <c:pt idx="74">
                  <c:v>18.53</c:v>
                </c:pt>
                <c:pt idx="75">
                  <c:v>18.27</c:v>
                </c:pt>
                <c:pt idx="76">
                  <c:v>18.68</c:v>
                </c:pt>
                <c:pt idx="77">
                  <c:v>19.53</c:v>
                </c:pt>
                <c:pt idx="78">
                  <c:v>18.110000000000031</c:v>
                </c:pt>
                <c:pt idx="79">
                  <c:v>17.670000000000005</c:v>
                </c:pt>
                <c:pt idx="80">
                  <c:v>18.600000000000001</c:v>
                </c:pt>
                <c:pt idx="81">
                  <c:v>19.52</c:v>
                </c:pt>
                <c:pt idx="82">
                  <c:v>19.130000000000031</c:v>
                </c:pt>
                <c:pt idx="83">
                  <c:v>20.39</c:v>
                </c:pt>
                <c:pt idx="84">
                  <c:v>20.350000000000001</c:v>
                </c:pt>
                <c:pt idx="85">
                  <c:v>21.4</c:v>
                </c:pt>
                <c:pt idx="86">
                  <c:v>19.939999999999987</c:v>
                </c:pt>
                <c:pt idx="87">
                  <c:v>21.34</c:v>
                </c:pt>
                <c:pt idx="88">
                  <c:v>22.21</c:v>
                </c:pt>
                <c:pt idx="89">
                  <c:v>23.330000000000005</c:v>
                </c:pt>
                <c:pt idx="90">
                  <c:v>23.37</c:v>
                </c:pt>
                <c:pt idx="91">
                  <c:v>23.7</c:v>
                </c:pt>
                <c:pt idx="92">
                  <c:v>23.330000000000005</c:v>
                </c:pt>
                <c:pt idx="93">
                  <c:v>24.23</c:v>
                </c:pt>
                <c:pt idx="94">
                  <c:v>26.610000000000031</c:v>
                </c:pt>
                <c:pt idx="95">
                  <c:v>23.87</c:v>
                </c:pt>
                <c:pt idx="96">
                  <c:v>26.73</c:v>
                </c:pt>
                <c:pt idx="97">
                  <c:v>26.01</c:v>
                </c:pt>
                <c:pt idx="98">
                  <c:v>26.67</c:v>
                </c:pt>
                <c:pt idx="99">
                  <c:v>26.07</c:v>
                </c:pt>
                <c:pt idx="100">
                  <c:v>26.64</c:v>
                </c:pt>
                <c:pt idx="101">
                  <c:v>26.55</c:v>
                </c:pt>
                <c:pt idx="102">
                  <c:v>26</c:v>
                </c:pt>
                <c:pt idx="103">
                  <c:v>27.259999999999987</c:v>
                </c:pt>
                <c:pt idx="104">
                  <c:v>26.47</c:v>
                </c:pt>
                <c:pt idx="105">
                  <c:v>26.79</c:v>
                </c:pt>
                <c:pt idx="106">
                  <c:v>26.27</c:v>
                </c:pt>
                <c:pt idx="107">
                  <c:v>26.87</c:v>
                </c:pt>
                <c:pt idx="108">
                  <c:v>26.479999999999986</c:v>
                </c:pt>
                <c:pt idx="109">
                  <c:v>26.330000000000005</c:v>
                </c:pt>
                <c:pt idx="110">
                  <c:v>26.17</c:v>
                </c:pt>
                <c:pt idx="111">
                  <c:v>27.25</c:v>
                </c:pt>
                <c:pt idx="112">
                  <c:v>26.279999999999987</c:v>
                </c:pt>
                <c:pt idx="113">
                  <c:v>26.29</c:v>
                </c:pt>
                <c:pt idx="114">
                  <c:v>26.9</c:v>
                </c:pt>
                <c:pt idx="115">
                  <c:v>26.05</c:v>
                </c:pt>
                <c:pt idx="116">
                  <c:v>26.86</c:v>
                </c:pt>
                <c:pt idx="117">
                  <c:v>26.86</c:v>
                </c:pt>
                <c:pt idx="118">
                  <c:v>26.79</c:v>
                </c:pt>
                <c:pt idx="119">
                  <c:v>26.12</c:v>
                </c:pt>
                <c:pt idx="120">
                  <c:v>26.259999999999987</c:v>
                </c:pt>
                <c:pt idx="121">
                  <c:v>26.01</c:v>
                </c:pt>
                <c:pt idx="122">
                  <c:v>26.18</c:v>
                </c:pt>
                <c:pt idx="123">
                  <c:v>26.91</c:v>
                </c:pt>
                <c:pt idx="124">
                  <c:v>26.27</c:v>
                </c:pt>
                <c:pt idx="125">
                  <c:v>26.130000000000031</c:v>
                </c:pt>
                <c:pt idx="126">
                  <c:v>26.6</c:v>
                </c:pt>
                <c:pt idx="127">
                  <c:v>26.8</c:v>
                </c:pt>
                <c:pt idx="128">
                  <c:v>26.610000000000031</c:v>
                </c:pt>
                <c:pt idx="129">
                  <c:v>26.52</c:v>
                </c:pt>
                <c:pt idx="130">
                  <c:v>26.59</c:v>
                </c:pt>
                <c:pt idx="131">
                  <c:v>26.05</c:v>
                </c:pt>
                <c:pt idx="132">
                  <c:v>26.84</c:v>
                </c:pt>
                <c:pt idx="133">
                  <c:v>26.02</c:v>
                </c:pt>
                <c:pt idx="134">
                  <c:v>28.16</c:v>
                </c:pt>
                <c:pt idx="135">
                  <c:v>27.330000000000005</c:v>
                </c:pt>
                <c:pt idx="136">
                  <c:v>26.01</c:v>
                </c:pt>
                <c:pt idx="137">
                  <c:v>26.47</c:v>
                </c:pt>
                <c:pt idx="138">
                  <c:v>27.919999999999987</c:v>
                </c:pt>
                <c:pt idx="139">
                  <c:v>27.49</c:v>
                </c:pt>
                <c:pt idx="140">
                  <c:v>26.82</c:v>
                </c:pt>
                <c:pt idx="141">
                  <c:v>27.18</c:v>
                </c:pt>
                <c:pt idx="142">
                  <c:v>27.779999999999987</c:v>
                </c:pt>
                <c:pt idx="143">
                  <c:v>28.25</c:v>
                </c:pt>
                <c:pt idx="144">
                  <c:v>28.939999999999987</c:v>
                </c:pt>
                <c:pt idx="145">
                  <c:v>29.07</c:v>
                </c:pt>
                <c:pt idx="146">
                  <c:v>28.509999999999987</c:v>
                </c:pt>
                <c:pt idx="147">
                  <c:v>28.27</c:v>
                </c:pt>
                <c:pt idx="148">
                  <c:v>29.71</c:v>
                </c:pt>
                <c:pt idx="149">
                  <c:v>30.130000000000031</c:v>
                </c:pt>
                <c:pt idx="150">
                  <c:v>30.19</c:v>
                </c:pt>
                <c:pt idx="151">
                  <c:v>31.52</c:v>
                </c:pt>
                <c:pt idx="152">
                  <c:v>32.690000000000012</c:v>
                </c:pt>
                <c:pt idx="153">
                  <c:v>32.4</c:v>
                </c:pt>
                <c:pt idx="154">
                  <c:v>33.290000000000013</c:v>
                </c:pt>
                <c:pt idx="155">
                  <c:v>33.42</c:v>
                </c:pt>
                <c:pt idx="156">
                  <c:v>33.840000000000003</c:v>
                </c:pt>
                <c:pt idx="157">
                  <c:v>35.24</c:v>
                </c:pt>
                <c:pt idx="158">
                  <c:v>36.75</c:v>
                </c:pt>
                <c:pt idx="159">
                  <c:v>37.790000000000013</c:v>
                </c:pt>
                <c:pt idx="160">
                  <c:v>36.120000000000012</c:v>
                </c:pt>
                <c:pt idx="161">
                  <c:v>36.89</c:v>
                </c:pt>
                <c:pt idx="162">
                  <c:v>37.71</c:v>
                </c:pt>
                <c:pt idx="163">
                  <c:v>38.27000000000001</c:v>
                </c:pt>
                <c:pt idx="164">
                  <c:v>38.58</c:v>
                </c:pt>
                <c:pt idx="165">
                  <c:v>38.910000000000004</c:v>
                </c:pt>
                <c:pt idx="166">
                  <c:v>39.290000000000013</c:v>
                </c:pt>
                <c:pt idx="167">
                  <c:v>40.97</c:v>
                </c:pt>
                <c:pt idx="168">
                  <c:v>41.45</c:v>
                </c:pt>
                <c:pt idx="169">
                  <c:v>41.6</c:v>
                </c:pt>
                <c:pt idx="170">
                  <c:v>42.11</c:v>
                </c:pt>
                <c:pt idx="171">
                  <c:v>41.77000000000001</c:v>
                </c:pt>
                <c:pt idx="172">
                  <c:v>42.58</c:v>
                </c:pt>
                <c:pt idx="173">
                  <c:v>41.720000000000013</c:v>
                </c:pt>
                <c:pt idx="174">
                  <c:v>43.790000000000013</c:v>
                </c:pt>
                <c:pt idx="175">
                  <c:v>44.230000000000011</c:v>
                </c:pt>
                <c:pt idx="176">
                  <c:v>43.21</c:v>
                </c:pt>
                <c:pt idx="177">
                  <c:v>44.81</c:v>
                </c:pt>
                <c:pt idx="178">
                  <c:v>45.64</c:v>
                </c:pt>
                <c:pt idx="179">
                  <c:v>44.260000000000012</c:v>
                </c:pt>
                <c:pt idx="180">
                  <c:v>44.370000000000005</c:v>
                </c:pt>
                <c:pt idx="181">
                  <c:v>45.11</c:v>
                </c:pt>
                <c:pt idx="182">
                  <c:v>44.86</c:v>
                </c:pt>
                <c:pt idx="183">
                  <c:v>44.34</c:v>
                </c:pt>
                <c:pt idx="184">
                  <c:v>43.980000000000004</c:v>
                </c:pt>
                <c:pt idx="185">
                  <c:v>45.480000000000004</c:v>
                </c:pt>
                <c:pt idx="186">
                  <c:v>45.46</c:v>
                </c:pt>
                <c:pt idx="187">
                  <c:v>46.370000000000005</c:v>
                </c:pt>
                <c:pt idx="188">
                  <c:v>44.86</c:v>
                </c:pt>
                <c:pt idx="189">
                  <c:v>43.31</c:v>
                </c:pt>
                <c:pt idx="190">
                  <c:v>44.010000000000005</c:v>
                </c:pt>
                <c:pt idx="191">
                  <c:v>45.31</c:v>
                </c:pt>
                <c:pt idx="192">
                  <c:v>45.18</c:v>
                </c:pt>
                <c:pt idx="193">
                  <c:v>44.43</c:v>
                </c:pt>
                <c:pt idx="194">
                  <c:v>43</c:v>
                </c:pt>
                <c:pt idx="195">
                  <c:v>43.07</c:v>
                </c:pt>
                <c:pt idx="196">
                  <c:v>41.92</c:v>
                </c:pt>
                <c:pt idx="197">
                  <c:v>41.08</c:v>
                </c:pt>
                <c:pt idx="198">
                  <c:v>39.54</c:v>
                </c:pt>
                <c:pt idx="199">
                  <c:v>38.11</c:v>
                </c:pt>
                <c:pt idx="200">
                  <c:v>37.090000000000003</c:v>
                </c:pt>
                <c:pt idx="201">
                  <c:v>37.44</c:v>
                </c:pt>
                <c:pt idx="202">
                  <c:v>36.07</c:v>
                </c:pt>
                <c:pt idx="203">
                  <c:v>34.020000000000003</c:v>
                </c:pt>
                <c:pt idx="204">
                  <c:v>35.260000000000012</c:v>
                </c:pt>
                <c:pt idx="205">
                  <c:v>33.57</c:v>
                </c:pt>
                <c:pt idx="206">
                  <c:v>32.67</c:v>
                </c:pt>
                <c:pt idx="207">
                  <c:v>31.650000000000031</c:v>
                </c:pt>
                <c:pt idx="208">
                  <c:v>31.990000000000002</c:v>
                </c:pt>
                <c:pt idx="209">
                  <c:v>33.18</c:v>
                </c:pt>
                <c:pt idx="210">
                  <c:v>30.8</c:v>
                </c:pt>
                <c:pt idx="211">
                  <c:v>30.07</c:v>
                </c:pt>
                <c:pt idx="212">
                  <c:v>29.5</c:v>
                </c:pt>
                <c:pt idx="213">
                  <c:v>29.79</c:v>
                </c:pt>
                <c:pt idx="214">
                  <c:v>28.110000000000031</c:v>
                </c:pt>
                <c:pt idx="215">
                  <c:v>27.97</c:v>
                </c:pt>
                <c:pt idx="216">
                  <c:v>28.1</c:v>
                </c:pt>
                <c:pt idx="217">
                  <c:v>27.79</c:v>
                </c:pt>
                <c:pt idx="218">
                  <c:v>27.979999999999986</c:v>
                </c:pt>
                <c:pt idx="219">
                  <c:v>27.979999999999986</c:v>
                </c:pt>
                <c:pt idx="220">
                  <c:v>27.5</c:v>
                </c:pt>
                <c:pt idx="221">
                  <c:v>27.47</c:v>
                </c:pt>
                <c:pt idx="222">
                  <c:v>26.66</c:v>
                </c:pt>
                <c:pt idx="223">
                  <c:v>26.36</c:v>
                </c:pt>
                <c:pt idx="224">
                  <c:v>26.06</c:v>
                </c:pt>
                <c:pt idx="225">
                  <c:v>26.19</c:v>
                </c:pt>
                <c:pt idx="226">
                  <c:v>26.22</c:v>
                </c:pt>
                <c:pt idx="227">
                  <c:v>26.24</c:v>
                </c:pt>
                <c:pt idx="228">
                  <c:v>26.57</c:v>
                </c:pt>
                <c:pt idx="229">
                  <c:v>26.67</c:v>
                </c:pt>
                <c:pt idx="230">
                  <c:v>26.51</c:v>
                </c:pt>
                <c:pt idx="231">
                  <c:v>26.259999999999987</c:v>
                </c:pt>
                <c:pt idx="232">
                  <c:v>26.610000000000031</c:v>
                </c:pt>
                <c:pt idx="233">
                  <c:v>26.66</c:v>
                </c:pt>
                <c:pt idx="234">
                  <c:v>26.88</c:v>
                </c:pt>
                <c:pt idx="235">
                  <c:v>26.21</c:v>
                </c:pt>
                <c:pt idx="236">
                  <c:v>26.3</c:v>
                </c:pt>
                <c:pt idx="237">
                  <c:v>26.3</c:v>
                </c:pt>
                <c:pt idx="238">
                  <c:v>26.330000000000005</c:v>
                </c:pt>
                <c:pt idx="239">
                  <c:v>26.24</c:v>
                </c:pt>
                <c:pt idx="240">
                  <c:v>26.06</c:v>
                </c:pt>
                <c:pt idx="241">
                  <c:v>27.84</c:v>
                </c:pt>
                <c:pt idx="242">
                  <c:v>27.419999999999987</c:v>
                </c:pt>
                <c:pt idx="243">
                  <c:v>26.1</c:v>
                </c:pt>
                <c:pt idx="244">
                  <c:v>27.49</c:v>
                </c:pt>
                <c:pt idx="245">
                  <c:v>29.610000000000031</c:v>
                </c:pt>
                <c:pt idx="246">
                  <c:v>29.23</c:v>
                </c:pt>
                <c:pt idx="247">
                  <c:v>27.650000000000031</c:v>
                </c:pt>
                <c:pt idx="248">
                  <c:v>30.34</c:v>
                </c:pt>
                <c:pt idx="249">
                  <c:v>30.29</c:v>
                </c:pt>
                <c:pt idx="250">
                  <c:v>28.67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(2)'!$C$98:$C$237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26.732247099999864</c:v>
                </c:pt>
                <c:pt idx="18">
                  <c:v>26.732523899999812</c:v>
                </c:pt>
                <c:pt idx="19">
                  <c:v>26.732419299999801</c:v>
                </c:pt>
                <c:pt idx="20">
                  <c:v>26.7328467</c:v>
                </c:pt>
                <c:pt idx="21">
                  <c:v>26.732767899999889</c:v>
                </c:pt>
                <c:pt idx="22">
                  <c:v>26.732689700000002</c:v>
                </c:pt>
                <c:pt idx="23">
                  <c:v>26.732656799999987</c:v>
                </c:pt>
                <c:pt idx="24">
                  <c:v>26.733044800000002</c:v>
                </c:pt>
                <c:pt idx="25">
                  <c:v>26.733349899999812</c:v>
                </c:pt>
                <c:pt idx="26">
                  <c:v>26.733819199999999</c:v>
                </c:pt>
                <c:pt idx="27">
                  <c:v>26.7341993</c:v>
                </c:pt>
                <c:pt idx="28">
                  <c:v>26.734144100000005</c:v>
                </c:pt>
                <c:pt idx="29">
                  <c:v>26.734517400000001</c:v>
                </c:pt>
                <c:pt idx="30">
                  <c:v>26.735048899999889</c:v>
                </c:pt>
                <c:pt idx="31">
                  <c:v>26.735390799999987</c:v>
                </c:pt>
                <c:pt idx="32">
                  <c:v>26.735831099999999</c:v>
                </c:pt>
                <c:pt idx="33">
                  <c:v>26.736637199999986</c:v>
                </c:pt>
                <c:pt idx="34">
                  <c:v>26.737794999999988</c:v>
                </c:pt>
                <c:pt idx="35">
                  <c:v>26.739643599999827</c:v>
                </c:pt>
                <c:pt idx="36">
                  <c:v>26.742806300000002</c:v>
                </c:pt>
                <c:pt idx="37">
                  <c:v>26.747449899999776</c:v>
                </c:pt>
                <c:pt idx="38">
                  <c:v>26.754468899999999</c:v>
                </c:pt>
                <c:pt idx="39">
                  <c:v>26.762164499999987</c:v>
                </c:pt>
                <c:pt idx="40">
                  <c:v>26.775479899999819</c:v>
                </c:pt>
                <c:pt idx="41">
                  <c:v>26.795618399999864</c:v>
                </c:pt>
                <c:pt idx="42">
                  <c:v>26.826986300000005</c:v>
                </c:pt>
                <c:pt idx="43">
                  <c:v>26.866336499999989</c:v>
                </c:pt>
                <c:pt idx="44">
                  <c:v>26.914460599999988</c:v>
                </c:pt>
                <c:pt idx="45">
                  <c:v>26.986170999999889</c:v>
                </c:pt>
                <c:pt idx="46">
                  <c:v>27.081113999999989</c:v>
                </c:pt>
                <c:pt idx="47">
                  <c:v>27.219006</c:v>
                </c:pt>
                <c:pt idx="48">
                  <c:v>27.381489999999989</c:v>
                </c:pt>
                <c:pt idx="49">
                  <c:v>27.563333999999834</c:v>
                </c:pt>
                <c:pt idx="50">
                  <c:v>27.811764000000132</c:v>
                </c:pt>
                <c:pt idx="51">
                  <c:v>28.115458000000135</c:v>
                </c:pt>
                <c:pt idx="52">
                  <c:v>28.519902999999999</c:v>
                </c:pt>
                <c:pt idx="53">
                  <c:v>28.954964000000135</c:v>
                </c:pt>
                <c:pt idx="54">
                  <c:v>29.403704999999889</c:v>
                </c:pt>
                <c:pt idx="55">
                  <c:v>29.966567999999889</c:v>
                </c:pt>
                <c:pt idx="56">
                  <c:v>30.593313000000002</c:v>
                </c:pt>
                <c:pt idx="57">
                  <c:v>31.350021999999999</c:v>
                </c:pt>
                <c:pt idx="58">
                  <c:v>32.089475</c:v>
                </c:pt>
                <c:pt idx="59">
                  <c:v>32.785768000000012</c:v>
                </c:pt>
                <c:pt idx="60">
                  <c:v>33.581859000000001</c:v>
                </c:pt>
                <c:pt idx="61">
                  <c:v>34.385431000000004</c:v>
                </c:pt>
                <c:pt idx="62">
                  <c:v>35.258189000000002</c:v>
                </c:pt>
                <c:pt idx="63">
                  <c:v>36.02328</c:v>
                </c:pt>
                <c:pt idx="64">
                  <c:v>36.676740000000002</c:v>
                </c:pt>
                <c:pt idx="65">
                  <c:v>37.35728999999975</c:v>
                </c:pt>
                <c:pt idx="66">
                  <c:v>37.981030000000004</c:v>
                </c:pt>
                <c:pt idx="67">
                  <c:v>38.599820000000001</c:v>
                </c:pt>
                <c:pt idx="68">
                  <c:v>39.103260000000006</c:v>
                </c:pt>
                <c:pt idx="69">
                  <c:v>39.514359999999996</c:v>
                </c:pt>
                <c:pt idx="70">
                  <c:v>39.936250000000001</c:v>
                </c:pt>
                <c:pt idx="71">
                  <c:v>40.333240000000004</c:v>
                </c:pt>
                <c:pt idx="72">
                  <c:v>40.757640000000002</c:v>
                </c:pt>
                <c:pt idx="73">
                  <c:v>41.145110000000294</c:v>
                </c:pt>
                <c:pt idx="74">
                  <c:v>41.503390000000003</c:v>
                </c:pt>
                <c:pt idx="75">
                  <c:v>41.919180000000004</c:v>
                </c:pt>
                <c:pt idx="76">
                  <c:v>42.353629999999995</c:v>
                </c:pt>
                <c:pt idx="77">
                  <c:v>42.847560000000001</c:v>
                </c:pt>
                <c:pt idx="78">
                  <c:v>43.29955000000033</c:v>
                </c:pt>
                <c:pt idx="79">
                  <c:v>43.694690000000001</c:v>
                </c:pt>
                <c:pt idx="80">
                  <c:v>44.109000000000002</c:v>
                </c:pt>
                <c:pt idx="81">
                  <c:v>44.48019</c:v>
                </c:pt>
                <c:pt idx="82">
                  <c:v>44.81897</c:v>
                </c:pt>
                <c:pt idx="83">
                  <c:v>45.04842</c:v>
                </c:pt>
                <c:pt idx="84">
                  <c:v>45.18513000000025</c:v>
                </c:pt>
                <c:pt idx="85">
                  <c:v>45.259030000000003</c:v>
                </c:pt>
                <c:pt idx="86">
                  <c:v>45.252600000000001</c:v>
                </c:pt>
                <c:pt idx="87">
                  <c:v>45.165440000000011</c:v>
                </c:pt>
                <c:pt idx="88">
                  <c:v>45.026030000000013</c:v>
                </c:pt>
                <c:pt idx="89">
                  <c:v>44.864930000000001</c:v>
                </c:pt>
                <c:pt idx="90">
                  <c:v>44.662710000000359</c:v>
                </c:pt>
                <c:pt idx="91">
                  <c:v>44.450079999999993</c:v>
                </c:pt>
                <c:pt idx="92">
                  <c:v>44.218110000000308</c:v>
                </c:pt>
                <c:pt idx="93">
                  <c:v>44.014649999999996</c:v>
                </c:pt>
                <c:pt idx="94">
                  <c:v>43.837489999999995</c:v>
                </c:pt>
                <c:pt idx="95">
                  <c:v>43.642430000000012</c:v>
                </c:pt>
                <c:pt idx="96">
                  <c:v>43.43638</c:v>
                </c:pt>
                <c:pt idx="97">
                  <c:v>43.18018</c:v>
                </c:pt>
                <c:pt idx="98">
                  <c:v>42.898610000000012</c:v>
                </c:pt>
                <c:pt idx="99">
                  <c:v>42.589750000000002</c:v>
                </c:pt>
                <c:pt idx="100">
                  <c:v>42.170710000000113</c:v>
                </c:pt>
                <c:pt idx="101">
                  <c:v>41.658470000000001</c:v>
                </c:pt>
                <c:pt idx="102">
                  <c:v>40.978460000000005</c:v>
                </c:pt>
                <c:pt idx="103">
                  <c:v>40.251400000000004</c:v>
                </c:pt>
                <c:pt idx="104">
                  <c:v>39.512860000000003</c:v>
                </c:pt>
                <c:pt idx="105">
                  <c:v>38.610550000000003</c:v>
                </c:pt>
                <c:pt idx="106">
                  <c:v>37.636790000000012</c:v>
                </c:pt>
                <c:pt idx="107">
                  <c:v>36.509889999999999</c:v>
                </c:pt>
                <c:pt idx="108">
                  <c:v>35.459543000000004</c:v>
                </c:pt>
                <c:pt idx="109">
                  <c:v>34.512191000000001</c:v>
                </c:pt>
                <c:pt idx="110">
                  <c:v>33.481756000000004</c:v>
                </c:pt>
                <c:pt idx="111">
                  <c:v>32.493943000000002</c:v>
                </c:pt>
                <c:pt idx="112">
                  <c:v>31.478147999999827</c:v>
                </c:pt>
                <c:pt idx="113">
                  <c:v>30.632293000000001</c:v>
                </c:pt>
                <c:pt idx="114">
                  <c:v>29.941468</c:v>
                </c:pt>
                <c:pt idx="115">
                  <c:v>29.259668000000001</c:v>
                </c:pt>
                <c:pt idx="116">
                  <c:v>28.667463999999999</c:v>
                </c:pt>
                <c:pt idx="117">
                  <c:v>28.116627999999999</c:v>
                </c:pt>
                <c:pt idx="118">
                  <c:v>27.700725999999989</c:v>
                </c:pt>
                <c:pt idx="119">
                  <c:v>27.390582999999989</c:v>
                </c:pt>
                <c:pt idx="120">
                  <c:v>27.108888000000135</c:v>
                </c:pt>
                <c:pt idx="121">
                  <c:v>26.884583500000002</c:v>
                </c:pt>
                <c:pt idx="122">
                  <c:v>26.694050900000139</c:v>
                </c:pt>
                <c:pt idx="123">
                  <c:v>26.562407299999812</c:v>
                </c:pt>
                <c:pt idx="124">
                  <c:v>26.471366499999988</c:v>
                </c:pt>
                <c:pt idx="125">
                  <c:v>26.395098099999988</c:v>
                </c:pt>
                <c:pt idx="126">
                  <c:v>26.339075200000035</c:v>
                </c:pt>
                <c:pt idx="127">
                  <c:v>26.295725699999856</c:v>
                </c:pt>
                <c:pt idx="128">
                  <c:v>26.268410699999816</c:v>
                </c:pt>
                <c:pt idx="129">
                  <c:v>26.251142000000002</c:v>
                </c:pt>
                <c:pt idx="130">
                  <c:v>26.237648700000001</c:v>
                </c:pt>
                <c:pt idx="131">
                  <c:v>26.228513899999776</c:v>
                </c:pt>
                <c:pt idx="132">
                  <c:v>26.2219421</c:v>
                </c:pt>
                <c:pt idx="133">
                  <c:v>26.217906000000031</c:v>
                </c:pt>
                <c:pt idx="134">
                  <c:v>26.2153633</c:v>
                </c:pt>
                <c:pt idx="135">
                  <c:v>26.213545999999987</c:v>
                </c:pt>
                <c:pt idx="136">
                  <c:v>26.2124959</c:v>
                </c:pt>
                <c:pt idx="137">
                  <c:v>26.211570999999999</c:v>
                </c:pt>
                <c:pt idx="138">
                  <c:v>26.210927900000005</c:v>
                </c:pt>
                <c:pt idx="139">
                  <c:v>26.210309899999864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(2)'!$D$98:$D$237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26.732246899999794</c:v>
                </c:pt>
                <c:pt idx="18">
                  <c:v>26.732523700000002</c:v>
                </c:pt>
                <c:pt idx="19">
                  <c:v>26.732418999999989</c:v>
                </c:pt>
                <c:pt idx="20">
                  <c:v>26.732845999999999</c:v>
                </c:pt>
                <c:pt idx="21">
                  <c:v>26.732766399999889</c:v>
                </c:pt>
                <c:pt idx="22">
                  <c:v>26.732686699999864</c:v>
                </c:pt>
                <c:pt idx="23">
                  <c:v>26.732650899999989</c:v>
                </c:pt>
                <c:pt idx="24">
                  <c:v>26.7330343</c:v>
                </c:pt>
                <c:pt idx="25">
                  <c:v>26.733330299999889</c:v>
                </c:pt>
                <c:pt idx="26">
                  <c:v>26.733782999999889</c:v>
                </c:pt>
                <c:pt idx="27">
                  <c:v>26.734129599999989</c:v>
                </c:pt>
                <c:pt idx="28">
                  <c:v>26.734019499999999</c:v>
                </c:pt>
                <c:pt idx="29">
                  <c:v>26.7343099</c:v>
                </c:pt>
                <c:pt idx="30">
                  <c:v>26.734688200000001</c:v>
                </c:pt>
                <c:pt idx="31">
                  <c:v>26.734772400000001</c:v>
                </c:pt>
                <c:pt idx="32">
                  <c:v>26.7347316</c:v>
                </c:pt>
                <c:pt idx="33">
                  <c:v>26.734809700000035</c:v>
                </c:pt>
                <c:pt idx="34">
                  <c:v>26.734944100000035</c:v>
                </c:pt>
                <c:pt idx="35">
                  <c:v>26.735034899999889</c:v>
                </c:pt>
                <c:pt idx="36">
                  <c:v>26.735463599999989</c:v>
                </c:pt>
                <c:pt idx="37">
                  <c:v>26.735398199999999</c:v>
                </c:pt>
                <c:pt idx="38">
                  <c:v>26.735845900000001</c:v>
                </c:pt>
                <c:pt idx="39">
                  <c:v>26.734954700000209</c:v>
                </c:pt>
                <c:pt idx="40">
                  <c:v>26.734582199999988</c:v>
                </c:pt>
                <c:pt idx="41">
                  <c:v>26.735035700000001</c:v>
                </c:pt>
                <c:pt idx="42">
                  <c:v>26.735201499999999</c:v>
                </c:pt>
                <c:pt idx="43">
                  <c:v>26.734460100000035</c:v>
                </c:pt>
                <c:pt idx="44">
                  <c:v>26.733987299999999</c:v>
                </c:pt>
                <c:pt idx="45">
                  <c:v>26.733933400000005</c:v>
                </c:pt>
                <c:pt idx="46">
                  <c:v>26.7336542</c:v>
                </c:pt>
                <c:pt idx="47">
                  <c:v>26.732999400000001</c:v>
                </c:pt>
                <c:pt idx="48">
                  <c:v>26.732050099999999</c:v>
                </c:pt>
                <c:pt idx="49">
                  <c:v>26.7306682</c:v>
                </c:pt>
                <c:pt idx="50">
                  <c:v>26.7292041</c:v>
                </c:pt>
                <c:pt idx="51">
                  <c:v>26.728089599999819</c:v>
                </c:pt>
                <c:pt idx="52">
                  <c:v>26.7271246</c:v>
                </c:pt>
                <c:pt idx="53">
                  <c:v>26.725257799999987</c:v>
                </c:pt>
                <c:pt idx="54">
                  <c:v>26.723127099999989</c:v>
                </c:pt>
                <c:pt idx="55">
                  <c:v>26.720957200000001</c:v>
                </c:pt>
                <c:pt idx="56">
                  <c:v>26.717954100000235</c:v>
                </c:pt>
                <c:pt idx="57">
                  <c:v>26.7142166</c:v>
                </c:pt>
                <c:pt idx="58">
                  <c:v>26.710657999999999</c:v>
                </c:pt>
                <c:pt idx="59">
                  <c:v>26.706540499999889</c:v>
                </c:pt>
                <c:pt idx="60">
                  <c:v>26.702339099999783</c:v>
                </c:pt>
                <c:pt idx="61">
                  <c:v>26.697872100000158</c:v>
                </c:pt>
                <c:pt idx="62">
                  <c:v>26.692525799999999</c:v>
                </c:pt>
                <c:pt idx="63">
                  <c:v>26.686231599999989</c:v>
                </c:pt>
                <c:pt idx="64">
                  <c:v>26.679282100000005</c:v>
                </c:pt>
                <c:pt idx="65">
                  <c:v>26.673374100000135</c:v>
                </c:pt>
                <c:pt idx="66">
                  <c:v>26.666980700000035</c:v>
                </c:pt>
                <c:pt idx="67">
                  <c:v>26.660069400000001</c:v>
                </c:pt>
                <c:pt idx="68">
                  <c:v>26.652803400000035</c:v>
                </c:pt>
                <c:pt idx="69">
                  <c:v>26.645338999999989</c:v>
                </c:pt>
                <c:pt idx="70">
                  <c:v>26.637662800000001</c:v>
                </c:pt>
                <c:pt idx="71">
                  <c:v>26.629744499999987</c:v>
                </c:pt>
                <c:pt idx="72">
                  <c:v>26.620770400000001</c:v>
                </c:pt>
                <c:pt idx="73">
                  <c:v>26.611489200000001</c:v>
                </c:pt>
                <c:pt idx="74">
                  <c:v>26.602108900000001</c:v>
                </c:pt>
                <c:pt idx="75">
                  <c:v>26.592403399999856</c:v>
                </c:pt>
                <c:pt idx="76">
                  <c:v>26.582904799999987</c:v>
                </c:pt>
                <c:pt idx="77">
                  <c:v>26.572893100000005</c:v>
                </c:pt>
                <c:pt idx="78">
                  <c:v>26.563414499999986</c:v>
                </c:pt>
                <c:pt idx="79">
                  <c:v>26.552632299999775</c:v>
                </c:pt>
                <c:pt idx="80">
                  <c:v>26.5415697</c:v>
                </c:pt>
                <c:pt idx="81">
                  <c:v>26.531138400000035</c:v>
                </c:pt>
                <c:pt idx="82">
                  <c:v>26.519698099999999</c:v>
                </c:pt>
                <c:pt idx="83">
                  <c:v>26.507733300000002</c:v>
                </c:pt>
                <c:pt idx="84">
                  <c:v>26.49662299999979</c:v>
                </c:pt>
                <c:pt idx="85">
                  <c:v>26.485436399999724</c:v>
                </c:pt>
                <c:pt idx="86">
                  <c:v>26.473780599999849</c:v>
                </c:pt>
                <c:pt idx="87">
                  <c:v>26.462273499999856</c:v>
                </c:pt>
                <c:pt idx="88">
                  <c:v>26.451084999999999</c:v>
                </c:pt>
                <c:pt idx="89">
                  <c:v>26.440115899999864</c:v>
                </c:pt>
                <c:pt idx="90">
                  <c:v>26.428198799999986</c:v>
                </c:pt>
                <c:pt idx="91">
                  <c:v>26.416289299999889</c:v>
                </c:pt>
                <c:pt idx="92">
                  <c:v>26.4038</c:v>
                </c:pt>
                <c:pt idx="93">
                  <c:v>26.392251000000005</c:v>
                </c:pt>
                <c:pt idx="94">
                  <c:v>26.3816633</c:v>
                </c:pt>
                <c:pt idx="95">
                  <c:v>26.370629299999827</c:v>
                </c:pt>
                <c:pt idx="96">
                  <c:v>26.358777</c:v>
                </c:pt>
                <c:pt idx="97">
                  <c:v>26.346997200000001</c:v>
                </c:pt>
                <c:pt idx="98">
                  <c:v>26.3356809</c:v>
                </c:pt>
                <c:pt idx="99">
                  <c:v>26.3252515</c:v>
                </c:pt>
                <c:pt idx="100">
                  <c:v>26.3147725</c:v>
                </c:pt>
                <c:pt idx="101">
                  <c:v>26.305005999999999</c:v>
                </c:pt>
                <c:pt idx="102">
                  <c:v>26.295759099999852</c:v>
                </c:pt>
                <c:pt idx="103">
                  <c:v>26.287470799999987</c:v>
                </c:pt>
                <c:pt idx="104">
                  <c:v>26.280072199999989</c:v>
                </c:pt>
                <c:pt idx="105">
                  <c:v>26.273306799999986</c:v>
                </c:pt>
                <c:pt idx="106">
                  <c:v>26.266318300000002</c:v>
                </c:pt>
                <c:pt idx="107">
                  <c:v>26.260182299999812</c:v>
                </c:pt>
                <c:pt idx="108">
                  <c:v>26.255326199999889</c:v>
                </c:pt>
                <c:pt idx="109">
                  <c:v>26.249690899999827</c:v>
                </c:pt>
                <c:pt idx="110">
                  <c:v>26.245109499999856</c:v>
                </c:pt>
                <c:pt idx="111">
                  <c:v>26.241088300000001</c:v>
                </c:pt>
                <c:pt idx="112">
                  <c:v>26.2377033</c:v>
                </c:pt>
                <c:pt idx="113">
                  <c:v>26.234103600000001</c:v>
                </c:pt>
                <c:pt idx="114">
                  <c:v>26.229756299999856</c:v>
                </c:pt>
                <c:pt idx="115">
                  <c:v>26.226896199999999</c:v>
                </c:pt>
                <c:pt idx="116">
                  <c:v>26.224491100000005</c:v>
                </c:pt>
                <c:pt idx="117">
                  <c:v>26.222441099999834</c:v>
                </c:pt>
                <c:pt idx="118">
                  <c:v>26.220208299999989</c:v>
                </c:pt>
                <c:pt idx="119">
                  <c:v>26.219025700000035</c:v>
                </c:pt>
                <c:pt idx="120">
                  <c:v>26.217929900000001</c:v>
                </c:pt>
                <c:pt idx="121">
                  <c:v>26.216752</c:v>
                </c:pt>
                <c:pt idx="122">
                  <c:v>26.215767400000001</c:v>
                </c:pt>
                <c:pt idx="123">
                  <c:v>26.214663300000005</c:v>
                </c:pt>
                <c:pt idx="124">
                  <c:v>26.213558500000001</c:v>
                </c:pt>
                <c:pt idx="125">
                  <c:v>26.2127534</c:v>
                </c:pt>
                <c:pt idx="126">
                  <c:v>26.211966500000031</c:v>
                </c:pt>
                <c:pt idx="127">
                  <c:v>26.211686199999999</c:v>
                </c:pt>
                <c:pt idx="128">
                  <c:v>26.211593300000001</c:v>
                </c:pt>
                <c:pt idx="129">
                  <c:v>26.211688200000001</c:v>
                </c:pt>
                <c:pt idx="130">
                  <c:v>26.2117018</c:v>
                </c:pt>
                <c:pt idx="131">
                  <c:v>26.2116966</c:v>
                </c:pt>
                <c:pt idx="132">
                  <c:v>26.211678899999999</c:v>
                </c:pt>
                <c:pt idx="133">
                  <c:v>26.211454600000035</c:v>
                </c:pt>
                <c:pt idx="134">
                  <c:v>26.211167700000146</c:v>
                </c:pt>
                <c:pt idx="135">
                  <c:v>26.210980599999999</c:v>
                </c:pt>
                <c:pt idx="136">
                  <c:v>26.210950000000135</c:v>
                </c:pt>
                <c:pt idx="137">
                  <c:v>26.210700200000002</c:v>
                </c:pt>
                <c:pt idx="138">
                  <c:v>26.210419000000002</c:v>
                </c:pt>
                <c:pt idx="139">
                  <c:v>26.21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(2)'!$E$98:$E$237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26.732247099999864</c:v>
                </c:pt>
                <c:pt idx="18">
                  <c:v>26.732523899999812</c:v>
                </c:pt>
                <c:pt idx="19">
                  <c:v>26.732419299999801</c:v>
                </c:pt>
                <c:pt idx="20">
                  <c:v>26.7328467</c:v>
                </c:pt>
                <c:pt idx="21">
                  <c:v>26.732767899999889</c:v>
                </c:pt>
                <c:pt idx="22">
                  <c:v>26.732689700000002</c:v>
                </c:pt>
                <c:pt idx="23">
                  <c:v>26.732656799999987</c:v>
                </c:pt>
                <c:pt idx="24">
                  <c:v>26.733044800000002</c:v>
                </c:pt>
                <c:pt idx="25">
                  <c:v>26.733349899999812</c:v>
                </c:pt>
                <c:pt idx="26">
                  <c:v>26.733819199999999</c:v>
                </c:pt>
                <c:pt idx="27">
                  <c:v>26.7341993</c:v>
                </c:pt>
                <c:pt idx="28">
                  <c:v>26.734144100000005</c:v>
                </c:pt>
                <c:pt idx="29">
                  <c:v>26.734517400000001</c:v>
                </c:pt>
                <c:pt idx="30">
                  <c:v>26.735048899999889</c:v>
                </c:pt>
                <c:pt idx="31">
                  <c:v>26.7353907</c:v>
                </c:pt>
                <c:pt idx="32">
                  <c:v>26.735831099999999</c:v>
                </c:pt>
                <c:pt idx="33">
                  <c:v>26.736637000000002</c:v>
                </c:pt>
                <c:pt idx="34">
                  <c:v>26.737794699999988</c:v>
                </c:pt>
                <c:pt idx="35">
                  <c:v>26.739642999999827</c:v>
                </c:pt>
                <c:pt idx="36">
                  <c:v>26.742804899999989</c:v>
                </c:pt>
                <c:pt idx="37">
                  <c:v>26.747447299999834</c:v>
                </c:pt>
                <c:pt idx="38">
                  <c:v>26.754463699999999</c:v>
                </c:pt>
                <c:pt idx="39">
                  <c:v>26.7621553</c:v>
                </c:pt>
                <c:pt idx="40">
                  <c:v>26.775462499999989</c:v>
                </c:pt>
                <c:pt idx="41">
                  <c:v>26.795586299999801</c:v>
                </c:pt>
                <c:pt idx="42">
                  <c:v>26.826924200000001</c:v>
                </c:pt>
                <c:pt idx="43">
                  <c:v>26.866225199999999</c:v>
                </c:pt>
                <c:pt idx="44">
                  <c:v>26.914274599999999</c:v>
                </c:pt>
                <c:pt idx="45">
                  <c:v>26.985845999999889</c:v>
                </c:pt>
                <c:pt idx="46">
                  <c:v>27.080553999999989</c:v>
                </c:pt>
                <c:pt idx="47">
                  <c:v>27.218005000000005</c:v>
                </c:pt>
                <c:pt idx="48">
                  <c:v>27.379815000000143</c:v>
                </c:pt>
                <c:pt idx="49">
                  <c:v>27.560705999999989</c:v>
                </c:pt>
                <c:pt idx="50">
                  <c:v>27.807485000000035</c:v>
                </c:pt>
                <c:pt idx="51">
                  <c:v>28.10859</c:v>
                </c:pt>
                <c:pt idx="52">
                  <c:v>28.508528999999989</c:v>
                </c:pt>
                <c:pt idx="53">
                  <c:v>28.937235999999999</c:v>
                </c:pt>
                <c:pt idx="54">
                  <c:v>29.377589</c:v>
                </c:pt>
                <c:pt idx="55">
                  <c:v>29.926936999999889</c:v>
                </c:pt>
                <c:pt idx="56">
                  <c:v>30.534013000000005</c:v>
                </c:pt>
                <c:pt idx="57">
                  <c:v>31.259128999999987</c:v>
                </c:pt>
                <c:pt idx="58">
                  <c:v>31.957424</c:v>
                </c:pt>
                <c:pt idx="59">
                  <c:v>32.603171000000003</c:v>
                </c:pt>
                <c:pt idx="60">
                  <c:v>33.323582000000002</c:v>
                </c:pt>
                <c:pt idx="61">
                  <c:v>34.025211000000013</c:v>
                </c:pt>
                <c:pt idx="62">
                  <c:v>34.747157000000001</c:v>
                </c:pt>
                <c:pt idx="63">
                  <c:v>35.331266999999997</c:v>
                </c:pt>
                <c:pt idx="64">
                  <c:v>35.778526000000063</c:v>
                </c:pt>
                <c:pt idx="65">
                  <c:v>36.173070000000003</c:v>
                </c:pt>
                <c:pt idx="66">
                  <c:v>36.441540000000003</c:v>
                </c:pt>
                <c:pt idx="67">
                  <c:v>36.578370000000113</c:v>
                </c:pt>
                <c:pt idx="68">
                  <c:v>36.551819999999999</c:v>
                </c:pt>
                <c:pt idx="69">
                  <c:v>36.405750000000012</c:v>
                </c:pt>
                <c:pt idx="70">
                  <c:v>36.116130000000013</c:v>
                </c:pt>
                <c:pt idx="71">
                  <c:v>35.704316000000013</c:v>
                </c:pt>
                <c:pt idx="72">
                  <c:v>35.132012000000316</c:v>
                </c:pt>
                <c:pt idx="73">
                  <c:v>34.526708000000013</c:v>
                </c:pt>
                <c:pt idx="74">
                  <c:v>33.934229999999999</c:v>
                </c:pt>
                <c:pt idx="75">
                  <c:v>33.249180000000003</c:v>
                </c:pt>
                <c:pt idx="76">
                  <c:v>32.561384000000004</c:v>
                </c:pt>
                <c:pt idx="77">
                  <c:v>31.832713999999989</c:v>
                </c:pt>
                <c:pt idx="78">
                  <c:v>31.220911000000001</c:v>
                </c:pt>
                <c:pt idx="79">
                  <c:v>30.728054</c:v>
                </c:pt>
                <c:pt idx="80">
                  <c:v>30.265094999999889</c:v>
                </c:pt>
                <c:pt idx="81">
                  <c:v>29.906088</c:v>
                </c:pt>
                <c:pt idx="82">
                  <c:v>29.645567</c:v>
                </c:pt>
                <c:pt idx="83">
                  <c:v>29.539560999999999</c:v>
                </c:pt>
                <c:pt idx="84">
                  <c:v>29.557110999999999</c:v>
                </c:pt>
                <c:pt idx="85">
                  <c:v>29.706709999999834</c:v>
                </c:pt>
                <c:pt idx="86">
                  <c:v>29.991768</c:v>
                </c:pt>
                <c:pt idx="87">
                  <c:v>30.459771999999987</c:v>
                </c:pt>
                <c:pt idx="88">
                  <c:v>31.015993000000005</c:v>
                </c:pt>
                <c:pt idx="89">
                  <c:v>31.613039999999987</c:v>
                </c:pt>
                <c:pt idx="90">
                  <c:v>32.370531</c:v>
                </c:pt>
                <c:pt idx="91">
                  <c:v>33.207344000000006</c:v>
                </c:pt>
                <c:pt idx="92">
                  <c:v>34.19081700000001</c:v>
                </c:pt>
                <c:pt idx="93">
                  <c:v>35.110428999999996</c:v>
                </c:pt>
                <c:pt idx="94">
                  <c:v>35.931626999999999</c:v>
                </c:pt>
                <c:pt idx="95">
                  <c:v>36.807089999999995</c:v>
                </c:pt>
                <c:pt idx="96">
                  <c:v>37.609140000000011</c:v>
                </c:pt>
                <c:pt idx="97">
                  <c:v>38.369790000000002</c:v>
                </c:pt>
                <c:pt idx="98">
                  <c:v>38.917079999999999</c:v>
                </c:pt>
                <c:pt idx="99">
                  <c:v>39.271440000000005</c:v>
                </c:pt>
                <c:pt idx="100">
                  <c:v>39.49654000000001</c:v>
                </c:pt>
                <c:pt idx="101">
                  <c:v>39.533500000000011</c:v>
                </c:pt>
                <c:pt idx="102">
                  <c:v>39.354879999999945</c:v>
                </c:pt>
                <c:pt idx="103">
                  <c:v>38.998840000000001</c:v>
                </c:pt>
                <c:pt idx="104">
                  <c:v>38.532950000000113</c:v>
                </c:pt>
                <c:pt idx="105">
                  <c:v>37.874489999999994</c:v>
                </c:pt>
                <c:pt idx="106">
                  <c:v>37.091610000000003</c:v>
                </c:pt>
                <c:pt idx="107">
                  <c:v>36.12436000000001</c:v>
                </c:pt>
                <c:pt idx="108">
                  <c:v>35.182307000000002</c:v>
                </c:pt>
                <c:pt idx="109">
                  <c:v>34.308605</c:v>
                </c:pt>
                <c:pt idx="110">
                  <c:v>33.339216</c:v>
                </c:pt>
                <c:pt idx="111">
                  <c:v>32.395537000000012</c:v>
                </c:pt>
                <c:pt idx="112">
                  <c:v>31.413738999999989</c:v>
                </c:pt>
                <c:pt idx="113">
                  <c:v>30.589121999999989</c:v>
                </c:pt>
                <c:pt idx="114">
                  <c:v>29.911709000000002</c:v>
                </c:pt>
                <c:pt idx="115">
                  <c:v>29.240246999999801</c:v>
                </c:pt>
                <c:pt idx="116">
                  <c:v>28.654967000000202</c:v>
                </c:pt>
                <c:pt idx="117">
                  <c:v>28.10905800000015</c:v>
                </c:pt>
                <c:pt idx="118">
                  <c:v>27.695996000000001</c:v>
                </c:pt>
                <c:pt idx="119">
                  <c:v>27.387523000000002</c:v>
                </c:pt>
                <c:pt idx="120">
                  <c:v>27.107026000000001</c:v>
                </c:pt>
                <c:pt idx="121">
                  <c:v>26.883467</c:v>
                </c:pt>
                <c:pt idx="122">
                  <c:v>26.693424799999999</c:v>
                </c:pt>
                <c:pt idx="123">
                  <c:v>26.562042699999775</c:v>
                </c:pt>
                <c:pt idx="124">
                  <c:v>26.471145100000001</c:v>
                </c:pt>
                <c:pt idx="125">
                  <c:v>26.394972599999999</c:v>
                </c:pt>
                <c:pt idx="126">
                  <c:v>26.339005000000135</c:v>
                </c:pt>
                <c:pt idx="127">
                  <c:v>26.295689299999776</c:v>
                </c:pt>
                <c:pt idx="128">
                  <c:v>26.268390999999841</c:v>
                </c:pt>
                <c:pt idx="129">
                  <c:v>26.251130799999999</c:v>
                </c:pt>
                <c:pt idx="130">
                  <c:v>26.237642699999864</c:v>
                </c:pt>
                <c:pt idx="131">
                  <c:v>26.228510799999889</c:v>
                </c:pt>
                <c:pt idx="132">
                  <c:v>26.2219406</c:v>
                </c:pt>
                <c:pt idx="133">
                  <c:v>26.217905300000169</c:v>
                </c:pt>
                <c:pt idx="134">
                  <c:v>26.215362899999889</c:v>
                </c:pt>
                <c:pt idx="135">
                  <c:v>26.213545799999999</c:v>
                </c:pt>
                <c:pt idx="136">
                  <c:v>26.212495799999999</c:v>
                </c:pt>
                <c:pt idx="137">
                  <c:v>26.211570999999999</c:v>
                </c:pt>
                <c:pt idx="138">
                  <c:v>26.210927900000005</c:v>
                </c:pt>
                <c:pt idx="139">
                  <c:v>26.210309899999864</c:v>
                </c:pt>
              </c:numCache>
            </c:numRef>
          </c:yVal>
          <c:smooth val="1"/>
        </c:ser>
        <c:ser>
          <c:idx val="4"/>
          <c:order val="4"/>
          <c:marker>
            <c:symbol val="none"/>
          </c:marker>
          <c:xVal>
            <c:numRef>
              <c:f>'PT4F-2 (2)'!$A$98:$A$237</c:f>
              <c:numCache>
                <c:formatCode>General</c:formatCode>
                <c:ptCount val="140"/>
                <c:pt idx="0">
                  <c:v>80.400000000000006</c:v>
                </c:pt>
                <c:pt idx="1">
                  <c:v>80.3</c:v>
                </c:pt>
                <c:pt idx="2">
                  <c:v>80.19</c:v>
                </c:pt>
                <c:pt idx="3">
                  <c:v>80.09</c:v>
                </c:pt>
                <c:pt idx="4">
                  <c:v>80</c:v>
                </c:pt>
                <c:pt idx="5">
                  <c:v>79.900000000000006</c:v>
                </c:pt>
                <c:pt idx="6">
                  <c:v>79.8</c:v>
                </c:pt>
                <c:pt idx="7">
                  <c:v>79.69</c:v>
                </c:pt>
                <c:pt idx="8">
                  <c:v>79.59</c:v>
                </c:pt>
                <c:pt idx="9">
                  <c:v>79.5</c:v>
                </c:pt>
                <c:pt idx="10">
                  <c:v>79.400000000000006</c:v>
                </c:pt>
                <c:pt idx="11">
                  <c:v>79.3</c:v>
                </c:pt>
                <c:pt idx="12">
                  <c:v>79.19</c:v>
                </c:pt>
                <c:pt idx="13">
                  <c:v>79.09</c:v>
                </c:pt>
                <c:pt idx="14">
                  <c:v>79</c:v>
                </c:pt>
                <c:pt idx="15">
                  <c:v>78.900000000000006</c:v>
                </c:pt>
                <c:pt idx="16">
                  <c:v>78.8</c:v>
                </c:pt>
                <c:pt idx="17">
                  <c:v>78.69</c:v>
                </c:pt>
                <c:pt idx="18">
                  <c:v>78.59</c:v>
                </c:pt>
                <c:pt idx="19">
                  <c:v>78.5</c:v>
                </c:pt>
                <c:pt idx="20">
                  <c:v>78.400000000000006</c:v>
                </c:pt>
                <c:pt idx="21">
                  <c:v>78.3</c:v>
                </c:pt>
                <c:pt idx="22">
                  <c:v>78.19</c:v>
                </c:pt>
                <c:pt idx="23">
                  <c:v>78.09</c:v>
                </c:pt>
                <c:pt idx="24">
                  <c:v>78</c:v>
                </c:pt>
                <c:pt idx="25">
                  <c:v>77.900000000000006</c:v>
                </c:pt>
                <c:pt idx="26">
                  <c:v>77.8</c:v>
                </c:pt>
                <c:pt idx="27">
                  <c:v>77.69</c:v>
                </c:pt>
                <c:pt idx="28">
                  <c:v>77.59</c:v>
                </c:pt>
                <c:pt idx="29">
                  <c:v>77.5</c:v>
                </c:pt>
                <c:pt idx="30">
                  <c:v>77.400000000000006</c:v>
                </c:pt>
                <c:pt idx="31">
                  <c:v>77.3</c:v>
                </c:pt>
                <c:pt idx="32">
                  <c:v>77.19</c:v>
                </c:pt>
                <c:pt idx="33">
                  <c:v>77.09</c:v>
                </c:pt>
                <c:pt idx="34">
                  <c:v>77</c:v>
                </c:pt>
                <c:pt idx="35">
                  <c:v>76.900000000000006</c:v>
                </c:pt>
                <c:pt idx="36">
                  <c:v>76.8</c:v>
                </c:pt>
                <c:pt idx="37">
                  <c:v>76.69</c:v>
                </c:pt>
                <c:pt idx="38">
                  <c:v>76.59</c:v>
                </c:pt>
                <c:pt idx="39">
                  <c:v>76.5</c:v>
                </c:pt>
                <c:pt idx="40">
                  <c:v>76.400000000000006</c:v>
                </c:pt>
                <c:pt idx="41">
                  <c:v>76.3</c:v>
                </c:pt>
                <c:pt idx="42">
                  <c:v>76.19</c:v>
                </c:pt>
                <c:pt idx="43">
                  <c:v>76.09</c:v>
                </c:pt>
                <c:pt idx="44">
                  <c:v>76</c:v>
                </c:pt>
                <c:pt idx="45">
                  <c:v>75.900000000000006</c:v>
                </c:pt>
                <c:pt idx="46">
                  <c:v>75.8</c:v>
                </c:pt>
                <c:pt idx="47">
                  <c:v>75.69</c:v>
                </c:pt>
                <c:pt idx="48">
                  <c:v>75.59</c:v>
                </c:pt>
                <c:pt idx="49">
                  <c:v>75.5</c:v>
                </c:pt>
                <c:pt idx="50">
                  <c:v>75.400000000000006</c:v>
                </c:pt>
                <c:pt idx="51">
                  <c:v>75.3</c:v>
                </c:pt>
                <c:pt idx="52">
                  <c:v>75.19</c:v>
                </c:pt>
                <c:pt idx="53">
                  <c:v>75.09</c:v>
                </c:pt>
                <c:pt idx="54">
                  <c:v>75</c:v>
                </c:pt>
                <c:pt idx="55">
                  <c:v>74.900000000000006</c:v>
                </c:pt>
                <c:pt idx="56">
                  <c:v>74.8</c:v>
                </c:pt>
                <c:pt idx="57">
                  <c:v>74.69</c:v>
                </c:pt>
                <c:pt idx="58">
                  <c:v>74.59</c:v>
                </c:pt>
                <c:pt idx="59">
                  <c:v>74.5</c:v>
                </c:pt>
                <c:pt idx="60">
                  <c:v>74.400000000000006</c:v>
                </c:pt>
                <c:pt idx="61">
                  <c:v>74.3</c:v>
                </c:pt>
                <c:pt idx="62">
                  <c:v>74.19</c:v>
                </c:pt>
                <c:pt idx="63">
                  <c:v>74.09</c:v>
                </c:pt>
                <c:pt idx="64">
                  <c:v>74</c:v>
                </c:pt>
                <c:pt idx="65">
                  <c:v>73.900000000000006</c:v>
                </c:pt>
                <c:pt idx="66">
                  <c:v>73.8</c:v>
                </c:pt>
                <c:pt idx="67">
                  <c:v>73.69</c:v>
                </c:pt>
                <c:pt idx="68">
                  <c:v>73.59</c:v>
                </c:pt>
                <c:pt idx="69">
                  <c:v>73.5</c:v>
                </c:pt>
                <c:pt idx="70">
                  <c:v>73.400000000000006</c:v>
                </c:pt>
                <c:pt idx="71">
                  <c:v>73.3</c:v>
                </c:pt>
                <c:pt idx="72">
                  <c:v>73.19</c:v>
                </c:pt>
                <c:pt idx="73">
                  <c:v>73.09</c:v>
                </c:pt>
                <c:pt idx="74">
                  <c:v>73</c:v>
                </c:pt>
                <c:pt idx="75">
                  <c:v>72.900000000000006</c:v>
                </c:pt>
                <c:pt idx="76">
                  <c:v>72.8</c:v>
                </c:pt>
                <c:pt idx="77">
                  <c:v>72.69</c:v>
                </c:pt>
                <c:pt idx="78">
                  <c:v>72.59</c:v>
                </c:pt>
                <c:pt idx="79">
                  <c:v>72.5</c:v>
                </c:pt>
                <c:pt idx="80">
                  <c:v>72.400000000000006</c:v>
                </c:pt>
                <c:pt idx="81">
                  <c:v>72.3</c:v>
                </c:pt>
                <c:pt idx="82">
                  <c:v>72.19</c:v>
                </c:pt>
                <c:pt idx="83">
                  <c:v>72.09</c:v>
                </c:pt>
                <c:pt idx="84">
                  <c:v>72</c:v>
                </c:pt>
                <c:pt idx="85">
                  <c:v>71.900000000000006</c:v>
                </c:pt>
                <c:pt idx="86">
                  <c:v>71.8</c:v>
                </c:pt>
                <c:pt idx="87">
                  <c:v>71.69</c:v>
                </c:pt>
                <c:pt idx="88">
                  <c:v>71.59</c:v>
                </c:pt>
                <c:pt idx="89">
                  <c:v>71.5</c:v>
                </c:pt>
                <c:pt idx="90">
                  <c:v>71.400000000000006</c:v>
                </c:pt>
                <c:pt idx="91">
                  <c:v>71.3</c:v>
                </c:pt>
                <c:pt idx="92">
                  <c:v>71.19</c:v>
                </c:pt>
                <c:pt idx="93">
                  <c:v>71.09</c:v>
                </c:pt>
                <c:pt idx="94">
                  <c:v>71</c:v>
                </c:pt>
                <c:pt idx="95">
                  <c:v>70.900000000000006</c:v>
                </c:pt>
                <c:pt idx="96">
                  <c:v>70.8</c:v>
                </c:pt>
                <c:pt idx="97">
                  <c:v>70.69</c:v>
                </c:pt>
                <c:pt idx="98">
                  <c:v>70.59</c:v>
                </c:pt>
                <c:pt idx="99">
                  <c:v>70.5</c:v>
                </c:pt>
                <c:pt idx="100">
                  <c:v>70.400000000000006</c:v>
                </c:pt>
                <c:pt idx="101">
                  <c:v>70.3</c:v>
                </c:pt>
                <c:pt idx="102">
                  <c:v>70.19</c:v>
                </c:pt>
                <c:pt idx="103">
                  <c:v>70.09</c:v>
                </c:pt>
                <c:pt idx="104">
                  <c:v>70</c:v>
                </c:pt>
                <c:pt idx="105">
                  <c:v>69.900000000000006</c:v>
                </c:pt>
                <c:pt idx="106">
                  <c:v>69.8</c:v>
                </c:pt>
                <c:pt idx="107">
                  <c:v>69.69</c:v>
                </c:pt>
                <c:pt idx="108">
                  <c:v>69.59</c:v>
                </c:pt>
                <c:pt idx="109">
                  <c:v>69.5</c:v>
                </c:pt>
                <c:pt idx="110">
                  <c:v>69.400000000000006</c:v>
                </c:pt>
                <c:pt idx="111">
                  <c:v>69.3</c:v>
                </c:pt>
                <c:pt idx="112">
                  <c:v>69.19</c:v>
                </c:pt>
                <c:pt idx="113">
                  <c:v>69.09</c:v>
                </c:pt>
                <c:pt idx="114">
                  <c:v>69</c:v>
                </c:pt>
                <c:pt idx="115">
                  <c:v>68.900000000000006</c:v>
                </c:pt>
                <c:pt idx="116">
                  <c:v>68.8</c:v>
                </c:pt>
                <c:pt idx="117">
                  <c:v>68.69</c:v>
                </c:pt>
                <c:pt idx="118">
                  <c:v>68.59</c:v>
                </c:pt>
                <c:pt idx="119">
                  <c:v>68.5</c:v>
                </c:pt>
                <c:pt idx="120">
                  <c:v>68.400000000000006</c:v>
                </c:pt>
                <c:pt idx="121">
                  <c:v>68.3</c:v>
                </c:pt>
                <c:pt idx="122">
                  <c:v>68.19</c:v>
                </c:pt>
                <c:pt idx="123">
                  <c:v>68.09</c:v>
                </c:pt>
                <c:pt idx="124">
                  <c:v>68</c:v>
                </c:pt>
                <c:pt idx="125">
                  <c:v>67.900000000000006</c:v>
                </c:pt>
                <c:pt idx="126">
                  <c:v>67.8</c:v>
                </c:pt>
                <c:pt idx="127">
                  <c:v>67.69</c:v>
                </c:pt>
                <c:pt idx="128">
                  <c:v>67.59</c:v>
                </c:pt>
                <c:pt idx="129">
                  <c:v>67.5</c:v>
                </c:pt>
                <c:pt idx="130">
                  <c:v>67.400000000000006</c:v>
                </c:pt>
                <c:pt idx="131">
                  <c:v>67.3</c:v>
                </c:pt>
                <c:pt idx="132">
                  <c:v>67.19</c:v>
                </c:pt>
                <c:pt idx="133">
                  <c:v>67.09</c:v>
                </c:pt>
                <c:pt idx="134">
                  <c:v>67</c:v>
                </c:pt>
                <c:pt idx="135">
                  <c:v>66.900000000000006</c:v>
                </c:pt>
                <c:pt idx="136">
                  <c:v>66.8</c:v>
                </c:pt>
                <c:pt idx="137">
                  <c:v>66.69</c:v>
                </c:pt>
                <c:pt idx="138">
                  <c:v>66.59</c:v>
                </c:pt>
                <c:pt idx="139">
                  <c:v>66.5</c:v>
                </c:pt>
              </c:numCache>
            </c:numRef>
          </c:xVal>
          <c:yVal>
            <c:numRef>
              <c:f>'PT4F-2 (2)'!$F$98:$F$237</c:f>
              <c:numCache>
                <c:formatCode>General</c:formatCode>
                <c:ptCount val="140"/>
                <c:pt idx="0">
                  <c:v>26.73</c:v>
                </c:pt>
                <c:pt idx="1">
                  <c:v>26.73</c:v>
                </c:pt>
                <c:pt idx="2">
                  <c:v>26.730450600000001</c:v>
                </c:pt>
                <c:pt idx="3">
                  <c:v>26.7304885</c:v>
                </c:pt>
                <c:pt idx="4">
                  <c:v>26.730901800000005</c:v>
                </c:pt>
                <c:pt idx="5">
                  <c:v>26.73095860000015</c:v>
                </c:pt>
                <c:pt idx="6">
                  <c:v>26.731071900000035</c:v>
                </c:pt>
                <c:pt idx="7">
                  <c:v>26.731529499999986</c:v>
                </c:pt>
                <c:pt idx="8">
                  <c:v>26.731198700000135</c:v>
                </c:pt>
                <c:pt idx="9">
                  <c:v>26.7313622</c:v>
                </c:pt>
                <c:pt idx="10">
                  <c:v>26.731325399999999</c:v>
                </c:pt>
                <c:pt idx="11">
                  <c:v>26.731614199999999</c:v>
                </c:pt>
                <c:pt idx="12">
                  <c:v>26.7315276</c:v>
                </c:pt>
                <c:pt idx="13">
                  <c:v>26.731684999999999</c:v>
                </c:pt>
                <c:pt idx="14">
                  <c:v>26.7319365</c:v>
                </c:pt>
                <c:pt idx="15">
                  <c:v>26.732288100000005</c:v>
                </c:pt>
                <c:pt idx="16">
                  <c:v>26.731964100000194</c:v>
                </c:pt>
                <c:pt idx="17">
                  <c:v>26.732246899999794</c:v>
                </c:pt>
                <c:pt idx="18">
                  <c:v>26.732523700000002</c:v>
                </c:pt>
                <c:pt idx="19">
                  <c:v>26.732418999999989</c:v>
                </c:pt>
                <c:pt idx="20">
                  <c:v>26.732845999999999</c:v>
                </c:pt>
                <c:pt idx="21">
                  <c:v>26.732766399999889</c:v>
                </c:pt>
                <c:pt idx="22">
                  <c:v>26.732686699999864</c:v>
                </c:pt>
                <c:pt idx="23">
                  <c:v>26.732650899999989</c:v>
                </c:pt>
                <c:pt idx="24">
                  <c:v>26.7330343</c:v>
                </c:pt>
                <c:pt idx="25">
                  <c:v>26.733330299999889</c:v>
                </c:pt>
                <c:pt idx="26">
                  <c:v>26.733782999999889</c:v>
                </c:pt>
                <c:pt idx="27">
                  <c:v>26.734129599999989</c:v>
                </c:pt>
                <c:pt idx="28">
                  <c:v>26.734019499999999</c:v>
                </c:pt>
                <c:pt idx="29">
                  <c:v>26.7343099</c:v>
                </c:pt>
                <c:pt idx="30">
                  <c:v>26.734688200000001</c:v>
                </c:pt>
                <c:pt idx="31">
                  <c:v>26.734772499999988</c:v>
                </c:pt>
                <c:pt idx="32">
                  <c:v>26.734731700000001</c:v>
                </c:pt>
                <c:pt idx="33">
                  <c:v>26.734809899999988</c:v>
                </c:pt>
                <c:pt idx="34">
                  <c:v>26.734944400000035</c:v>
                </c:pt>
                <c:pt idx="35">
                  <c:v>26.735035499999999</c:v>
                </c:pt>
                <c:pt idx="36">
                  <c:v>26.7354649</c:v>
                </c:pt>
                <c:pt idx="37">
                  <c:v>26.735400899999856</c:v>
                </c:pt>
                <c:pt idx="38">
                  <c:v>26.735851000000135</c:v>
                </c:pt>
                <c:pt idx="39">
                  <c:v>26.734963900000135</c:v>
                </c:pt>
                <c:pt idx="40">
                  <c:v>26.734599599999989</c:v>
                </c:pt>
                <c:pt idx="41">
                  <c:v>26.735067799999999</c:v>
                </c:pt>
                <c:pt idx="42">
                  <c:v>26.7352636</c:v>
                </c:pt>
                <c:pt idx="43">
                  <c:v>26.734571400000132</c:v>
                </c:pt>
                <c:pt idx="44">
                  <c:v>26.734173299999988</c:v>
                </c:pt>
                <c:pt idx="45">
                  <c:v>26.734258400000162</c:v>
                </c:pt>
                <c:pt idx="46">
                  <c:v>26.7342139</c:v>
                </c:pt>
                <c:pt idx="47">
                  <c:v>26.734000699999999</c:v>
                </c:pt>
                <c:pt idx="48">
                  <c:v>26.7337247</c:v>
                </c:pt>
                <c:pt idx="49">
                  <c:v>26.733296200000002</c:v>
                </c:pt>
                <c:pt idx="50">
                  <c:v>26.733482499999987</c:v>
                </c:pt>
                <c:pt idx="51">
                  <c:v>26.734957900000154</c:v>
                </c:pt>
                <c:pt idx="52">
                  <c:v>26.738498700000001</c:v>
                </c:pt>
                <c:pt idx="53">
                  <c:v>26.7429861</c:v>
                </c:pt>
                <c:pt idx="54">
                  <c:v>26.749242799999834</c:v>
                </c:pt>
                <c:pt idx="55">
                  <c:v>26.760588199999987</c:v>
                </c:pt>
                <c:pt idx="56">
                  <c:v>26.777254500000005</c:v>
                </c:pt>
                <c:pt idx="57">
                  <c:v>26.805110199999987</c:v>
                </c:pt>
                <c:pt idx="58">
                  <c:v>26.842709099999816</c:v>
                </c:pt>
                <c:pt idx="59">
                  <c:v>26.889137300000002</c:v>
                </c:pt>
                <c:pt idx="60">
                  <c:v>26.960615400000002</c:v>
                </c:pt>
                <c:pt idx="61">
                  <c:v>27.058091999999988</c:v>
                </c:pt>
                <c:pt idx="62">
                  <c:v>27.203558000000001</c:v>
                </c:pt>
                <c:pt idx="63">
                  <c:v>27.378245999999987</c:v>
                </c:pt>
                <c:pt idx="64">
                  <c:v>27.577497999999999</c:v>
                </c:pt>
                <c:pt idx="65">
                  <c:v>27.857593000000001</c:v>
                </c:pt>
                <c:pt idx="66">
                  <c:v>28.206465999999999</c:v>
                </c:pt>
                <c:pt idx="67">
                  <c:v>28.681511</c:v>
                </c:pt>
                <c:pt idx="68">
                  <c:v>29.204243999999989</c:v>
                </c:pt>
                <c:pt idx="69">
                  <c:v>29.753945000000005</c:v>
                </c:pt>
                <c:pt idx="70">
                  <c:v>30.457782000000002</c:v>
                </c:pt>
                <c:pt idx="71">
                  <c:v>31.258671999999986</c:v>
                </c:pt>
                <c:pt idx="72">
                  <c:v>32.246400000000001</c:v>
                </c:pt>
                <c:pt idx="73">
                  <c:v>33.229888000000003</c:v>
                </c:pt>
                <c:pt idx="74">
                  <c:v>34.171271000000004</c:v>
                </c:pt>
                <c:pt idx="75">
                  <c:v>35.262403000000013</c:v>
                </c:pt>
                <c:pt idx="76">
                  <c:v>36.375150000000012</c:v>
                </c:pt>
                <c:pt idx="77">
                  <c:v>37.587740000000004</c:v>
                </c:pt>
                <c:pt idx="78">
                  <c:v>38.642050000000012</c:v>
                </c:pt>
                <c:pt idx="79">
                  <c:v>39.519269999999999</c:v>
                </c:pt>
                <c:pt idx="80">
                  <c:v>40.385469999999998</c:v>
                </c:pt>
                <c:pt idx="81">
                  <c:v>41.105240000000002</c:v>
                </c:pt>
                <c:pt idx="82">
                  <c:v>41.693100000000257</c:v>
                </c:pt>
                <c:pt idx="83">
                  <c:v>42.016590000000001</c:v>
                </c:pt>
                <c:pt idx="84">
                  <c:v>42.124640000000007</c:v>
                </c:pt>
                <c:pt idx="85">
                  <c:v>42.037750000000003</c:v>
                </c:pt>
                <c:pt idx="86">
                  <c:v>41.734610000000011</c:v>
                </c:pt>
                <c:pt idx="87">
                  <c:v>41.167940000000002</c:v>
                </c:pt>
                <c:pt idx="88">
                  <c:v>40.461120000000001</c:v>
                </c:pt>
                <c:pt idx="89">
                  <c:v>39.692010000000323</c:v>
                </c:pt>
                <c:pt idx="90">
                  <c:v>38.720380000000013</c:v>
                </c:pt>
                <c:pt idx="91">
                  <c:v>37.659030000000001</c:v>
                </c:pt>
                <c:pt idx="92">
                  <c:v>36.431089999999998</c:v>
                </c:pt>
                <c:pt idx="93">
                  <c:v>35.296471000000011</c:v>
                </c:pt>
                <c:pt idx="94">
                  <c:v>34.287525000000002</c:v>
                </c:pt>
                <c:pt idx="95">
                  <c:v>33.205970000000242</c:v>
                </c:pt>
                <c:pt idx="96">
                  <c:v>32.186021000000004</c:v>
                </c:pt>
                <c:pt idx="97">
                  <c:v>31.157384999999998</c:v>
                </c:pt>
                <c:pt idx="98">
                  <c:v>30.317208999999998</c:v>
                </c:pt>
                <c:pt idx="99">
                  <c:v>29.643568000000005</c:v>
                </c:pt>
                <c:pt idx="100">
                  <c:v>28.988939999999776</c:v>
                </c:pt>
                <c:pt idx="101">
                  <c:v>28.429970000000001</c:v>
                </c:pt>
                <c:pt idx="102">
                  <c:v>27.919338999999987</c:v>
                </c:pt>
                <c:pt idx="103">
                  <c:v>27.540037999999889</c:v>
                </c:pt>
                <c:pt idx="104">
                  <c:v>27.259976000000005</c:v>
                </c:pt>
                <c:pt idx="105">
                  <c:v>27.009369</c:v>
                </c:pt>
                <c:pt idx="106">
                  <c:v>26.811494900000035</c:v>
                </c:pt>
                <c:pt idx="107">
                  <c:v>26.645717899999834</c:v>
                </c:pt>
                <c:pt idx="108">
                  <c:v>26.5325621</c:v>
                </c:pt>
                <c:pt idx="109">
                  <c:v>26.4532764</c:v>
                </c:pt>
                <c:pt idx="110">
                  <c:v>26.387649699999823</c:v>
                </c:pt>
                <c:pt idx="111">
                  <c:v>26.339493999999988</c:v>
                </c:pt>
                <c:pt idx="112">
                  <c:v>26.302113199999987</c:v>
                </c:pt>
                <c:pt idx="113">
                  <c:v>26.277274899999988</c:v>
                </c:pt>
                <c:pt idx="114">
                  <c:v>26.259514500000002</c:v>
                </c:pt>
                <c:pt idx="115">
                  <c:v>26.246316599999808</c:v>
                </c:pt>
                <c:pt idx="116">
                  <c:v>26.236987899999999</c:v>
                </c:pt>
                <c:pt idx="117">
                  <c:v>26.230011900000001</c:v>
                </c:pt>
                <c:pt idx="118">
                  <c:v>26.224938099999999</c:v>
                </c:pt>
                <c:pt idx="119">
                  <c:v>26.222085999999987</c:v>
                </c:pt>
                <c:pt idx="120">
                  <c:v>26.219791499999999</c:v>
                </c:pt>
                <c:pt idx="121">
                  <c:v>26.217868500000161</c:v>
                </c:pt>
                <c:pt idx="122">
                  <c:v>26.216393499999999</c:v>
                </c:pt>
                <c:pt idx="123">
                  <c:v>26.215027899999889</c:v>
                </c:pt>
                <c:pt idx="124">
                  <c:v>26.213779899999889</c:v>
                </c:pt>
                <c:pt idx="125">
                  <c:v>26.212878900000035</c:v>
                </c:pt>
                <c:pt idx="126">
                  <c:v>26.212036699999889</c:v>
                </c:pt>
                <c:pt idx="127">
                  <c:v>26.211722600000002</c:v>
                </c:pt>
                <c:pt idx="128">
                  <c:v>26.211613100000001</c:v>
                </c:pt>
                <c:pt idx="129">
                  <c:v>26.211699500000002</c:v>
                </c:pt>
                <c:pt idx="130">
                  <c:v>26.211707700000005</c:v>
                </c:pt>
                <c:pt idx="131">
                  <c:v>26.2116997</c:v>
                </c:pt>
                <c:pt idx="132">
                  <c:v>26.211680399999999</c:v>
                </c:pt>
                <c:pt idx="133">
                  <c:v>26.211455399999998</c:v>
                </c:pt>
                <c:pt idx="134">
                  <c:v>26.211168099999998</c:v>
                </c:pt>
                <c:pt idx="135">
                  <c:v>26.210980800000005</c:v>
                </c:pt>
                <c:pt idx="136">
                  <c:v>26.210950000000135</c:v>
                </c:pt>
                <c:pt idx="137">
                  <c:v>26.210700299999989</c:v>
                </c:pt>
                <c:pt idx="138">
                  <c:v>26.210419000000002</c:v>
                </c:pt>
                <c:pt idx="139">
                  <c:v>26.21</c:v>
                </c:pt>
              </c:numCache>
            </c:numRef>
          </c:yVal>
          <c:smooth val="1"/>
        </c:ser>
        <c:axId val="155294720"/>
        <c:axId val="155317376"/>
      </c:scatterChart>
      <c:valAx>
        <c:axId val="155294720"/>
        <c:scaling>
          <c:orientation val="maxMin"/>
          <c:max val="85"/>
          <c:min val="6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5317376"/>
        <c:crosses val="autoZero"/>
        <c:crossBetween val="midCat"/>
      </c:valAx>
      <c:valAx>
        <c:axId val="155317376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846E-2"/>
              <c:y val="0.39632345743984998"/>
            </c:manualLayout>
          </c:layout>
        </c:title>
        <c:numFmt formatCode="General" sourceLinked="1"/>
        <c:majorTickMark val="none"/>
        <c:tickLblPos val="nextTo"/>
        <c:crossAx val="15529472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6.4778572823892891E-2"/>
          <c:y val="3.0555341694896272E-2"/>
          <c:w val="0.90653245007614047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493707.5</c:v>
                </c:pt>
                <c:pt idx="1">
                  <c:v>493089.3</c:v>
                </c:pt>
                <c:pt idx="2">
                  <c:v>493391.4</c:v>
                </c:pt>
                <c:pt idx="3">
                  <c:v>495038.6</c:v>
                </c:pt>
                <c:pt idx="4">
                  <c:v>493467.5</c:v>
                </c:pt>
                <c:pt idx="5">
                  <c:v>492910.7</c:v>
                </c:pt>
                <c:pt idx="6">
                  <c:v>493191.1</c:v>
                </c:pt>
                <c:pt idx="7">
                  <c:v>490759.5</c:v>
                </c:pt>
                <c:pt idx="8">
                  <c:v>492275</c:v>
                </c:pt>
                <c:pt idx="9">
                  <c:v>493220.4</c:v>
                </c:pt>
                <c:pt idx="10">
                  <c:v>492382.1</c:v>
                </c:pt>
                <c:pt idx="11">
                  <c:v>491490.5</c:v>
                </c:pt>
                <c:pt idx="12">
                  <c:v>492353.3</c:v>
                </c:pt>
                <c:pt idx="13">
                  <c:v>492958.8</c:v>
                </c:pt>
                <c:pt idx="14">
                  <c:v>492211.1</c:v>
                </c:pt>
                <c:pt idx="15">
                  <c:v>492706.3</c:v>
                </c:pt>
                <c:pt idx="16">
                  <c:v>492594.7</c:v>
                </c:pt>
                <c:pt idx="17">
                  <c:v>492444.9</c:v>
                </c:pt>
                <c:pt idx="18">
                  <c:v>492960.8</c:v>
                </c:pt>
                <c:pt idx="19">
                  <c:v>493040.9</c:v>
                </c:pt>
                <c:pt idx="20">
                  <c:v>493088.1</c:v>
                </c:pt>
                <c:pt idx="21">
                  <c:v>492636.9</c:v>
                </c:pt>
                <c:pt idx="22">
                  <c:v>493197.8</c:v>
                </c:pt>
                <c:pt idx="23">
                  <c:v>492756.4</c:v>
                </c:pt>
                <c:pt idx="24">
                  <c:v>492557.1</c:v>
                </c:pt>
                <c:pt idx="25">
                  <c:v>492246</c:v>
                </c:pt>
                <c:pt idx="26">
                  <c:v>492778.9</c:v>
                </c:pt>
                <c:pt idx="27">
                  <c:v>493305.4</c:v>
                </c:pt>
                <c:pt idx="28">
                  <c:v>492595.9</c:v>
                </c:pt>
                <c:pt idx="29">
                  <c:v>492924.5</c:v>
                </c:pt>
                <c:pt idx="30">
                  <c:v>493733.9</c:v>
                </c:pt>
                <c:pt idx="31">
                  <c:v>493138.4</c:v>
                </c:pt>
                <c:pt idx="32">
                  <c:v>493130</c:v>
                </c:pt>
                <c:pt idx="33">
                  <c:v>492745.7</c:v>
                </c:pt>
                <c:pt idx="34">
                  <c:v>492670.6</c:v>
                </c:pt>
                <c:pt idx="35">
                  <c:v>492304.7</c:v>
                </c:pt>
                <c:pt idx="36">
                  <c:v>493269.7</c:v>
                </c:pt>
                <c:pt idx="37">
                  <c:v>492831.6</c:v>
                </c:pt>
                <c:pt idx="38">
                  <c:v>492777.2</c:v>
                </c:pt>
                <c:pt idx="39">
                  <c:v>492015.5</c:v>
                </c:pt>
                <c:pt idx="40">
                  <c:v>493568.8</c:v>
                </c:pt>
                <c:pt idx="41">
                  <c:v>493203.1</c:v>
                </c:pt>
                <c:pt idx="42">
                  <c:v>492647.2</c:v>
                </c:pt>
                <c:pt idx="43">
                  <c:v>493433.8</c:v>
                </c:pt>
                <c:pt idx="44">
                  <c:v>492210.1</c:v>
                </c:pt>
                <c:pt idx="45">
                  <c:v>491390.5</c:v>
                </c:pt>
                <c:pt idx="46">
                  <c:v>493039.6</c:v>
                </c:pt>
                <c:pt idx="47">
                  <c:v>492295</c:v>
                </c:pt>
                <c:pt idx="48">
                  <c:v>492541.9</c:v>
                </c:pt>
                <c:pt idx="49">
                  <c:v>493487.8</c:v>
                </c:pt>
                <c:pt idx="50">
                  <c:v>493568.1</c:v>
                </c:pt>
                <c:pt idx="51">
                  <c:v>493052.3</c:v>
                </c:pt>
                <c:pt idx="52">
                  <c:v>493848.5</c:v>
                </c:pt>
                <c:pt idx="53">
                  <c:v>493712.9</c:v>
                </c:pt>
                <c:pt idx="54">
                  <c:v>494565.7</c:v>
                </c:pt>
                <c:pt idx="55">
                  <c:v>493866.8</c:v>
                </c:pt>
                <c:pt idx="56">
                  <c:v>493974.3</c:v>
                </c:pt>
                <c:pt idx="57">
                  <c:v>494045.2</c:v>
                </c:pt>
                <c:pt idx="58">
                  <c:v>494616.3</c:v>
                </c:pt>
                <c:pt idx="59">
                  <c:v>494213.7</c:v>
                </c:pt>
                <c:pt idx="60">
                  <c:v>495650</c:v>
                </c:pt>
                <c:pt idx="61">
                  <c:v>495661.7</c:v>
                </c:pt>
                <c:pt idx="62">
                  <c:v>495519.1</c:v>
                </c:pt>
                <c:pt idx="63">
                  <c:v>495521.8</c:v>
                </c:pt>
                <c:pt idx="64">
                  <c:v>495603.8</c:v>
                </c:pt>
                <c:pt idx="65">
                  <c:v>496307.3</c:v>
                </c:pt>
                <c:pt idx="66">
                  <c:v>496812.9</c:v>
                </c:pt>
                <c:pt idx="67">
                  <c:v>495837.4</c:v>
                </c:pt>
                <c:pt idx="68">
                  <c:v>496039.4</c:v>
                </c:pt>
                <c:pt idx="69">
                  <c:v>497319.5</c:v>
                </c:pt>
                <c:pt idx="70">
                  <c:v>496583.8</c:v>
                </c:pt>
                <c:pt idx="71">
                  <c:v>496992.4</c:v>
                </c:pt>
                <c:pt idx="72">
                  <c:v>497540.4</c:v>
                </c:pt>
                <c:pt idx="73">
                  <c:v>497595</c:v>
                </c:pt>
                <c:pt idx="74">
                  <c:v>496702.7</c:v>
                </c:pt>
                <c:pt idx="75">
                  <c:v>497940.9</c:v>
                </c:pt>
                <c:pt idx="76">
                  <c:v>498830.8</c:v>
                </c:pt>
                <c:pt idx="77">
                  <c:v>499783.8</c:v>
                </c:pt>
                <c:pt idx="78">
                  <c:v>499024</c:v>
                </c:pt>
                <c:pt idx="79">
                  <c:v>499242</c:v>
                </c:pt>
                <c:pt idx="80">
                  <c:v>499545.5</c:v>
                </c:pt>
                <c:pt idx="81">
                  <c:v>498325.1</c:v>
                </c:pt>
                <c:pt idx="82">
                  <c:v>498508.3</c:v>
                </c:pt>
                <c:pt idx="83">
                  <c:v>498466.9</c:v>
                </c:pt>
                <c:pt idx="84">
                  <c:v>499516.8</c:v>
                </c:pt>
                <c:pt idx="85">
                  <c:v>499455.3</c:v>
                </c:pt>
                <c:pt idx="86">
                  <c:v>498017.5</c:v>
                </c:pt>
                <c:pt idx="87">
                  <c:v>498074.3</c:v>
                </c:pt>
                <c:pt idx="88">
                  <c:v>498917</c:v>
                </c:pt>
                <c:pt idx="89">
                  <c:v>497498.3</c:v>
                </c:pt>
                <c:pt idx="90">
                  <c:v>497794.3</c:v>
                </c:pt>
                <c:pt idx="91">
                  <c:v>496882.7</c:v>
                </c:pt>
                <c:pt idx="92">
                  <c:v>496597.3</c:v>
                </c:pt>
                <c:pt idx="93">
                  <c:v>498003.8</c:v>
                </c:pt>
                <c:pt idx="94">
                  <c:v>497241.1</c:v>
                </c:pt>
                <c:pt idx="95">
                  <c:v>497306.2</c:v>
                </c:pt>
                <c:pt idx="96">
                  <c:v>496640.4</c:v>
                </c:pt>
                <c:pt idx="97">
                  <c:v>496351.5</c:v>
                </c:pt>
                <c:pt idx="98">
                  <c:v>495495.1</c:v>
                </c:pt>
                <c:pt idx="99">
                  <c:v>496650.6</c:v>
                </c:pt>
                <c:pt idx="100">
                  <c:v>496917.4</c:v>
                </c:pt>
                <c:pt idx="101">
                  <c:v>497390.3</c:v>
                </c:pt>
                <c:pt idx="102">
                  <c:v>495870.1</c:v>
                </c:pt>
                <c:pt idx="103">
                  <c:v>496320.2</c:v>
                </c:pt>
                <c:pt idx="104">
                  <c:v>496021.9</c:v>
                </c:pt>
                <c:pt idx="105">
                  <c:v>495683.1</c:v>
                </c:pt>
                <c:pt idx="106">
                  <c:v>496013.1</c:v>
                </c:pt>
                <c:pt idx="107">
                  <c:v>495560.3</c:v>
                </c:pt>
                <c:pt idx="108">
                  <c:v>496648.5</c:v>
                </c:pt>
                <c:pt idx="109">
                  <c:v>495145.4</c:v>
                </c:pt>
                <c:pt idx="110">
                  <c:v>495420.8</c:v>
                </c:pt>
                <c:pt idx="111">
                  <c:v>496773.6</c:v>
                </c:pt>
                <c:pt idx="112">
                  <c:v>496193.4</c:v>
                </c:pt>
                <c:pt idx="113">
                  <c:v>495765.7</c:v>
                </c:pt>
                <c:pt idx="114">
                  <c:v>495477.8</c:v>
                </c:pt>
                <c:pt idx="115">
                  <c:v>495601.7</c:v>
                </c:pt>
                <c:pt idx="116">
                  <c:v>494995.3</c:v>
                </c:pt>
                <c:pt idx="117">
                  <c:v>496155.2</c:v>
                </c:pt>
                <c:pt idx="118">
                  <c:v>496677.3</c:v>
                </c:pt>
                <c:pt idx="119">
                  <c:v>496018.1</c:v>
                </c:pt>
                <c:pt idx="120">
                  <c:v>497157.4</c:v>
                </c:pt>
                <c:pt idx="121">
                  <c:v>496675.2</c:v>
                </c:pt>
                <c:pt idx="122">
                  <c:v>497461.2</c:v>
                </c:pt>
                <c:pt idx="123">
                  <c:v>498901.5</c:v>
                </c:pt>
                <c:pt idx="124">
                  <c:v>498049</c:v>
                </c:pt>
                <c:pt idx="125">
                  <c:v>498828.9</c:v>
                </c:pt>
                <c:pt idx="126">
                  <c:v>498970.1</c:v>
                </c:pt>
                <c:pt idx="127">
                  <c:v>500260.7</c:v>
                </c:pt>
                <c:pt idx="128">
                  <c:v>500780.5</c:v>
                </c:pt>
                <c:pt idx="129">
                  <c:v>500396.80000000005</c:v>
                </c:pt>
                <c:pt idx="130">
                  <c:v>501054.6</c:v>
                </c:pt>
                <c:pt idx="131">
                  <c:v>501802.4</c:v>
                </c:pt>
                <c:pt idx="132">
                  <c:v>503231.8</c:v>
                </c:pt>
                <c:pt idx="133">
                  <c:v>503181.4</c:v>
                </c:pt>
                <c:pt idx="134">
                  <c:v>503805.2</c:v>
                </c:pt>
                <c:pt idx="135">
                  <c:v>504146.3</c:v>
                </c:pt>
                <c:pt idx="136">
                  <c:v>505235.20000000001</c:v>
                </c:pt>
                <c:pt idx="137">
                  <c:v>504482.6</c:v>
                </c:pt>
                <c:pt idx="138">
                  <c:v>504697.8</c:v>
                </c:pt>
                <c:pt idx="139">
                  <c:v>506063.4</c:v>
                </c:pt>
                <c:pt idx="140">
                  <c:v>507054</c:v>
                </c:pt>
                <c:pt idx="141">
                  <c:v>507137.7</c:v>
                </c:pt>
                <c:pt idx="142">
                  <c:v>505894.9</c:v>
                </c:pt>
                <c:pt idx="143">
                  <c:v>506622.6</c:v>
                </c:pt>
                <c:pt idx="144">
                  <c:v>506013.8</c:v>
                </c:pt>
                <c:pt idx="145">
                  <c:v>505873.1</c:v>
                </c:pt>
                <c:pt idx="146">
                  <c:v>505918.4</c:v>
                </c:pt>
                <c:pt idx="147">
                  <c:v>505611.5</c:v>
                </c:pt>
                <c:pt idx="148">
                  <c:v>504811.4</c:v>
                </c:pt>
                <c:pt idx="149">
                  <c:v>504238.3</c:v>
                </c:pt>
                <c:pt idx="150">
                  <c:v>502559.1</c:v>
                </c:pt>
                <c:pt idx="151">
                  <c:v>501072.2</c:v>
                </c:pt>
                <c:pt idx="152">
                  <c:v>501688.9</c:v>
                </c:pt>
                <c:pt idx="153">
                  <c:v>500983.2</c:v>
                </c:pt>
                <c:pt idx="154">
                  <c:v>500727.3</c:v>
                </c:pt>
                <c:pt idx="155">
                  <c:v>499490.8</c:v>
                </c:pt>
                <c:pt idx="156">
                  <c:v>498567.9</c:v>
                </c:pt>
                <c:pt idx="157">
                  <c:v>498721</c:v>
                </c:pt>
                <c:pt idx="158">
                  <c:v>496733.5</c:v>
                </c:pt>
                <c:pt idx="159">
                  <c:v>496991.9</c:v>
                </c:pt>
                <c:pt idx="160">
                  <c:v>495896.8</c:v>
                </c:pt>
                <c:pt idx="161">
                  <c:v>494681</c:v>
                </c:pt>
                <c:pt idx="162">
                  <c:v>496280.8</c:v>
                </c:pt>
                <c:pt idx="163">
                  <c:v>496913.5</c:v>
                </c:pt>
                <c:pt idx="164">
                  <c:v>494572.80000000005</c:v>
                </c:pt>
                <c:pt idx="165">
                  <c:v>494443.4</c:v>
                </c:pt>
                <c:pt idx="166">
                  <c:v>494119.3</c:v>
                </c:pt>
                <c:pt idx="167">
                  <c:v>493861.7</c:v>
                </c:pt>
                <c:pt idx="168">
                  <c:v>494784.1</c:v>
                </c:pt>
                <c:pt idx="169">
                  <c:v>494455</c:v>
                </c:pt>
                <c:pt idx="170">
                  <c:v>493310.8</c:v>
                </c:pt>
                <c:pt idx="171">
                  <c:v>493711.3</c:v>
                </c:pt>
                <c:pt idx="172">
                  <c:v>493323.6</c:v>
                </c:pt>
                <c:pt idx="173">
                  <c:v>493643.1</c:v>
                </c:pt>
                <c:pt idx="174">
                  <c:v>493206.8</c:v>
                </c:pt>
                <c:pt idx="175">
                  <c:v>492545.2</c:v>
                </c:pt>
                <c:pt idx="176">
                  <c:v>492387.2</c:v>
                </c:pt>
                <c:pt idx="177">
                  <c:v>493564.7</c:v>
                </c:pt>
                <c:pt idx="178">
                  <c:v>492730.5</c:v>
                </c:pt>
                <c:pt idx="179">
                  <c:v>493579.9</c:v>
                </c:pt>
                <c:pt idx="180">
                  <c:v>493570.9</c:v>
                </c:pt>
                <c:pt idx="181">
                  <c:v>494093.1</c:v>
                </c:pt>
                <c:pt idx="182">
                  <c:v>493489.9</c:v>
                </c:pt>
                <c:pt idx="183">
                  <c:v>494828.4</c:v>
                </c:pt>
                <c:pt idx="184">
                  <c:v>493931.1</c:v>
                </c:pt>
                <c:pt idx="185">
                  <c:v>493048.8</c:v>
                </c:pt>
                <c:pt idx="186">
                  <c:v>492885.8</c:v>
                </c:pt>
                <c:pt idx="187">
                  <c:v>492823.4</c:v>
                </c:pt>
                <c:pt idx="188">
                  <c:v>493732.9</c:v>
                </c:pt>
                <c:pt idx="189">
                  <c:v>492892.3</c:v>
                </c:pt>
                <c:pt idx="190">
                  <c:v>493952.8</c:v>
                </c:pt>
                <c:pt idx="191">
                  <c:v>494430.8</c:v>
                </c:pt>
                <c:pt idx="192">
                  <c:v>494382.8</c:v>
                </c:pt>
                <c:pt idx="193">
                  <c:v>494400.9</c:v>
                </c:pt>
                <c:pt idx="194">
                  <c:v>494241.8</c:v>
                </c:pt>
                <c:pt idx="195">
                  <c:v>494794.3</c:v>
                </c:pt>
                <c:pt idx="196">
                  <c:v>495471.3</c:v>
                </c:pt>
                <c:pt idx="197">
                  <c:v>496126.6</c:v>
                </c:pt>
                <c:pt idx="198">
                  <c:v>496376.8</c:v>
                </c:pt>
                <c:pt idx="199">
                  <c:v>496259</c:v>
                </c:pt>
                <c:pt idx="200">
                  <c:v>497529.2</c:v>
                </c:pt>
                <c:pt idx="201">
                  <c:v>497211.4</c:v>
                </c:pt>
                <c:pt idx="202">
                  <c:v>496069.8</c:v>
                </c:pt>
                <c:pt idx="203">
                  <c:v>496729</c:v>
                </c:pt>
                <c:pt idx="204">
                  <c:v>496209.2</c:v>
                </c:pt>
                <c:pt idx="205">
                  <c:v>496689.3</c:v>
                </c:pt>
                <c:pt idx="206">
                  <c:v>497461.3</c:v>
                </c:pt>
                <c:pt idx="207">
                  <c:v>497624.8</c:v>
                </c:pt>
                <c:pt idx="208">
                  <c:v>496308.4</c:v>
                </c:pt>
                <c:pt idx="209">
                  <c:v>496471.2</c:v>
                </c:pt>
                <c:pt idx="210">
                  <c:v>496353.8</c:v>
                </c:pt>
                <c:pt idx="211">
                  <c:v>497190.5</c:v>
                </c:pt>
                <c:pt idx="212">
                  <c:v>495784.8</c:v>
                </c:pt>
                <c:pt idx="213">
                  <c:v>496441</c:v>
                </c:pt>
                <c:pt idx="214">
                  <c:v>497385.1</c:v>
                </c:pt>
                <c:pt idx="215">
                  <c:v>495929.1</c:v>
                </c:pt>
                <c:pt idx="216">
                  <c:v>495564</c:v>
                </c:pt>
                <c:pt idx="217">
                  <c:v>495882.6</c:v>
                </c:pt>
                <c:pt idx="218">
                  <c:v>495450</c:v>
                </c:pt>
                <c:pt idx="219">
                  <c:v>493935</c:v>
                </c:pt>
                <c:pt idx="220">
                  <c:v>493553.8</c:v>
                </c:pt>
                <c:pt idx="221">
                  <c:v>494764.6</c:v>
                </c:pt>
                <c:pt idx="222">
                  <c:v>493173.3</c:v>
                </c:pt>
                <c:pt idx="223">
                  <c:v>492039.7</c:v>
                </c:pt>
                <c:pt idx="224">
                  <c:v>492314.4</c:v>
                </c:pt>
                <c:pt idx="225">
                  <c:v>492601</c:v>
                </c:pt>
                <c:pt idx="226">
                  <c:v>493116.9</c:v>
                </c:pt>
                <c:pt idx="227">
                  <c:v>491507.6</c:v>
                </c:pt>
                <c:pt idx="228">
                  <c:v>491254.2</c:v>
                </c:pt>
                <c:pt idx="229">
                  <c:v>491292.8</c:v>
                </c:pt>
                <c:pt idx="230">
                  <c:v>492065.1</c:v>
                </c:pt>
                <c:pt idx="231">
                  <c:v>492633.2</c:v>
                </c:pt>
                <c:pt idx="232">
                  <c:v>492472.7</c:v>
                </c:pt>
                <c:pt idx="233">
                  <c:v>492066.7</c:v>
                </c:pt>
                <c:pt idx="234">
                  <c:v>491810.3</c:v>
                </c:pt>
                <c:pt idx="235">
                  <c:v>491589.7</c:v>
                </c:pt>
                <c:pt idx="236">
                  <c:v>491934.3</c:v>
                </c:pt>
                <c:pt idx="237">
                  <c:v>492132.6</c:v>
                </c:pt>
                <c:pt idx="238">
                  <c:v>491582.4</c:v>
                </c:pt>
                <c:pt idx="239">
                  <c:v>491310.3</c:v>
                </c:pt>
                <c:pt idx="240">
                  <c:v>490989.6</c:v>
                </c:pt>
                <c:pt idx="241">
                  <c:v>492025.8</c:v>
                </c:pt>
                <c:pt idx="242">
                  <c:v>491017.8</c:v>
                </c:pt>
                <c:pt idx="243">
                  <c:v>490716.5</c:v>
                </c:pt>
                <c:pt idx="244">
                  <c:v>491420.2</c:v>
                </c:pt>
                <c:pt idx="245">
                  <c:v>492201</c:v>
                </c:pt>
                <c:pt idx="246">
                  <c:v>491626.4</c:v>
                </c:pt>
                <c:pt idx="247">
                  <c:v>491360.2</c:v>
                </c:pt>
                <c:pt idx="248">
                  <c:v>490805.5</c:v>
                </c:pt>
                <c:pt idx="249">
                  <c:v>490029.1</c:v>
                </c:pt>
                <c:pt idx="250">
                  <c:v>491640.6</c:v>
                </c:pt>
              </c:numCache>
            </c:numRef>
          </c:yVal>
          <c:smooth val="1"/>
        </c:ser>
        <c:axId val="154964352"/>
        <c:axId val="154966272"/>
      </c:scatterChart>
      <c:valAx>
        <c:axId val="154964352"/>
        <c:scaling>
          <c:orientation val="maxMin"/>
          <c:max val="300"/>
          <c:min val="28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4966272"/>
        <c:crosses val="autoZero"/>
        <c:crossBetween val="midCat"/>
      </c:valAx>
      <c:valAx>
        <c:axId val="154966272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2.0248879654216286E-2"/>
              <c:y val="0.41044958260398678"/>
            </c:manualLayout>
          </c:layout>
        </c:title>
        <c:numFmt formatCode="General" sourceLinked="1"/>
        <c:majorTickMark val="none"/>
        <c:tickLblPos val="nextTo"/>
        <c:crossAx val="15496435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ysClr val="window" lastClr="FFFFFF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6.4778572823892891E-2"/>
          <c:y val="3.0555341694896272E-2"/>
          <c:w val="0.90653245007614047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493707.5</c:v>
                </c:pt>
                <c:pt idx="1">
                  <c:v>493089.3</c:v>
                </c:pt>
                <c:pt idx="2">
                  <c:v>493391.4</c:v>
                </c:pt>
                <c:pt idx="3">
                  <c:v>495038.6</c:v>
                </c:pt>
                <c:pt idx="4">
                  <c:v>493467.5</c:v>
                </c:pt>
                <c:pt idx="5">
                  <c:v>492910.7</c:v>
                </c:pt>
                <c:pt idx="6">
                  <c:v>493191.1</c:v>
                </c:pt>
                <c:pt idx="7">
                  <c:v>490759.5</c:v>
                </c:pt>
                <c:pt idx="8">
                  <c:v>492275</c:v>
                </c:pt>
                <c:pt idx="9">
                  <c:v>493220.4</c:v>
                </c:pt>
                <c:pt idx="10">
                  <c:v>492382.1</c:v>
                </c:pt>
                <c:pt idx="11">
                  <c:v>491490.5</c:v>
                </c:pt>
                <c:pt idx="12">
                  <c:v>492353.3</c:v>
                </c:pt>
                <c:pt idx="13">
                  <c:v>492958.8</c:v>
                </c:pt>
                <c:pt idx="14">
                  <c:v>492211.1</c:v>
                </c:pt>
                <c:pt idx="15">
                  <c:v>492706.3</c:v>
                </c:pt>
                <c:pt idx="16">
                  <c:v>492594.7</c:v>
                </c:pt>
                <c:pt idx="17">
                  <c:v>492444.9</c:v>
                </c:pt>
                <c:pt idx="18">
                  <c:v>492960.8</c:v>
                </c:pt>
                <c:pt idx="19">
                  <c:v>493040.9</c:v>
                </c:pt>
                <c:pt idx="20">
                  <c:v>493088.1</c:v>
                </c:pt>
                <c:pt idx="21">
                  <c:v>492636.9</c:v>
                </c:pt>
                <c:pt idx="22">
                  <c:v>493197.8</c:v>
                </c:pt>
                <c:pt idx="23">
                  <c:v>492756.4</c:v>
                </c:pt>
                <c:pt idx="24">
                  <c:v>492557.1</c:v>
                </c:pt>
                <c:pt idx="25">
                  <c:v>492246</c:v>
                </c:pt>
                <c:pt idx="26">
                  <c:v>492778.9</c:v>
                </c:pt>
                <c:pt idx="27">
                  <c:v>493305.4</c:v>
                </c:pt>
                <c:pt idx="28">
                  <c:v>492595.9</c:v>
                </c:pt>
                <c:pt idx="29">
                  <c:v>492924.5</c:v>
                </c:pt>
                <c:pt idx="30">
                  <c:v>493733.9</c:v>
                </c:pt>
                <c:pt idx="31">
                  <c:v>493138.4</c:v>
                </c:pt>
                <c:pt idx="32">
                  <c:v>493130</c:v>
                </c:pt>
                <c:pt idx="33">
                  <c:v>492745.7</c:v>
                </c:pt>
                <c:pt idx="34">
                  <c:v>492670.6</c:v>
                </c:pt>
                <c:pt idx="35">
                  <c:v>492304.7</c:v>
                </c:pt>
                <c:pt idx="36">
                  <c:v>493269.7</c:v>
                </c:pt>
                <c:pt idx="37">
                  <c:v>492831.6</c:v>
                </c:pt>
                <c:pt idx="38">
                  <c:v>492777.2</c:v>
                </c:pt>
                <c:pt idx="39">
                  <c:v>492015.5</c:v>
                </c:pt>
                <c:pt idx="40">
                  <c:v>493568.8</c:v>
                </c:pt>
                <c:pt idx="41">
                  <c:v>493203.1</c:v>
                </c:pt>
                <c:pt idx="42">
                  <c:v>492647.2</c:v>
                </c:pt>
                <c:pt idx="43">
                  <c:v>493433.8</c:v>
                </c:pt>
                <c:pt idx="44">
                  <c:v>492210.1</c:v>
                </c:pt>
                <c:pt idx="45">
                  <c:v>491390.5</c:v>
                </c:pt>
                <c:pt idx="46">
                  <c:v>493039.6</c:v>
                </c:pt>
                <c:pt idx="47">
                  <c:v>492295</c:v>
                </c:pt>
                <c:pt idx="48">
                  <c:v>492541.9</c:v>
                </c:pt>
                <c:pt idx="49">
                  <c:v>493487.8</c:v>
                </c:pt>
                <c:pt idx="50">
                  <c:v>493568.1</c:v>
                </c:pt>
                <c:pt idx="51">
                  <c:v>493052.3</c:v>
                </c:pt>
                <c:pt idx="52">
                  <c:v>493848.5</c:v>
                </c:pt>
                <c:pt idx="53">
                  <c:v>493712.9</c:v>
                </c:pt>
                <c:pt idx="54">
                  <c:v>494565.7</c:v>
                </c:pt>
                <c:pt idx="55">
                  <c:v>493866.8</c:v>
                </c:pt>
                <c:pt idx="56">
                  <c:v>493974.3</c:v>
                </c:pt>
                <c:pt idx="57">
                  <c:v>494045.2</c:v>
                </c:pt>
                <c:pt idx="58">
                  <c:v>494616.3</c:v>
                </c:pt>
                <c:pt idx="59">
                  <c:v>494213.7</c:v>
                </c:pt>
                <c:pt idx="60">
                  <c:v>495650</c:v>
                </c:pt>
                <c:pt idx="61">
                  <c:v>495661.7</c:v>
                </c:pt>
                <c:pt idx="62">
                  <c:v>495519.1</c:v>
                </c:pt>
                <c:pt idx="63">
                  <c:v>495521.8</c:v>
                </c:pt>
                <c:pt idx="64">
                  <c:v>495603.8</c:v>
                </c:pt>
                <c:pt idx="65">
                  <c:v>496307.3</c:v>
                </c:pt>
                <c:pt idx="66">
                  <c:v>496812.9</c:v>
                </c:pt>
                <c:pt idx="67">
                  <c:v>495837.4</c:v>
                </c:pt>
                <c:pt idx="68">
                  <c:v>496039.4</c:v>
                </c:pt>
                <c:pt idx="69">
                  <c:v>497319.5</c:v>
                </c:pt>
                <c:pt idx="70">
                  <c:v>496583.8</c:v>
                </c:pt>
                <c:pt idx="71">
                  <c:v>496992.4</c:v>
                </c:pt>
                <c:pt idx="72">
                  <c:v>497540.4</c:v>
                </c:pt>
                <c:pt idx="73">
                  <c:v>497595</c:v>
                </c:pt>
                <c:pt idx="74">
                  <c:v>496702.7</c:v>
                </c:pt>
                <c:pt idx="75">
                  <c:v>497940.9</c:v>
                </c:pt>
                <c:pt idx="76">
                  <c:v>498830.8</c:v>
                </c:pt>
                <c:pt idx="77">
                  <c:v>499783.8</c:v>
                </c:pt>
                <c:pt idx="78">
                  <c:v>499024</c:v>
                </c:pt>
                <c:pt idx="79">
                  <c:v>499242</c:v>
                </c:pt>
                <c:pt idx="80">
                  <c:v>499545.5</c:v>
                </c:pt>
                <c:pt idx="81">
                  <c:v>498325.1</c:v>
                </c:pt>
                <c:pt idx="82">
                  <c:v>498508.3</c:v>
                </c:pt>
                <c:pt idx="83">
                  <c:v>498466.9</c:v>
                </c:pt>
                <c:pt idx="84">
                  <c:v>499516.8</c:v>
                </c:pt>
                <c:pt idx="85">
                  <c:v>499455.3</c:v>
                </c:pt>
                <c:pt idx="86">
                  <c:v>498017.5</c:v>
                </c:pt>
                <c:pt idx="87">
                  <c:v>498074.3</c:v>
                </c:pt>
                <c:pt idx="88">
                  <c:v>498917</c:v>
                </c:pt>
                <c:pt idx="89">
                  <c:v>497498.3</c:v>
                </c:pt>
                <c:pt idx="90">
                  <c:v>497794.3</c:v>
                </c:pt>
                <c:pt idx="91">
                  <c:v>496882.7</c:v>
                </c:pt>
                <c:pt idx="92">
                  <c:v>496597.3</c:v>
                </c:pt>
                <c:pt idx="93">
                  <c:v>498003.8</c:v>
                </c:pt>
                <c:pt idx="94">
                  <c:v>497241.1</c:v>
                </c:pt>
                <c:pt idx="95">
                  <c:v>497306.2</c:v>
                </c:pt>
                <c:pt idx="96">
                  <c:v>496640.4</c:v>
                </c:pt>
                <c:pt idx="97">
                  <c:v>496351.5</c:v>
                </c:pt>
                <c:pt idx="98">
                  <c:v>495495.1</c:v>
                </c:pt>
                <c:pt idx="99">
                  <c:v>496650.6</c:v>
                </c:pt>
                <c:pt idx="100">
                  <c:v>496917.4</c:v>
                </c:pt>
                <c:pt idx="101">
                  <c:v>497390.3</c:v>
                </c:pt>
                <c:pt idx="102">
                  <c:v>495870.1</c:v>
                </c:pt>
                <c:pt idx="103">
                  <c:v>496320.2</c:v>
                </c:pt>
                <c:pt idx="104">
                  <c:v>496021.9</c:v>
                </c:pt>
                <c:pt idx="105">
                  <c:v>495683.1</c:v>
                </c:pt>
                <c:pt idx="106">
                  <c:v>496013.1</c:v>
                </c:pt>
                <c:pt idx="107">
                  <c:v>495560.3</c:v>
                </c:pt>
                <c:pt idx="108">
                  <c:v>496648.5</c:v>
                </c:pt>
                <c:pt idx="109">
                  <c:v>495145.4</c:v>
                </c:pt>
                <c:pt idx="110">
                  <c:v>495420.8</c:v>
                </c:pt>
                <c:pt idx="111">
                  <c:v>496773.6</c:v>
                </c:pt>
                <c:pt idx="112">
                  <c:v>496193.4</c:v>
                </c:pt>
                <c:pt idx="113">
                  <c:v>495765.7</c:v>
                </c:pt>
                <c:pt idx="114">
                  <c:v>495477.8</c:v>
                </c:pt>
                <c:pt idx="115">
                  <c:v>495601.7</c:v>
                </c:pt>
                <c:pt idx="116">
                  <c:v>494995.3</c:v>
                </c:pt>
                <c:pt idx="117">
                  <c:v>496155.2</c:v>
                </c:pt>
                <c:pt idx="118">
                  <c:v>496677.3</c:v>
                </c:pt>
                <c:pt idx="119">
                  <c:v>496018.1</c:v>
                </c:pt>
                <c:pt idx="120">
                  <c:v>497157.4</c:v>
                </c:pt>
                <c:pt idx="121">
                  <c:v>496675.2</c:v>
                </c:pt>
                <c:pt idx="122">
                  <c:v>497461.2</c:v>
                </c:pt>
                <c:pt idx="123">
                  <c:v>498901.5</c:v>
                </c:pt>
                <c:pt idx="124">
                  <c:v>498049</c:v>
                </c:pt>
                <c:pt idx="125">
                  <c:v>498828.9</c:v>
                </c:pt>
                <c:pt idx="126">
                  <c:v>498970.1</c:v>
                </c:pt>
                <c:pt idx="127">
                  <c:v>500260.7</c:v>
                </c:pt>
                <c:pt idx="128">
                  <c:v>500780.5</c:v>
                </c:pt>
                <c:pt idx="129">
                  <c:v>500396.80000000005</c:v>
                </c:pt>
                <c:pt idx="130">
                  <c:v>501054.6</c:v>
                </c:pt>
                <c:pt idx="131">
                  <c:v>501802.4</c:v>
                </c:pt>
                <c:pt idx="132">
                  <c:v>503231.8</c:v>
                </c:pt>
                <c:pt idx="133">
                  <c:v>503181.4</c:v>
                </c:pt>
                <c:pt idx="134">
                  <c:v>503805.2</c:v>
                </c:pt>
                <c:pt idx="135">
                  <c:v>504146.3</c:v>
                </c:pt>
                <c:pt idx="136">
                  <c:v>505235.20000000001</c:v>
                </c:pt>
                <c:pt idx="137">
                  <c:v>504482.6</c:v>
                </c:pt>
                <c:pt idx="138">
                  <c:v>504697.8</c:v>
                </c:pt>
                <c:pt idx="139">
                  <c:v>506063.4</c:v>
                </c:pt>
                <c:pt idx="140">
                  <c:v>507054</c:v>
                </c:pt>
                <c:pt idx="141">
                  <c:v>507137.7</c:v>
                </c:pt>
                <c:pt idx="142">
                  <c:v>505894.9</c:v>
                </c:pt>
                <c:pt idx="143">
                  <c:v>506622.6</c:v>
                </c:pt>
                <c:pt idx="144">
                  <c:v>506013.8</c:v>
                </c:pt>
                <c:pt idx="145">
                  <c:v>505873.1</c:v>
                </c:pt>
                <c:pt idx="146">
                  <c:v>505918.4</c:v>
                </c:pt>
                <c:pt idx="147">
                  <c:v>505611.5</c:v>
                </c:pt>
                <c:pt idx="148">
                  <c:v>504811.4</c:v>
                </c:pt>
                <c:pt idx="149">
                  <c:v>504238.3</c:v>
                </c:pt>
                <c:pt idx="150">
                  <c:v>502559.1</c:v>
                </c:pt>
                <c:pt idx="151">
                  <c:v>501072.2</c:v>
                </c:pt>
                <c:pt idx="152">
                  <c:v>501688.9</c:v>
                </c:pt>
                <c:pt idx="153">
                  <c:v>500983.2</c:v>
                </c:pt>
                <c:pt idx="154">
                  <c:v>500727.3</c:v>
                </c:pt>
                <c:pt idx="155">
                  <c:v>499490.8</c:v>
                </c:pt>
                <c:pt idx="156">
                  <c:v>498567.9</c:v>
                </c:pt>
                <c:pt idx="157">
                  <c:v>498721</c:v>
                </c:pt>
                <c:pt idx="158">
                  <c:v>496733.5</c:v>
                </c:pt>
                <c:pt idx="159">
                  <c:v>496991.9</c:v>
                </c:pt>
                <c:pt idx="160">
                  <c:v>495896.8</c:v>
                </c:pt>
                <c:pt idx="161">
                  <c:v>494681</c:v>
                </c:pt>
                <c:pt idx="162">
                  <c:v>496280.8</c:v>
                </c:pt>
                <c:pt idx="163">
                  <c:v>496913.5</c:v>
                </c:pt>
                <c:pt idx="164">
                  <c:v>494572.80000000005</c:v>
                </c:pt>
                <c:pt idx="165">
                  <c:v>494443.4</c:v>
                </c:pt>
                <c:pt idx="166">
                  <c:v>494119.3</c:v>
                </c:pt>
                <c:pt idx="167">
                  <c:v>493861.7</c:v>
                </c:pt>
                <c:pt idx="168">
                  <c:v>494784.1</c:v>
                </c:pt>
                <c:pt idx="169">
                  <c:v>494455</c:v>
                </c:pt>
                <c:pt idx="170">
                  <c:v>493310.8</c:v>
                </c:pt>
                <c:pt idx="171">
                  <c:v>493711.3</c:v>
                </c:pt>
                <c:pt idx="172">
                  <c:v>493323.6</c:v>
                </c:pt>
                <c:pt idx="173">
                  <c:v>493643.1</c:v>
                </c:pt>
                <c:pt idx="174">
                  <c:v>493206.8</c:v>
                </c:pt>
                <c:pt idx="175">
                  <c:v>492545.2</c:v>
                </c:pt>
                <c:pt idx="176">
                  <c:v>492387.2</c:v>
                </c:pt>
                <c:pt idx="177">
                  <c:v>493564.7</c:v>
                </c:pt>
                <c:pt idx="178">
                  <c:v>492730.5</c:v>
                </c:pt>
                <c:pt idx="179">
                  <c:v>493579.9</c:v>
                </c:pt>
                <c:pt idx="180">
                  <c:v>493570.9</c:v>
                </c:pt>
                <c:pt idx="181">
                  <c:v>494093.1</c:v>
                </c:pt>
                <c:pt idx="182">
                  <c:v>493489.9</c:v>
                </c:pt>
                <c:pt idx="183">
                  <c:v>494828.4</c:v>
                </c:pt>
                <c:pt idx="184">
                  <c:v>493931.1</c:v>
                </c:pt>
                <c:pt idx="185">
                  <c:v>493048.8</c:v>
                </c:pt>
                <c:pt idx="186">
                  <c:v>492885.8</c:v>
                </c:pt>
                <c:pt idx="187">
                  <c:v>492823.4</c:v>
                </c:pt>
                <c:pt idx="188">
                  <c:v>493732.9</c:v>
                </c:pt>
                <c:pt idx="189">
                  <c:v>492892.3</c:v>
                </c:pt>
                <c:pt idx="190">
                  <c:v>493952.8</c:v>
                </c:pt>
                <c:pt idx="191">
                  <c:v>494430.8</c:v>
                </c:pt>
                <c:pt idx="192">
                  <c:v>494382.8</c:v>
                </c:pt>
                <c:pt idx="193">
                  <c:v>494400.9</c:v>
                </c:pt>
                <c:pt idx="194">
                  <c:v>494241.8</c:v>
                </c:pt>
                <c:pt idx="195">
                  <c:v>494794.3</c:v>
                </c:pt>
                <c:pt idx="196">
                  <c:v>495471.3</c:v>
                </c:pt>
                <c:pt idx="197">
                  <c:v>496126.6</c:v>
                </c:pt>
                <c:pt idx="198">
                  <c:v>496376.8</c:v>
                </c:pt>
                <c:pt idx="199">
                  <c:v>496259</c:v>
                </c:pt>
                <c:pt idx="200">
                  <c:v>497529.2</c:v>
                </c:pt>
                <c:pt idx="201">
                  <c:v>497211.4</c:v>
                </c:pt>
                <c:pt idx="202">
                  <c:v>496069.8</c:v>
                </c:pt>
                <c:pt idx="203">
                  <c:v>496729</c:v>
                </c:pt>
                <c:pt idx="204">
                  <c:v>496209.2</c:v>
                </c:pt>
                <c:pt idx="205">
                  <c:v>496689.3</c:v>
                </c:pt>
                <c:pt idx="206">
                  <c:v>497461.3</c:v>
                </c:pt>
                <c:pt idx="207">
                  <c:v>497624.8</c:v>
                </c:pt>
                <c:pt idx="208">
                  <c:v>496308.4</c:v>
                </c:pt>
                <c:pt idx="209">
                  <c:v>496471.2</c:v>
                </c:pt>
                <c:pt idx="210">
                  <c:v>496353.8</c:v>
                </c:pt>
                <c:pt idx="211">
                  <c:v>497190.5</c:v>
                </c:pt>
                <c:pt idx="212">
                  <c:v>495784.8</c:v>
                </c:pt>
                <c:pt idx="213">
                  <c:v>496441</c:v>
                </c:pt>
                <c:pt idx="214">
                  <c:v>497385.1</c:v>
                </c:pt>
                <c:pt idx="215">
                  <c:v>495929.1</c:v>
                </c:pt>
                <c:pt idx="216">
                  <c:v>495564</c:v>
                </c:pt>
                <c:pt idx="217">
                  <c:v>495882.6</c:v>
                </c:pt>
                <c:pt idx="218">
                  <c:v>495450</c:v>
                </c:pt>
                <c:pt idx="219">
                  <c:v>493935</c:v>
                </c:pt>
                <c:pt idx="220">
                  <c:v>493553.8</c:v>
                </c:pt>
                <c:pt idx="221">
                  <c:v>494764.6</c:v>
                </c:pt>
                <c:pt idx="222">
                  <c:v>493173.3</c:v>
                </c:pt>
                <c:pt idx="223">
                  <c:v>492039.7</c:v>
                </c:pt>
                <c:pt idx="224">
                  <c:v>492314.4</c:v>
                </c:pt>
                <c:pt idx="225">
                  <c:v>492601</c:v>
                </c:pt>
                <c:pt idx="226">
                  <c:v>493116.9</c:v>
                </c:pt>
                <c:pt idx="227">
                  <c:v>491507.6</c:v>
                </c:pt>
                <c:pt idx="228">
                  <c:v>491254.2</c:v>
                </c:pt>
                <c:pt idx="229">
                  <c:v>491292.8</c:v>
                </c:pt>
                <c:pt idx="230">
                  <c:v>492065.1</c:v>
                </c:pt>
                <c:pt idx="231">
                  <c:v>492633.2</c:v>
                </c:pt>
                <c:pt idx="232">
                  <c:v>492472.7</c:v>
                </c:pt>
                <c:pt idx="233">
                  <c:v>492066.7</c:v>
                </c:pt>
                <c:pt idx="234">
                  <c:v>491810.3</c:v>
                </c:pt>
                <c:pt idx="235">
                  <c:v>491589.7</c:v>
                </c:pt>
                <c:pt idx="236">
                  <c:v>491934.3</c:v>
                </c:pt>
                <c:pt idx="237">
                  <c:v>492132.6</c:v>
                </c:pt>
                <c:pt idx="238">
                  <c:v>491582.4</c:v>
                </c:pt>
                <c:pt idx="239">
                  <c:v>491310.3</c:v>
                </c:pt>
                <c:pt idx="240">
                  <c:v>490989.6</c:v>
                </c:pt>
                <c:pt idx="241">
                  <c:v>492025.8</c:v>
                </c:pt>
                <c:pt idx="242">
                  <c:v>491017.8</c:v>
                </c:pt>
                <c:pt idx="243">
                  <c:v>490716.5</c:v>
                </c:pt>
                <c:pt idx="244">
                  <c:v>491420.2</c:v>
                </c:pt>
                <c:pt idx="245">
                  <c:v>492201</c:v>
                </c:pt>
                <c:pt idx="246">
                  <c:v>491626.4</c:v>
                </c:pt>
                <c:pt idx="247">
                  <c:v>491360.2</c:v>
                </c:pt>
                <c:pt idx="248">
                  <c:v>490805.5</c:v>
                </c:pt>
                <c:pt idx="249">
                  <c:v>490029.1</c:v>
                </c:pt>
                <c:pt idx="250">
                  <c:v>491640.6</c:v>
                </c:pt>
              </c:numCache>
            </c:numRef>
          </c:yVal>
          <c:smooth val="1"/>
        </c:ser>
        <c:ser>
          <c:idx val="2"/>
          <c:order val="1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'C1S'!$D$11:$D$185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493248.1</c:v>
                </c:pt>
                <c:pt idx="4">
                  <c:v>493257.4</c:v>
                </c:pt>
                <c:pt idx="5">
                  <c:v>493266.6</c:v>
                </c:pt>
                <c:pt idx="6">
                  <c:v>493275.8</c:v>
                </c:pt>
                <c:pt idx="7">
                  <c:v>493285.1</c:v>
                </c:pt>
                <c:pt idx="8">
                  <c:v>493294.3</c:v>
                </c:pt>
                <c:pt idx="9">
                  <c:v>493303.6</c:v>
                </c:pt>
                <c:pt idx="10">
                  <c:v>493312.8</c:v>
                </c:pt>
                <c:pt idx="11">
                  <c:v>493322.1</c:v>
                </c:pt>
                <c:pt idx="12">
                  <c:v>493331.3</c:v>
                </c:pt>
                <c:pt idx="13">
                  <c:v>493340.5</c:v>
                </c:pt>
                <c:pt idx="14">
                  <c:v>493349.8</c:v>
                </c:pt>
                <c:pt idx="15">
                  <c:v>493359</c:v>
                </c:pt>
                <c:pt idx="16">
                  <c:v>493368.3</c:v>
                </c:pt>
                <c:pt idx="17">
                  <c:v>493377.5</c:v>
                </c:pt>
                <c:pt idx="18">
                  <c:v>493386.8</c:v>
                </c:pt>
                <c:pt idx="19">
                  <c:v>493396</c:v>
                </c:pt>
                <c:pt idx="20">
                  <c:v>493405.2</c:v>
                </c:pt>
                <c:pt idx="21">
                  <c:v>493414.5</c:v>
                </c:pt>
                <c:pt idx="22">
                  <c:v>493423.7</c:v>
                </c:pt>
                <c:pt idx="23">
                  <c:v>493433</c:v>
                </c:pt>
                <c:pt idx="24">
                  <c:v>493442.2</c:v>
                </c:pt>
                <c:pt idx="25">
                  <c:v>493451.4</c:v>
                </c:pt>
                <c:pt idx="26">
                  <c:v>493460.7</c:v>
                </c:pt>
                <c:pt idx="27">
                  <c:v>493469.9</c:v>
                </c:pt>
                <c:pt idx="28">
                  <c:v>493479.2</c:v>
                </c:pt>
                <c:pt idx="29">
                  <c:v>493488.4</c:v>
                </c:pt>
                <c:pt idx="30">
                  <c:v>493497.7</c:v>
                </c:pt>
                <c:pt idx="31">
                  <c:v>493506.9</c:v>
                </c:pt>
                <c:pt idx="32">
                  <c:v>493516.1</c:v>
                </c:pt>
                <c:pt idx="33">
                  <c:v>493525.4</c:v>
                </c:pt>
                <c:pt idx="34">
                  <c:v>493534.6</c:v>
                </c:pt>
                <c:pt idx="35">
                  <c:v>493543.8</c:v>
                </c:pt>
                <c:pt idx="36">
                  <c:v>493553.1</c:v>
                </c:pt>
                <c:pt idx="37">
                  <c:v>493562.3</c:v>
                </c:pt>
                <c:pt idx="38">
                  <c:v>493571.6</c:v>
                </c:pt>
                <c:pt idx="39">
                  <c:v>493580.80000000005</c:v>
                </c:pt>
                <c:pt idx="40">
                  <c:v>493590.1</c:v>
                </c:pt>
                <c:pt idx="41">
                  <c:v>493599.3</c:v>
                </c:pt>
                <c:pt idx="42">
                  <c:v>493608.5</c:v>
                </c:pt>
                <c:pt idx="43">
                  <c:v>493617.8</c:v>
                </c:pt>
                <c:pt idx="44">
                  <c:v>493627</c:v>
                </c:pt>
                <c:pt idx="45">
                  <c:v>493636.3</c:v>
                </c:pt>
                <c:pt idx="46">
                  <c:v>493645.5</c:v>
                </c:pt>
                <c:pt idx="47">
                  <c:v>493654.8</c:v>
                </c:pt>
                <c:pt idx="48">
                  <c:v>493664</c:v>
                </c:pt>
                <c:pt idx="49">
                  <c:v>493673.2</c:v>
                </c:pt>
                <c:pt idx="50">
                  <c:v>493682.5</c:v>
                </c:pt>
                <c:pt idx="51">
                  <c:v>493691.7</c:v>
                </c:pt>
                <c:pt idx="52">
                  <c:v>493701</c:v>
                </c:pt>
                <c:pt idx="53">
                  <c:v>493710.2</c:v>
                </c:pt>
                <c:pt idx="54">
                  <c:v>493719.4</c:v>
                </c:pt>
                <c:pt idx="55">
                  <c:v>493728.7</c:v>
                </c:pt>
                <c:pt idx="56">
                  <c:v>493737.9</c:v>
                </c:pt>
                <c:pt idx="57">
                  <c:v>493747.20000000001</c:v>
                </c:pt>
                <c:pt idx="58">
                  <c:v>493756.4</c:v>
                </c:pt>
                <c:pt idx="59">
                  <c:v>493765.7</c:v>
                </c:pt>
                <c:pt idx="60">
                  <c:v>493774.9</c:v>
                </c:pt>
                <c:pt idx="61">
                  <c:v>493784.1</c:v>
                </c:pt>
                <c:pt idx="62">
                  <c:v>493793.4</c:v>
                </c:pt>
                <c:pt idx="63">
                  <c:v>493802.6</c:v>
                </c:pt>
                <c:pt idx="64">
                  <c:v>493811.8</c:v>
                </c:pt>
                <c:pt idx="65">
                  <c:v>493821.1</c:v>
                </c:pt>
                <c:pt idx="66">
                  <c:v>493830.3</c:v>
                </c:pt>
                <c:pt idx="67">
                  <c:v>493839.6</c:v>
                </c:pt>
                <c:pt idx="68">
                  <c:v>493848.8</c:v>
                </c:pt>
                <c:pt idx="69">
                  <c:v>493858.1</c:v>
                </c:pt>
                <c:pt idx="70">
                  <c:v>493867.3</c:v>
                </c:pt>
                <c:pt idx="71">
                  <c:v>493876.5</c:v>
                </c:pt>
                <c:pt idx="72">
                  <c:v>493885.8</c:v>
                </c:pt>
                <c:pt idx="73">
                  <c:v>493895</c:v>
                </c:pt>
                <c:pt idx="74">
                  <c:v>493904.3</c:v>
                </c:pt>
                <c:pt idx="75">
                  <c:v>493913.5</c:v>
                </c:pt>
                <c:pt idx="76">
                  <c:v>493922.8</c:v>
                </c:pt>
                <c:pt idx="77">
                  <c:v>493932</c:v>
                </c:pt>
                <c:pt idx="78">
                  <c:v>493941.2</c:v>
                </c:pt>
                <c:pt idx="79">
                  <c:v>493950.5</c:v>
                </c:pt>
                <c:pt idx="80">
                  <c:v>493959.7</c:v>
                </c:pt>
                <c:pt idx="81">
                  <c:v>493969</c:v>
                </c:pt>
                <c:pt idx="82">
                  <c:v>493978.2</c:v>
                </c:pt>
                <c:pt idx="83">
                  <c:v>493987.4</c:v>
                </c:pt>
                <c:pt idx="84">
                  <c:v>493996.7</c:v>
                </c:pt>
                <c:pt idx="85">
                  <c:v>494005.9</c:v>
                </c:pt>
                <c:pt idx="86">
                  <c:v>494015.2</c:v>
                </c:pt>
                <c:pt idx="87">
                  <c:v>494024.4</c:v>
                </c:pt>
                <c:pt idx="88">
                  <c:v>494033.7</c:v>
                </c:pt>
                <c:pt idx="89">
                  <c:v>494042.9</c:v>
                </c:pt>
                <c:pt idx="90">
                  <c:v>494052.1</c:v>
                </c:pt>
                <c:pt idx="91">
                  <c:v>494061.4</c:v>
                </c:pt>
                <c:pt idx="92">
                  <c:v>494070.6</c:v>
                </c:pt>
                <c:pt idx="93">
                  <c:v>494079.8</c:v>
                </c:pt>
                <c:pt idx="94">
                  <c:v>494089.1</c:v>
                </c:pt>
                <c:pt idx="95">
                  <c:v>494098.3</c:v>
                </c:pt>
                <c:pt idx="96">
                  <c:v>494107.6</c:v>
                </c:pt>
                <c:pt idx="97">
                  <c:v>494116.8</c:v>
                </c:pt>
                <c:pt idx="98">
                  <c:v>494126.1</c:v>
                </c:pt>
                <c:pt idx="99">
                  <c:v>494135.3</c:v>
                </c:pt>
                <c:pt idx="100">
                  <c:v>494144.5</c:v>
                </c:pt>
                <c:pt idx="101">
                  <c:v>494153.8</c:v>
                </c:pt>
                <c:pt idx="102">
                  <c:v>494163</c:v>
                </c:pt>
                <c:pt idx="103">
                  <c:v>494172.3</c:v>
                </c:pt>
                <c:pt idx="104">
                  <c:v>494181.5</c:v>
                </c:pt>
                <c:pt idx="105">
                  <c:v>494190.8</c:v>
                </c:pt>
                <c:pt idx="106">
                  <c:v>494200</c:v>
                </c:pt>
                <c:pt idx="107">
                  <c:v>494209.2</c:v>
                </c:pt>
                <c:pt idx="108">
                  <c:v>494218.5</c:v>
                </c:pt>
                <c:pt idx="109">
                  <c:v>494227.7</c:v>
                </c:pt>
                <c:pt idx="110">
                  <c:v>494237</c:v>
                </c:pt>
                <c:pt idx="111">
                  <c:v>494246.2</c:v>
                </c:pt>
                <c:pt idx="112">
                  <c:v>494255.4</c:v>
                </c:pt>
                <c:pt idx="113">
                  <c:v>494264.7</c:v>
                </c:pt>
                <c:pt idx="114">
                  <c:v>494273.9</c:v>
                </c:pt>
                <c:pt idx="115">
                  <c:v>494283.2</c:v>
                </c:pt>
                <c:pt idx="116">
                  <c:v>494292.4</c:v>
                </c:pt>
                <c:pt idx="117">
                  <c:v>494301.7</c:v>
                </c:pt>
                <c:pt idx="118">
                  <c:v>494310.9</c:v>
                </c:pt>
                <c:pt idx="119">
                  <c:v>494320.1</c:v>
                </c:pt>
                <c:pt idx="120">
                  <c:v>494329.4</c:v>
                </c:pt>
                <c:pt idx="121">
                  <c:v>494338.6</c:v>
                </c:pt>
                <c:pt idx="122">
                  <c:v>494347.8</c:v>
                </c:pt>
                <c:pt idx="123">
                  <c:v>494357.1</c:v>
                </c:pt>
                <c:pt idx="124">
                  <c:v>494366.3</c:v>
                </c:pt>
                <c:pt idx="125">
                  <c:v>494375.6</c:v>
                </c:pt>
                <c:pt idx="126">
                  <c:v>494384.8</c:v>
                </c:pt>
                <c:pt idx="127">
                  <c:v>494394.1</c:v>
                </c:pt>
                <c:pt idx="128">
                  <c:v>494403.3</c:v>
                </c:pt>
                <c:pt idx="129">
                  <c:v>494412.5</c:v>
                </c:pt>
                <c:pt idx="130">
                  <c:v>494421.8</c:v>
                </c:pt>
                <c:pt idx="131">
                  <c:v>494431</c:v>
                </c:pt>
                <c:pt idx="132">
                  <c:v>494440.3</c:v>
                </c:pt>
                <c:pt idx="133">
                  <c:v>494449.5</c:v>
                </c:pt>
                <c:pt idx="134">
                  <c:v>494458.8</c:v>
                </c:pt>
                <c:pt idx="135">
                  <c:v>494468</c:v>
                </c:pt>
                <c:pt idx="136">
                  <c:v>494477.2</c:v>
                </c:pt>
                <c:pt idx="137">
                  <c:v>494486.5</c:v>
                </c:pt>
                <c:pt idx="138">
                  <c:v>494495.7</c:v>
                </c:pt>
                <c:pt idx="139">
                  <c:v>494505</c:v>
                </c:pt>
                <c:pt idx="140">
                  <c:v>494514.2</c:v>
                </c:pt>
                <c:pt idx="141">
                  <c:v>494523.4</c:v>
                </c:pt>
                <c:pt idx="142">
                  <c:v>494532.7</c:v>
                </c:pt>
                <c:pt idx="143">
                  <c:v>494541.9</c:v>
                </c:pt>
                <c:pt idx="144">
                  <c:v>494551.2</c:v>
                </c:pt>
                <c:pt idx="145">
                  <c:v>494560.4</c:v>
                </c:pt>
                <c:pt idx="146">
                  <c:v>494569.7</c:v>
                </c:pt>
                <c:pt idx="147">
                  <c:v>494578.9</c:v>
                </c:pt>
                <c:pt idx="148">
                  <c:v>494588.1</c:v>
                </c:pt>
                <c:pt idx="149">
                  <c:v>494597.4</c:v>
                </c:pt>
                <c:pt idx="150">
                  <c:v>494606.6</c:v>
                </c:pt>
                <c:pt idx="151">
                  <c:v>494615.8</c:v>
                </c:pt>
                <c:pt idx="152">
                  <c:v>494625.1</c:v>
                </c:pt>
                <c:pt idx="153">
                  <c:v>494634.3</c:v>
                </c:pt>
                <c:pt idx="154">
                  <c:v>494643.6</c:v>
                </c:pt>
                <c:pt idx="155">
                  <c:v>494652.8</c:v>
                </c:pt>
                <c:pt idx="156">
                  <c:v>494662.1</c:v>
                </c:pt>
                <c:pt idx="157">
                  <c:v>494671.3</c:v>
                </c:pt>
                <c:pt idx="158">
                  <c:v>494680.5</c:v>
                </c:pt>
                <c:pt idx="159">
                  <c:v>494689.8</c:v>
                </c:pt>
                <c:pt idx="160">
                  <c:v>494699</c:v>
                </c:pt>
                <c:pt idx="161">
                  <c:v>494708.3</c:v>
                </c:pt>
                <c:pt idx="162">
                  <c:v>494717.5</c:v>
                </c:pt>
                <c:pt idx="163">
                  <c:v>494726.8</c:v>
                </c:pt>
                <c:pt idx="164">
                  <c:v>494736</c:v>
                </c:pt>
                <c:pt idx="165">
                  <c:v>494745.2</c:v>
                </c:pt>
                <c:pt idx="166">
                  <c:v>494754.5</c:v>
                </c:pt>
                <c:pt idx="167">
                  <c:v>494763.7</c:v>
                </c:pt>
                <c:pt idx="168">
                  <c:v>494773</c:v>
                </c:pt>
                <c:pt idx="169">
                  <c:v>494782.2</c:v>
                </c:pt>
                <c:pt idx="170">
                  <c:v>494791.4</c:v>
                </c:pt>
                <c:pt idx="171">
                  <c:v>494800.7</c:v>
                </c:pt>
                <c:pt idx="172">
                  <c:v>494809.9</c:v>
                </c:pt>
                <c:pt idx="173">
                  <c:v>494819.2</c:v>
                </c:pt>
                <c:pt idx="174">
                  <c:v>494828.4</c:v>
                </c:pt>
              </c:numCache>
            </c:numRef>
          </c:yVal>
          <c:smooth val="1"/>
        </c:ser>
        <c:axId val="160065792"/>
        <c:axId val="160244096"/>
      </c:scatterChart>
      <c:valAx>
        <c:axId val="160065792"/>
        <c:scaling>
          <c:orientation val="maxMin"/>
          <c:max val="300"/>
          <c:min val="28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244096"/>
        <c:crosses val="autoZero"/>
        <c:crossBetween val="midCat"/>
      </c:valAx>
      <c:valAx>
        <c:axId val="160244096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2.0248879654216286E-2"/>
              <c:y val="0.41044958260398678"/>
            </c:manualLayout>
          </c:layout>
        </c:title>
        <c:numFmt formatCode="General" sourceLinked="1"/>
        <c:majorTickMark val="none"/>
        <c:tickLblPos val="nextTo"/>
        <c:crossAx val="16006579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ysClr val="window" lastClr="FFFFFF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6.4778572823892891E-2"/>
          <c:y val="3.0555341694896272E-2"/>
          <c:w val="0.90653245007614047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493707.5</c:v>
                </c:pt>
                <c:pt idx="1">
                  <c:v>493089.3</c:v>
                </c:pt>
                <c:pt idx="2">
                  <c:v>493391.4</c:v>
                </c:pt>
                <c:pt idx="3">
                  <c:v>495038.6</c:v>
                </c:pt>
                <c:pt idx="4">
                  <c:v>493467.5</c:v>
                </c:pt>
                <c:pt idx="5">
                  <c:v>492910.7</c:v>
                </c:pt>
                <c:pt idx="6">
                  <c:v>493191.1</c:v>
                </c:pt>
                <c:pt idx="7">
                  <c:v>490759.5</c:v>
                </c:pt>
                <c:pt idx="8">
                  <c:v>492275</c:v>
                </c:pt>
                <c:pt idx="9">
                  <c:v>493220.4</c:v>
                </c:pt>
                <c:pt idx="10">
                  <c:v>492382.1</c:v>
                </c:pt>
                <c:pt idx="11">
                  <c:v>491490.5</c:v>
                </c:pt>
                <c:pt idx="12">
                  <c:v>492353.3</c:v>
                </c:pt>
                <c:pt idx="13">
                  <c:v>492958.8</c:v>
                </c:pt>
                <c:pt idx="14">
                  <c:v>492211.1</c:v>
                </c:pt>
                <c:pt idx="15">
                  <c:v>492706.3</c:v>
                </c:pt>
                <c:pt idx="16">
                  <c:v>492594.7</c:v>
                </c:pt>
                <c:pt idx="17">
                  <c:v>492444.9</c:v>
                </c:pt>
                <c:pt idx="18">
                  <c:v>492960.8</c:v>
                </c:pt>
                <c:pt idx="19">
                  <c:v>493040.9</c:v>
                </c:pt>
                <c:pt idx="20">
                  <c:v>493088.1</c:v>
                </c:pt>
                <c:pt idx="21">
                  <c:v>492636.9</c:v>
                </c:pt>
                <c:pt idx="22">
                  <c:v>493197.8</c:v>
                </c:pt>
                <c:pt idx="23">
                  <c:v>492756.4</c:v>
                </c:pt>
                <c:pt idx="24">
                  <c:v>492557.1</c:v>
                </c:pt>
                <c:pt idx="25">
                  <c:v>492246</c:v>
                </c:pt>
                <c:pt idx="26">
                  <c:v>492778.9</c:v>
                </c:pt>
                <c:pt idx="27">
                  <c:v>493305.4</c:v>
                </c:pt>
                <c:pt idx="28">
                  <c:v>492595.9</c:v>
                </c:pt>
                <c:pt idx="29">
                  <c:v>492924.5</c:v>
                </c:pt>
                <c:pt idx="30">
                  <c:v>493733.9</c:v>
                </c:pt>
                <c:pt idx="31">
                  <c:v>493138.4</c:v>
                </c:pt>
                <c:pt idx="32">
                  <c:v>493130</c:v>
                </c:pt>
                <c:pt idx="33">
                  <c:v>492745.7</c:v>
                </c:pt>
                <c:pt idx="34">
                  <c:v>492670.6</c:v>
                </c:pt>
                <c:pt idx="35">
                  <c:v>492304.7</c:v>
                </c:pt>
                <c:pt idx="36">
                  <c:v>493269.7</c:v>
                </c:pt>
                <c:pt idx="37">
                  <c:v>492831.6</c:v>
                </c:pt>
                <c:pt idx="38">
                  <c:v>492777.2</c:v>
                </c:pt>
                <c:pt idx="39">
                  <c:v>492015.5</c:v>
                </c:pt>
                <c:pt idx="40">
                  <c:v>493568.8</c:v>
                </c:pt>
                <c:pt idx="41">
                  <c:v>493203.1</c:v>
                </c:pt>
                <c:pt idx="42">
                  <c:v>492647.2</c:v>
                </c:pt>
                <c:pt idx="43">
                  <c:v>493433.8</c:v>
                </c:pt>
                <c:pt idx="44">
                  <c:v>492210.1</c:v>
                </c:pt>
                <c:pt idx="45">
                  <c:v>491390.5</c:v>
                </c:pt>
                <c:pt idx="46">
                  <c:v>493039.6</c:v>
                </c:pt>
                <c:pt idx="47">
                  <c:v>492295</c:v>
                </c:pt>
                <c:pt idx="48">
                  <c:v>492541.9</c:v>
                </c:pt>
                <c:pt idx="49">
                  <c:v>493487.8</c:v>
                </c:pt>
                <c:pt idx="50">
                  <c:v>493568.1</c:v>
                </c:pt>
                <c:pt idx="51">
                  <c:v>493052.3</c:v>
                </c:pt>
                <c:pt idx="52">
                  <c:v>493848.5</c:v>
                </c:pt>
                <c:pt idx="53">
                  <c:v>493712.9</c:v>
                </c:pt>
                <c:pt idx="54">
                  <c:v>494565.7</c:v>
                </c:pt>
                <c:pt idx="55">
                  <c:v>493866.8</c:v>
                </c:pt>
                <c:pt idx="56">
                  <c:v>493974.3</c:v>
                </c:pt>
                <c:pt idx="57">
                  <c:v>494045.2</c:v>
                </c:pt>
                <c:pt idx="58">
                  <c:v>494616.3</c:v>
                </c:pt>
                <c:pt idx="59">
                  <c:v>494213.7</c:v>
                </c:pt>
                <c:pt idx="60">
                  <c:v>495650</c:v>
                </c:pt>
                <c:pt idx="61">
                  <c:v>495661.7</c:v>
                </c:pt>
                <c:pt idx="62">
                  <c:v>495519.1</c:v>
                </c:pt>
                <c:pt idx="63">
                  <c:v>495521.8</c:v>
                </c:pt>
                <c:pt idx="64">
                  <c:v>495603.8</c:v>
                </c:pt>
                <c:pt idx="65">
                  <c:v>496307.3</c:v>
                </c:pt>
                <c:pt idx="66">
                  <c:v>496812.9</c:v>
                </c:pt>
                <c:pt idx="67">
                  <c:v>495837.4</c:v>
                </c:pt>
                <c:pt idx="68">
                  <c:v>496039.4</c:v>
                </c:pt>
                <c:pt idx="69">
                  <c:v>497319.5</c:v>
                </c:pt>
                <c:pt idx="70">
                  <c:v>496583.8</c:v>
                </c:pt>
                <c:pt idx="71">
                  <c:v>496992.4</c:v>
                </c:pt>
                <c:pt idx="72">
                  <c:v>497540.4</c:v>
                </c:pt>
                <c:pt idx="73">
                  <c:v>497595</c:v>
                </c:pt>
                <c:pt idx="74">
                  <c:v>496702.7</c:v>
                </c:pt>
                <c:pt idx="75">
                  <c:v>497940.9</c:v>
                </c:pt>
                <c:pt idx="76">
                  <c:v>498830.8</c:v>
                </c:pt>
                <c:pt idx="77">
                  <c:v>499783.8</c:v>
                </c:pt>
                <c:pt idx="78">
                  <c:v>499024</c:v>
                </c:pt>
                <c:pt idx="79">
                  <c:v>499242</c:v>
                </c:pt>
                <c:pt idx="80">
                  <c:v>499545.5</c:v>
                </c:pt>
                <c:pt idx="81">
                  <c:v>498325.1</c:v>
                </c:pt>
                <c:pt idx="82">
                  <c:v>498508.3</c:v>
                </c:pt>
                <c:pt idx="83">
                  <c:v>498466.9</c:v>
                </c:pt>
                <c:pt idx="84">
                  <c:v>499516.8</c:v>
                </c:pt>
                <c:pt idx="85">
                  <c:v>499455.3</c:v>
                </c:pt>
                <c:pt idx="86">
                  <c:v>498017.5</c:v>
                </c:pt>
                <c:pt idx="87">
                  <c:v>498074.3</c:v>
                </c:pt>
                <c:pt idx="88">
                  <c:v>498917</c:v>
                </c:pt>
                <c:pt idx="89">
                  <c:v>497498.3</c:v>
                </c:pt>
                <c:pt idx="90">
                  <c:v>497794.3</c:v>
                </c:pt>
                <c:pt idx="91">
                  <c:v>496882.7</c:v>
                </c:pt>
                <c:pt idx="92">
                  <c:v>496597.3</c:v>
                </c:pt>
                <c:pt idx="93">
                  <c:v>498003.8</c:v>
                </c:pt>
                <c:pt idx="94">
                  <c:v>497241.1</c:v>
                </c:pt>
                <c:pt idx="95">
                  <c:v>497306.2</c:v>
                </c:pt>
                <c:pt idx="96">
                  <c:v>496640.4</c:v>
                </c:pt>
                <c:pt idx="97">
                  <c:v>496351.5</c:v>
                </c:pt>
                <c:pt idx="98">
                  <c:v>495495.1</c:v>
                </c:pt>
                <c:pt idx="99">
                  <c:v>496650.6</c:v>
                </c:pt>
                <c:pt idx="100">
                  <c:v>496917.4</c:v>
                </c:pt>
                <c:pt idx="101">
                  <c:v>497390.3</c:v>
                </c:pt>
                <c:pt idx="102">
                  <c:v>495870.1</c:v>
                </c:pt>
                <c:pt idx="103">
                  <c:v>496320.2</c:v>
                </c:pt>
                <c:pt idx="104">
                  <c:v>496021.9</c:v>
                </c:pt>
                <c:pt idx="105">
                  <c:v>495683.1</c:v>
                </c:pt>
                <c:pt idx="106">
                  <c:v>496013.1</c:v>
                </c:pt>
                <c:pt idx="107">
                  <c:v>495560.3</c:v>
                </c:pt>
                <c:pt idx="108">
                  <c:v>496648.5</c:v>
                </c:pt>
                <c:pt idx="109">
                  <c:v>495145.4</c:v>
                </c:pt>
                <c:pt idx="110">
                  <c:v>495420.8</c:v>
                </c:pt>
                <c:pt idx="111">
                  <c:v>496773.6</c:v>
                </c:pt>
                <c:pt idx="112">
                  <c:v>496193.4</c:v>
                </c:pt>
                <c:pt idx="113">
                  <c:v>495765.7</c:v>
                </c:pt>
                <c:pt idx="114">
                  <c:v>495477.8</c:v>
                </c:pt>
                <c:pt idx="115">
                  <c:v>495601.7</c:v>
                </c:pt>
                <c:pt idx="116">
                  <c:v>494995.3</c:v>
                </c:pt>
                <c:pt idx="117">
                  <c:v>496155.2</c:v>
                </c:pt>
                <c:pt idx="118">
                  <c:v>496677.3</c:v>
                </c:pt>
                <c:pt idx="119">
                  <c:v>496018.1</c:v>
                </c:pt>
                <c:pt idx="120">
                  <c:v>497157.4</c:v>
                </c:pt>
                <c:pt idx="121">
                  <c:v>496675.2</c:v>
                </c:pt>
                <c:pt idx="122">
                  <c:v>497461.2</c:v>
                </c:pt>
                <c:pt idx="123">
                  <c:v>498901.5</c:v>
                </c:pt>
                <c:pt idx="124">
                  <c:v>498049</c:v>
                </c:pt>
                <c:pt idx="125">
                  <c:v>498828.9</c:v>
                </c:pt>
                <c:pt idx="126">
                  <c:v>498970.1</c:v>
                </c:pt>
                <c:pt idx="127">
                  <c:v>500260.7</c:v>
                </c:pt>
                <c:pt idx="128">
                  <c:v>500780.5</c:v>
                </c:pt>
                <c:pt idx="129">
                  <c:v>500396.80000000005</c:v>
                </c:pt>
                <c:pt idx="130">
                  <c:v>501054.6</c:v>
                </c:pt>
                <c:pt idx="131">
                  <c:v>501802.4</c:v>
                </c:pt>
                <c:pt idx="132">
                  <c:v>503231.8</c:v>
                </c:pt>
                <c:pt idx="133">
                  <c:v>503181.4</c:v>
                </c:pt>
                <c:pt idx="134">
                  <c:v>503805.2</c:v>
                </c:pt>
                <c:pt idx="135">
                  <c:v>504146.3</c:v>
                </c:pt>
                <c:pt idx="136">
                  <c:v>505235.20000000001</c:v>
                </c:pt>
                <c:pt idx="137">
                  <c:v>504482.6</c:v>
                </c:pt>
                <c:pt idx="138">
                  <c:v>504697.8</c:v>
                </c:pt>
                <c:pt idx="139">
                  <c:v>506063.4</c:v>
                </c:pt>
                <c:pt idx="140">
                  <c:v>507054</c:v>
                </c:pt>
                <c:pt idx="141">
                  <c:v>507137.7</c:v>
                </c:pt>
                <c:pt idx="142">
                  <c:v>505894.9</c:v>
                </c:pt>
                <c:pt idx="143">
                  <c:v>506622.6</c:v>
                </c:pt>
                <c:pt idx="144">
                  <c:v>506013.8</c:v>
                </c:pt>
                <c:pt idx="145">
                  <c:v>505873.1</c:v>
                </c:pt>
                <c:pt idx="146">
                  <c:v>505918.4</c:v>
                </c:pt>
                <c:pt idx="147">
                  <c:v>505611.5</c:v>
                </c:pt>
                <c:pt idx="148">
                  <c:v>504811.4</c:v>
                </c:pt>
                <c:pt idx="149">
                  <c:v>504238.3</c:v>
                </c:pt>
                <c:pt idx="150">
                  <c:v>502559.1</c:v>
                </c:pt>
                <c:pt idx="151">
                  <c:v>501072.2</c:v>
                </c:pt>
                <c:pt idx="152">
                  <c:v>501688.9</c:v>
                </c:pt>
                <c:pt idx="153">
                  <c:v>500983.2</c:v>
                </c:pt>
                <c:pt idx="154">
                  <c:v>500727.3</c:v>
                </c:pt>
                <c:pt idx="155">
                  <c:v>499490.8</c:v>
                </c:pt>
                <c:pt idx="156">
                  <c:v>498567.9</c:v>
                </c:pt>
                <c:pt idx="157">
                  <c:v>498721</c:v>
                </c:pt>
                <c:pt idx="158">
                  <c:v>496733.5</c:v>
                </c:pt>
                <c:pt idx="159">
                  <c:v>496991.9</c:v>
                </c:pt>
                <c:pt idx="160">
                  <c:v>495896.8</c:v>
                </c:pt>
                <c:pt idx="161">
                  <c:v>494681</c:v>
                </c:pt>
                <c:pt idx="162">
                  <c:v>496280.8</c:v>
                </c:pt>
                <c:pt idx="163">
                  <c:v>496913.5</c:v>
                </c:pt>
                <c:pt idx="164">
                  <c:v>494572.80000000005</c:v>
                </c:pt>
                <c:pt idx="165">
                  <c:v>494443.4</c:v>
                </c:pt>
                <c:pt idx="166">
                  <c:v>494119.3</c:v>
                </c:pt>
                <c:pt idx="167">
                  <c:v>493861.7</c:v>
                </c:pt>
                <c:pt idx="168">
                  <c:v>494784.1</c:v>
                </c:pt>
                <c:pt idx="169">
                  <c:v>494455</c:v>
                </c:pt>
                <c:pt idx="170">
                  <c:v>493310.8</c:v>
                </c:pt>
                <c:pt idx="171">
                  <c:v>493711.3</c:v>
                </c:pt>
                <c:pt idx="172">
                  <c:v>493323.6</c:v>
                </c:pt>
                <c:pt idx="173">
                  <c:v>493643.1</c:v>
                </c:pt>
                <c:pt idx="174">
                  <c:v>493206.8</c:v>
                </c:pt>
                <c:pt idx="175">
                  <c:v>492545.2</c:v>
                </c:pt>
                <c:pt idx="176">
                  <c:v>492387.2</c:v>
                </c:pt>
                <c:pt idx="177">
                  <c:v>493564.7</c:v>
                </c:pt>
                <c:pt idx="178">
                  <c:v>492730.5</c:v>
                </c:pt>
                <c:pt idx="179">
                  <c:v>493579.9</c:v>
                </c:pt>
                <c:pt idx="180">
                  <c:v>493570.9</c:v>
                </c:pt>
                <c:pt idx="181">
                  <c:v>494093.1</c:v>
                </c:pt>
                <c:pt idx="182">
                  <c:v>493489.9</c:v>
                </c:pt>
                <c:pt idx="183">
                  <c:v>494828.4</c:v>
                </c:pt>
                <c:pt idx="184">
                  <c:v>493931.1</c:v>
                </c:pt>
                <c:pt idx="185">
                  <c:v>493048.8</c:v>
                </c:pt>
                <c:pt idx="186">
                  <c:v>492885.8</c:v>
                </c:pt>
                <c:pt idx="187">
                  <c:v>492823.4</c:v>
                </c:pt>
                <c:pt idx="188">
                  <c:v>493732.9</c:v>
                </c:pt>
                <c:pt idx="189">
                  <c:v>492892.3</c:v>
                </c:pt>
                <c:pt idx="190">
                  <c:v>493952.8</c:v>
                </c:pt>
                <c:pt idx="191">
                  <c:v>494430.8</c:v>
                </c:pt>
                <c:pt idx="192">
                  <c:v>494382.8</c:v>
                </c:pt>
                <c:pt idx="193">
                  <c:v>494400.9</c:v>
                </c:pt>
                <c:pt idx="194">
                  <c:v>494241.8</c:v>
                </c:pt>
                <c:pt idx="195">
                  <c:v>494794.3</c:v>
                </c:pt>
                <c:pt idx="196">
                  <c:v>495471.3</c:v>
                </c:pt>
                <c:pt idx="197">
                  <c:v>496126.6</c:v>
                </c:pt>
                <c:pt idx="198">
                  <c:v>496376.8</c:v>
                </c:pt>
                <c:pt idx="199">
                  <c:v>496259</c:v>
                </c:pt>
                <c:pt idx="200">
                  <c:v>497529.2</c:v>
                </c:pt>
                <c:pt idx="201">
                  <c:v>497211.4</c:v>
                </c:pt>
                <c:pt idx="202">
                  <c:v>496069.8</c:v>
                </c:pt>
                <c:pt idx="203">
                  <c:v>496729</c:v>
                </c:pt>
                <c:pt idx="204">
                  <c:v>496209.2</c:v>
                </c:pt>
                <c:pt idx="205">
                  <c:v>496689.3</c:v>
                </c:pt>
                <c:pt idx="206">
                  <c:v>497461.3</c:v>
                </c:pt>
                <c:pt idx="207">
                  <c:v>497624.8</c:v>
                </c:pt>
                <c:pt idx="208">
                  <c:v>496308.4</c:v>
                </c:pt>
                <c:pt idx="209">
                  <c:v>496471.2</c:v>
                </c:pt>
                <c:pt idx="210">
                  <c:v>496353.8</c:v>
                </c:pt>
                <c:pt idx="211">
                  <c:v>497190.5</c:v>
                </c:pt>
                <c:pt idx="212">
                  <c:v>495784.8</c:v>
                </c:pt>
                <c:pt idx="213">
                  <c:v>496441</c:v>
                </c:pt>
                <c:pt idx="214">
                  <c:v>497385.1</c:v>
                </c:pt>
                <c:pt idx="215">
                  <c:v>495929.1</c:v>
                </c:pt>
                <c:pt idx="216">
                  <c:v>495564</c:v>
                </c:pt>
                <c:pt idx="217">
                  <c:v>495882.6</c:v>
                </c:pt>
                <c:pt idx="218">
                  <c:v>495450</c:v>
                </c:pt>
                <c:pt idx="219">
                  <c:v>493935</c:v>
                </c:pt>
                <c:pt idx="220">
                  <c:v>493553.8</c:v>
                </c:pt>
                <c:pt idx="221">
                  <c:v>494764.6</c:v>
                </c:pt>
                <c:pt idx="222">
                  <c:v>493173.3</c:v>
                </c:pt>
                <c:pt idx="223">
                  <c:v>492039.7</c:v>
                </c:pt>
                <c:pt idx="224">
                  <c:v>492314.4</c:v>
                </c:pt>
                <c:pt idx="225">
                  <c:v>492601</c:v>
                </c:pt>
                <c:pt idx="226">
                  <c:v>493116.9</c:v>
                </c:pt>
                <c:pt idx="227">
                  <c:v>491507.6</c:v>
                </c:pt>
                <c:pt idx="228">
                  <c:v>491254.2</c:v>
                </c:pt>
                <c:pt idx="229">
                  <c:v>491292.8</c:v>
                </c:pt>
                <c:pt idx="230">
                  <c:v>492065.1</c:v>
                </c:pt>
                <c:pt idx="231">
                  <c:v>492633.2</c:v>
                </c:pt>
                <c:pt idx="232">
                  <c:v>492472.7</c:v>
                </c:pt>
                <c:pt idx="233">
                  <c:v>492066.7</c:v>
                </c:pt>
                <c:pt idx="234">
                  <c:v>491810.3</c:v>
                </c:pt>
                <c:pt idx="235">
                  <c:v>491589.7</c:v>
                </c:pt>
                <c:pt idx="236">
                  <c:v>491934.3</c:v>
                </c:pt>
                <c:pt idx="237">
                  <c:v>492132.6</c:v>
                </c:pt>
                <c:pt idx="238">
                  <c:v>491582.4</c:v>
                </c:pt>
                <c:pt idx="239">
                  <c:v>491310.3</c:v>
                </c:pt>
                <c:pt idx="240">
                  <c:v>490989.6</c:v>
                </c:pt>
                <c:pt idx="241">
                  <c:v>492025.8</c:v>
                </c:pt>
                <c:pt idx="242">
                  <c:v>491017.8</c:v>
                </c:pt>
                <c:pt idx="243">
                  <c:v>490716.5</c:v>
                </c:pt>
                <c:pt idx="244">
                  <c:v>491420.2</c:v>
                </c:pt>
                <c:pt idx="245">
                  <c:v>492201</c:v>
                </c:pt>
                <c:pt idx="246">
                  <c:v>491626.4</c:v>
                </c:pt>
                <c:pt idx="247">
                  <c:v>491360.2</c:v>
                </c:pt>
                <c:pt idx="248">
                  <c:v>490805.5</c:v>
                </c:pt>
                <c:pt idx="249">
                  <c:v>490029.1</c:v>
                </c:pt>
                <c:pt idx="250">
                  <c:v>491640.6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'C1S'!$C$11:$C$185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493248.2</c:v>
                </c:pt>
                <c:pt idx="4">
                  <c:v>493257.4</c:v>
                </c:pt>
                <c:pt idx="5">
                  <c:v>493266.7</c:v>
                </c:pt>
                <c:pt idx="6">
                  <c:v>493275.9</c:v>
                </c:pt>
                <c:pt idx="7">
                  <c:v>493285.2</c:v>
                </c:pt>
                <c:pt idx="8">
                  <c:v>493294.5</c:v>
                </c:pt>
                <c:pt idx="9">
                  <c:v>493303.8</c:v>
                </c:pt>
                <c:pt idx="10">
                  <c:v>493313.1</c:v>
                </c:pt>
                <c:pt idx="11">
                  <c:v>493322.4</c:v>
                </c:pt>
                <c:pt idx="12">
                  <c:v>493331.8</c:v>
                </c:pt>
                <c:pt idx="13">
                  <c:v>493341.1</c:v>
                </c:pt>
                <c:pt idx="14">
                  <c:v>493350.6</c:v>
                </c:pt>
                <c:pt idx="15">
                  <c:v>493360.1</c:v>
                </c:pt>
                <c:pt idx="16">
                  <c:v>493369.7</c:v>
                </c:pt>
                <c:pt idx="17">
                  <c:v>493379.3</c:v>
                </c:pt>
                <c:pt idx="18">
                  <c:v>493389.2</c:v>
                </c:pt>
                <c:pt idx="19">
                  <c:v>493399.2</c:v>
                </c:pt>
                <c:pt idx="20">
                  <c:v>493409.3</c:v>
                </c:pt>
                <c:pt idx="21">
                  <c:v>493419.8</c:v>
                </c:pt>
                <c:pt idx="22">
                  <c:v>493430.5</c:v>
                </c:pt>
                <c:pt idx="23">
                  <c:v>493441.7</c:v>
                </c:pt>
                <c:pt idx="24">
                  <c:v>493453.4</c:v>
                </c:pt>
                <c:pt idx="25">
                  <c:v>493465.59999999998</c:v>
                </c:pt>
                <c:pt idx="26">
                  <c:v>493478.6</c:v>
                </c:pt>
                <c:pt idx="27">
                  <c:v>493492.5</c:v>
                </c:pt>
                <c:pt idx="28">
                  <c:v>493507.4</c:v>
                </c:pt>
                <c:pt idx="29">
                  <c:v>493523.7</c:v>
                </c:pt>
                <c:pt idx="30">
                  <c:v>493541.4</c:v>
                </c:pt>
                <c:pt idx="31">
                  <c:v>493560.8</c:v>
                </c:pt>
                <c:pt idx="32">
                  <c:v>493582.4</c:v>
                </c:pt>
                <c:pt idx="33">
                  <c:v>493606.40000000002</c:v>
                </c:pt>
                <c:pt idx="34">
                  <c:v>493633.2</c:v>
                </c:pt>
                <c:pt idx="35">
                  <c:v>493663.1</c:v>
                </c:pt>
                <c:pt idx="36">
                  <c:v>493696.8</c:v>
                </c:pt>
                <c:pt idx="37">
                  <c:v>493734.7</c:v>
                </c:pt>
                <c:pt idx="38">
                  <c:v>493777.2</c:v>
                </c:pt>
                <c:pt idx="39">
                  <c:v>493825</c:v>
                </c:pt>
                <c:pt idx="40">
                  <c:v>493878.6</c:v>
                </c:pt>
                <c:pt idx="41">
                  <c:v>493938.7</c:v>
                </c:pt>
                <c:pt idx="42">
                  <c:v>494005.7</c:v>
                </c:pt>
                <c:pt idx="43">
                  <c:v>494080.5</c:v>
                </c:pt>
                <c:pt idx="44">
                  <c:v>494163.3</c:v>
                </c:pt>
                <c:pt idx="45">
                  <c:v>494255</c:v>
                </c:pt>
                <c:pt idx="46">
                  <c:v>494355.9</c:v>
                </c:pt>
                <c:pt idx="47">
                  <c:v>494466.4</c:v>
                </c:pt>
                <c:pt idx="48">
                  <c:v>494587</c:v>
                </c:pt>
                <c:pt idx="49">
                  <c:v>494717.7</c:v>
                </c:pt>
                <c:pt idx="50">
                  <c:v>494858.7</c:v>
                </c:pt>
                <c:pt idx="51">
                  <c:v>495010</c:v>
                </c:pt>
                <c:pt idx="52">
                  <c:v>495171.4</c:v>
                </c:pt>
                <c:pt idx="53">
                  <c:v>495342.4</c:v>
                </c:pt>
                <c:pt idx="54">
                  <c:v>495522.4</c:v>
                </c:pt>
                <c:pt idx="55">
                  <c:v>495710.9</c:v>
                </c:pt>
                <c:pt idx="56">
                  <c:v>495906.6</c:v>
                </c:pt>
                <c:pt idx="57">
                  <c:v>496108.5</c:v>
                </c:pt>
                <c:pt idx="58">
                  <c:v>496315.1</c:v>
                </c:pt>
                <c:pt idx="59">
                  <c:v>496524.80000000005</c:v>
                </c:pt>
                <c:pt idx="60">
                  <c:v>496736</c:v>
                </c:pt>
                <c:pt idx="61">
                  <c:v>496946.8</c:v>
                </c:pt>
                <c:pt idx="62">
                  <c:v>497154.9</c:v>
                </c:pt>
                <c:pt idx="63">
                  <c:v>497358.4</c:v>
                </c:pt>
                <c:pt idx="64">
                  <c:v>497555</c:v>
                </c:pt>
                <c:pt idx="65">
                  <c:v>497742.5</c:v>
                </c:pt>
                <c:pt idx="66">
                  <c:v>497918.8</c:v>
                </c:pt>
                <c:pt idx="67">
                  <c:v>498081.7</c:v>
                </c:pt>
                <c:pt idx="68">
                  <c:v>498229.2</c:v>
                </c:pt>
                <c:pt idx="69">
                  <c:v>498359.5</c:v>
                </c:pt>
                <c:pt idx="70">
                  <c:v>498470.8</c:v>
                </c:pt>
                <c:pt idx="71">
                  <c:v>498561.9</c:v>
                </c:pt>
                <c:pt idx="72">
                  <c:v>498631.4</c:v>
                </c:pt>
                <c:pt idx="73">
                  <c:v>498678.7</c:v>
                </c:pt>
                <c:pt idx="74">
                  <c:v>498703</c:v>
                </c:pt>
                <c:pt idx="75">
                  <c:v>498704.3</c:v>
                </c:pt>
                <c:pt idx="76">
                  <c:v>498682.5</c:v>
                </c:pt>
                <c:pt idx="77">
                  <c:v>498638.3</c:v>
                </c:pt>
                <c:pt idx="78">
                  <c:v>498572.2</c:v>
                </c:pt>
                <c:pt idx="79">
                  <c:v>498485.5</c:v>
                </c:pt>
                <c:pt idx="80">
                  <c:v>498379.4</c:v>
                </c:pt>
                <c:pt idx="81">
                  <c:v>498255.5</c:v>
                </c:pt>
                <c:pt idx="82">
                  <c:v>498115.7</c:v>
                </c:pt>
                <c:pt idx="83">
                  <c:v>497961.9</c:v>
                </c:pt>
                <c:pt idx="84">
                  <c:v>497796.3</c:v>
                </c:pt>
                <c:pt idx="85">
                  <c:v>497621</c:v>
                </c:pt>
                <c:pt idx="86">
                  <c:v>497438.2</c:v>
                </c:pt>
                <c:pt idx="87">
                  <c:v>497250.3</c:v>
                </c:pt>
                <c:pt idx="88">
                  <c:v>497059.5</c:v>
                </c:pt>
                <c:pt idx="89">
                  <c:v>496867.9</c:v>
                </c:pt>
                <c:pt idx="90">
                  <c:v>496677.6</c:v>
                </c:pt>
                <c:pt idx="91">
                  <c:v>496490.6</c:v>
                </c:pt>
                <c:pt idx="92">
                  <c:v>496308.9</c:v>
                </c:pt>
                <c:pt idx="93">
                  <c:v>496134.1</c:v>
                </c:pt>
                <c:pt idx="94">
                  <c:v>495968.2</c:v>
                </c:pt>
                <c:pt idx="95">
                  <c:v>495812.4</c:v>
                </c:pt>
                <c:pt idx="96">
                  <c:v>495668.5</c:v>
                </c:pt>
                <c:pt idx="97">
                  <c:v>495537.9</c:v>
                </c:pt>
                <c:pt idx="98">
                  <c:v>495422.3</c:v>
                </c:pt>
                <c:pt idx="99">
                  <c:v>495323.3</c:v>
                </c:pt>
                <c:pt idx="100">
                  <c:v>495242.3</c:v>
                </c:pt>
                <c:pt idx="101">
                  <c:v>495181.6</c:v>
                </c:pt>
                <c:pt idx="102">
                  <c:v>495142.9</c:v>
                </c:pt>
                <c:pt idx="103">
                  <c:v>495128.8</c:v>
                </c:pt>
                <c:pt idx="104">
                  <c:v>495141.4</c:v>
                </c:pt>
                <c:pt idx="105">
                  <c:v>495183.8</c:v>
                </c:pt>
                <c:pt idx="106">
                  <c:v>495258.7</c:v>
                </c:pt>
                <c:pt idx="107">
                  <c:v>495369.3</c:v>
                </c:pt>
                <c:pt idx="108">
                  <c:v>495518.9</c:v>
                </c:pt>
                <c:pt idx="109">
                  <c:v>495710.4</c:v>
                </c:pt>
                <c:pt idx="110">
                  <c:v>495947.1</c:v>
                </c:pt>
                <c:pt idx="111">
                  <c:v>496231.5</c:v>
                </c:pt>
                <c:pt idx="112">
                  <c:v>496565.8</c:v>
                </c:pt>
                <c:pt idx="113">
                  <c:v>496951.4</c:v>
                </c:pt>
                <c:pt idx="114">
                  <c:v>497388.6</c:v>
                </c:pt>
                <c:pt idx="115">
                  <c:v>497876.7</c:v>
                </c:pt>
                <c:pt idx="116">
                  <c:v>498413.7</c:v>
                </c:pt>
                <c:pt idx="117">
                  <c:v>498995.7</c:v>
                </c:pt>
                <c:pt idx="118">
                  <c:v>499617.4</c:v>
                </c:pt>
                <c:pt idx="119">
                  <c:v>500271.5</c:v>
                </c:pt>
                <c:pt idx="120">
                  <c:v>500949.6</c:v>
                </c:pt>
                <c:pt idx="121">
                  <c:v>501641.1</c:v>
                </c:pt>
                <c:pt idx="122">
                  <c:v>502334.1</c:v>
                </c:pt>
                <c:pt idx="123">
                  <c:v>503015.8</c:v>
                </c:pt>
                <c:pt idx="124">
                  <c:v>503671.9</c:v>
                </c:pt>
                <c:pt idx="125">
                  <c:v>504289.1</c:v>
                </c:pt>
                <c:pt idx="126">
                  <c:v>504853</c:v>
                </c:pt>
                <c:pt idx="127">
                  <c:v>505350.40000000002</c:v>
                </c:pt>
                <c:pt idx="128">
                  <c:v>505769.1</c:v>
                </c:pt>
                <c:pt idx="129">
                  <c:v>506098.6</c:v>
                </c:pt>
                <c:pt idx="130">
                  <c:v>506330.8</c:v>
                </c:pt>
                <c:pt idx="131">
                  <c:v>506459.5</c:v>
                </c:pt>
                <c:pt idx="132">
                  <c:v>506481.5</c:v>
                </c:pt>
                <c:pt idx="133">
                  <c:v>506396.4</c:v>
                </c:pt>
                <c:pt idx="134">
                  <c:v>506206.9</c:v>
                </c:pt>
                <c:pt idx="135">
                  <c:v>505918</c:v>
                </c:pt>
                <c:pt idx="136">
                  <c:v>505537.5</c:v>
                </c:pt>
                <c:pt idx="137">
                  <c:v>505075.20000000001</c:v>
                </c:pt>
                <c:pt idx="138">
                  <c:v>504543</c:v>
                </c:pt>
                <c:pt idx="139">
                  <c:v>503953.9</c:v>
                </c:pt>
                <c:pt idx="140">
                  <c:v>503321.2</c:v>
                </c:pt>
                <c:pt idx="141">
                  <c:v>502659.2</c:v>
                </c:pt>
                <c:pt idx="142">
                  <c:v>501981.5</c:v>
                </c:pt>
                <c:pt idx="143">
                  <c:v>501301.2</c:v>
                </c:pt>
                <c:pt idx="144">
                  <c:v>500630.3</c:v>
                </c:pt>
                <c:pt idx="145">
                  <c:v>499979.2</c:v>
                </c:pt>
                <c:pt idx="146">
                  <c:v>499356.8</c:v>
                </c:pt>
                <c:pt idx="147">
                  <c:v>498770.4</c:v>
                </c:pt>
                <c:pt idx="148">
                  <c:v>498225.5</c:v>
                </c:pt>
                <c:pt idx="149">
                  <c:v>497726</c:v>
                </c:pt>
                <c:pt idx="150">
                  <c:v>497273.59999999998</c:v>
                </c:pt>
                <c:pt idx="151">
                  <c:v>496869</c:v>
                </c:pt>
                <c:pt idx="152">
                  <c:v>496511.8</c:v>
                </c:pt>
                <c:pt idx="153">
                  <c:v>496200.1</c:v>
                </c:pt>
                <c:pt idx="154">
                  <c:v>495931.5</c:v>
                </c:pt>
                <c:pt idx="155">
                  <c:v>495702.8</c:v>
                </c:pt>
                <c:pt idx="156">
                  <c:v>495510.4</c:v>
                </c:pt>
                <c:pt idx="157">
                  <c:v>495350.6</c:v>
                </c:pt>
                <c:pt idx="158">
                  <c:v>495219.7</c:v>
                </c:pt>
                <c:pt idx="159">
                  <c:v>495113.9</c:v>
                </c:pt>
                <c:pt idx="160">
                  <c:v>495029.7</c:v>
                </c:pt>
                <c:pt idx="161">
                  <c:v>494963.8</c:v>
                </c:pt>
                <c:pt idx="162">
                  <c:v>494913.2</c:v>
                </c:pt>
                <c:pt idx="163">
                  <c:v>494875.3</c:v>
                </c:pt>
                <c:pt idx="164">
                  <c:v>494847.7</c:v>
                </c:pt>
                <c:pt idx="165">
                  <c:v>494828.5</c:v>
                </c:pt>
                <c:pt idx="166">
                  <c:v>494816</c:v>
                </c:pt>
                <c:pt idx="167">
                  <c:v>494808.8</c:v>
                </c:pt>
                <c:pt idx="168">
                  <c:v>494805.7</c:v>
                </c:pt>
                <c:pt idx="169">
                  <c:v>494805.7</c:v>
                </c:pt>
                <c:pt idx="170">
                  <c:v>494808.2</c:v>
                </c:pt>
                <c:pt idx="171">
                  <c:v>494812.5</c:v>
                </c:pt>
                <c:pt idx="172">
                  <c:v>494818.3</c:v>
                </c:pt>
                <c:pt idx="173">
                  <c:v>494824.9</c:v>
                </c:pt>
                <c:pt idx="174">
                  <c:v>494832.4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'C1S'!$D$11:$D$185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493248.1</c:v>
                </c:pt>
                <c:pt idx="4">
                  <c:v>493257.4</c:v>
                </c:pt>
                <c:pt idx="5">
                  <c:v>493266.6</c:v>
                </c:pt>
                <c:pt idx="6">
                  <c:v>493275.8</c:v>
                </c:pt>
                <c:pt idx="7">
                  <c:v>493285.1</c:v>
                </c:pt>
                <c:pt idx="8">
                  <c:v>493294.3</c:v>
                </c:pt>
                <c:pt idx="9">
                  <c:v>493303.6</c:v>
                </c:pt>
                <c:pt idx="10">
                  <c:v>493312.8</c:v>
                </c:pt>
                <c:pt idx="11">
                  <c:v>493322.1</c:v>
                </c:pt>
                <c:pt idx="12">
                  <c:v>493331.3</c:v>
                </c:pt>
                <c:pt idx="13">
                  <c:v>493340.5</c:v>
                </c:pt>
                <c:pt idx="14">
                  <c:v>493349.8</c:v>
                </c:pt>
                <c:pt idx="15">
                  <c:v>493359</c:v>
                </c:pt>
                <c:pt idx="16">
                  <c:v>493368.3</c:v>
                </c:pt>
                <c:pt idx="17">
                  <c:v>493377.5</c:v>
                </c:pt>
                <c:pt idx="18">
                  <c:v>493386.8</c:v>
                </c:pt>
                <c:pt idx="19">
                  <c:v>493396</c:v>
                </c:pt>
                <c:pt idx="20">
                  <c:v>493405.2</c:v>
                </c:pt>
                <c:pt idx="21">
                  <c:v>493414.5</c:v>
                </c:pt>
                <c:pt idx="22">
                  <c:v>493423.7</c:v>
                </c:pt>
                <c:pt idx="23">
                  <c:v>493433</c:v>
                </c:pt>
                <c:pt idx="24">
                  <c:v>493442.2</c:v>
                </c:pt>
                <c:pt idx="25">
                  <c:v>493451.4</c:v>
                </c:pt>
                <c:pt idx="26">
                  <c:v>493460.7</c:v>
                </c:pt>
                <c:pt idx="27">
                  <c:v>493469.9</c:v>
                </c:pt>
                <c:pt idx="28">
                  <c:v>493479.2</c:v>
                </c:pt>
                <c:pt idx="29">
                  <c:v>493488.4</c:v>
                </c:pt>
                <c:pt idx="30">
                  <c:v>493497.7</c:v>
                </c:pt>
                <c:pt idx="31">
                  <c:v>493506.9</c:v>
                </c:pt>
                <c:pt idx="32">
                  <c:v>493516.1</c:v>
                </c:pt>
                <c:pt idx="33">
                  <c:v>493525.4</c:v>
                </c:pt>
                <c:pt idx="34">
                  <c:v>493534.6</c:v>
                </c:pt>
                <c:pt idx="35">
                  <c:v>493543.8</c:v>
                </c:pt>
                <c:pt idx="36">
                  <c:v>493553.1</c:v>
                </c:pt>
                <c:pt idx="37">
                  <c:v>493562.3</c:v>
                </c:pt>
                <c:pt idx="38">
                  <c:v>493571.6</c:v>
                </c:pt>
                <c:pt idx="39">
                  <c:v>493580.80000000005</c:v>
                </c:pt>
                <c:pt idx="40">
                  <c:v>493590.1</c:v>
                </c:pt>
                <c:pt idx="41">
                  <c:v>493599.3</c:v>
                </c:pt>
                <c:pt idx="42">
                  <c:v>493608.5</c:v>
                </c:pt>
                <c:pt idx="43">
                  <c:v>493617.8</c:v>
                </c:pt>
                <c:pt idx="44">
                  <c:v>493627</c:v>
                </c:pt>
                <c:pt idx="45">
                  <c:v>493636.3</c:v>
                </c:pt>
                <c:pt idx="46">
                  <c:v>493645.5</c:v>
                </c:pt>
                <c:pt idx="47">
                  <c:v>493654.8</c:v>
                </c:pt>
                <c:pt idx="48">
                  <c:v>493664</c:v>
                </c:pt>
                <c:pt idx="49">
                  <c:v>493673.2</c:v>
                </c:pt>
                <c:pt idx="50">
                  <c:v>493682.5</c:v>
                </c:pt>
                <c:pt idx="51">
                  <c:v>493691.7</c:v>
                </c:pt>
                <c:pt idx="52">
                  <c:v>493701</c:v>
                </c:pt>
                <c:pt idx="53">
                  <c:v>493710.2</c:v>
                </c:pt>
                <c:pt idx="54">
                  <c:v>493719.4</c:v>
                </c:pt>
                <c:pt idx="55">
                  <c:v>493728.7</c:v>
                </c:pt>
                <c:pt idx="56">
                  <c:v>493737.9</c:v>
                </c:pt>
                <c:pt idx="57">
                  <c:v>493747.20000000001</c:v>
                </c:pt>
                <c:pt idx="58">
                  <c:v>493756.4</c:v>
                </c:pt>
                <c:pt idx="59">
                  <c:v>493765.7</c:v>
                </c:pt>
                <c:pt idx="60">
                  <c:v>493774.9</c:v>
                </c:pt>
                <c:pt idx="61">
                  <c:v>493784.1</c:v>
                </c:pt>
                <c:pt idx="62">
                  <c:v>493793.4</c:v>
                </c:pt>
                <c:pt idx="63">
                  <c:v>493802.6</c:v>
                </c:pt>
                <c:pt idx="64">
                  <c:v>493811.8</c:v>
                </c:pt>
                <c:pt idx="65">
                  <c:v>493821.1</c:v>
                </c:pt>
                <c:pt idx="66">
                  <c:v>493830.3</c:v>
                </c:pt>
                <c:pt idx="67">
                  <c:v>493839.6</c:v>
                </c:pt>
                <c:pt idx="68">
                  <c:v>493848.8</c:v>
                </c:pt>
                <c:pt idx="69">
                  <c:v>493858.1</c:v>
                </c:pt>
                <c:pt idx="70">
                  <c:v>493867.3</c:v>
                </c:pt>
                <c:pt idx="71">
                  <c:v>493876.5</c:v>
                </c:pt>
                <c:pt idx="72">
                  <c:v>493885.8</c:v>
                </c:pt>
                <c:pt idx="73">
                  <c:v>493895</c:v>
                </c:pt>
                <c:pt idx="74">
                  <c:v>493904.3</c:v>
                </c:pt>
                <c:pt idx="75">
                  <c:v>493913.5</c:v>
                </c:pt>
                <c:pt idx="76">
                  <c:v>493922.8</c:v>
                </c:pt>
                <c:pt idx="77">
                  <c:v>493932</c:v>
                </c:pt>
                <c:pt idx="78">
                  <c:v>493941.2</c:v>
                </c:pt>
                <c:pt idx="79">
                  <c:v>493950.5</c:v>
                </c:pt>
                <c:pt idx="80">
                  <c:v>493959.7</c:v>
                </c:pt>
                <c:pt idx="81">
                  <c:v>493969</c:v>
                </c:pt>
                <c:pt idx="82">
                  <c:v>493978.2</c:v>
                </c:pt>
                <c:pt idx="83">
                  <c:v>493987.4</c:v>
                </c:pt>
                <c:pt idx="84">
                  <c:v>493996.7</c:v>
                </c:pt>
                <c:pt idx="85">
                  <c:v>494005.9</c:v>
                </c:pt>
                <c:pt idx="86">
                  <c:v>494015.2</c:v>
                </c:pt>
                <c:pt idx="87">
                  <c:v>494024.4</c:v>
                </c:pt>
                <c:pt idx="88">
                  <c:v>494033.7</c:v>
                </c:pt>
                <c:pt idx="89">
                  <c:v>494042.9</c:v>
                </c:pt>
                <c:pt idx="90">
                  <c:v>494052.1</c:v>
                </c:pt>
                <c:pt idx="91">
                  <c:v>494061.4</c:v>
                </c:pt>
                <c:pt idx="92">
                  <c:v>494070.6</c:v>
                </c:pt>
                <c:pt idx="93">
                  <c:v>494079.8</c:v>
                </c:pt>
                <c:pt idx="94">
                  <c:v>494089.1</c:v>
                </c:pt>
                <c:pt idx="95">
                  <c:v>494098.3</c:v>
                </c:pt>
                <c:pt idx="96">
                  <c:v>494107.6</c:v>
                </c:pt>
                <c:pt idx="97">
                  <c:v>494116.8</c:v>
                </c:pt>
                <c:pt idx="98">
                  <c:v>494126.1</c:v>
                </c:pt>
                <c:pt idx="99">
                  <c:v>494135.3</c:v>
                </c:pt>
                <c:pt idx="100">
                  <c:v>494144.5</c:v>
                </c:pt>
                <c:pt idx="101">
                  <c:v>494153.8</c:v>
                </c:pt>
                <c:pt idx="102">
                  <c:v>494163</c:v>
                </c:pt>
                <c:pt idx="103">
                  <c:v>494172.3</c:v>
                </c:pt>
                <c:pt idx="104">
                  <c:v>494181.5</c:v>
                </c:pt>
                <c:pt idx="105">
                  <c:v>494190.8</c:v>
                </c:pt>
                <c:pt idx="106">
                  <c:v>494200</c:v>
                </c:pt>
                <c:pt idx="107">
                  <c:v>494209.2</c:v>
                </c:pt>
                <c:pt idx="108">
                  <c:v>494218.5</c:v>
                </c:pt>
                <c:pt idx="109">
                  <c:v>494227.7</c:v>
                </c:pt>
                <c:pt idx="110">
                  <c:v>494237</c:v>
                </c:pt>
                <c:pt idx="111">
                  <c:v>494246.2</c:v>
                </c:pt>
                <c:pt idx="112">
                  <c:v>494255.4</c:v>
                </c:pt>
                <c:pt idx="113">
                  <c:v>494264.7</c:v>
                </c:pt>
                <c:pt idx="114">
                  <c:v>494273.9</c:v>
                </c:pt>
                <c:pt idx="115">
                  <c:v>494283.2</c:v>
                </c:pt>
                <c:pt idx="116">
                  <c:v>494292.4</c:v>
                </c:pt>
                <c:pt idx="117">
                  <c:v>494301.7</c:v>
                </c:pt>
                <c:pt idx="118">
                  <c:v>494310.9</c:v>
                </c:pt>
                <c:pt idx="119">
                  <c:v>494320.1</c:v>
                </c:pt>
                <c:pt idx="120">
                  <c:v>494329.4</c:v>
                </c:pt>
                <c:pt idx="121">
                  <c:v>494338.6</c:v>
                </c:pt>
                <c:pt idx="122">
                  <c:v>494347.8</c:v>
                </c:pt>
                <c:pt idx="123">
                  <c:v>494357.1</c:v>
                </c:pt>
                <c:pt idx="124">
                  <c:v>494366.3</c:v>
                </c:pt>
                <c:pt idx="125">
                  <c:v>494375.6</c:v>
                </c:pt>
                <c:pt idx="126">
                  <c:v>494384.8</c:v>
                </c:pt>
                <c:pt idx="127">
                  <c:v>494394.1</c:v>
                </c:pt>
                <c:pt idx="128">
                  <c:v>494403.3</c:v>
                </c:pt>
                <c:pt idx="129">
                  <c:v>494412.5</c:v>
                </c:pt>
                <c:pt idx="130">
                  <c:v>494421.8</c:v>
                </c:pt>
                <c:pt idx="131">
                  <c:v>494431</c:v>
                </c:pt>
                <c:pt idx="132">
                  <c:v>494440.3</c:v>
                </c:pt>
                <c:pt idx="133">
                  <c:v>494449.5</c:v>
                </c:pt>
                <c:pt idx="134">
                  <c:v>494458.8</c:v>
                </c:pt>
                <c:pt idx="135">
                  <c:v>494468</c:v>
                </c:pt>
                <c:pt idx="136">
                  <c:v>494477.2</c:v>
                </c:pt>
                <c:pt idx="137">
                  <c:v>494486.5</c:v>
                </c:pt>
                <c:pt idx="138">
                  <c:v>494495.7</c:v>
                </c:pt>
                <c:pt idx="139">
                  <c:v>494505</c:v>
                </c:pt>
                <c:pt idx="140">
                  <c:v>494514.2</c:v>
                </c:pt>
                <c:pt idx="141">
                  <c:v>494523.4</c:v>
                </c:pt>
                <c:pt idx="142">
                  <c:v>494532.7</c:v>
                </c:pt>
                <c:pt idx="143">
                  <c:v>494541.9</c:v>
                </c:pt>
                <c:pt idx="144">
                  <c:v>494551.2</c:v>
                </c:pt>
                <c:pt idx="145">
                  <c:v>494560.4</c:v>
                </c:pt>
                <c:pt idx="146">
                  <c:v>494569.7</c:v>
                </c:pt>
                <c:pt idx="147">
                  <c:v>494578.9</c:v>
                </c:pt>
                <c:pt idx="148">
                  <c:v>494588.1</c:v>
                </c:pt>
                <c:pt idx="149">
                  <c:v>494597.4</c:v>
                </c:pt>
                <c:pt idx="150">
                  <c:v>494606.6</c:v>
                </c:pt>
                <c:pt idx="151">
                  <c:v>494615.8</c:v>
                </c:pt>
                <c:pt idx="152">
                  <c:v>494625.1</c:v>
                </c:pt>
                <c:pt idx="153">
                  <c:v>494634.3</c:v>
                </c:pt>
                <c:pt idx="154">
                  <c:v>494643.6</c:v>
                </c:pt>
                <c:pt idx="155">
                  <c:v>494652.8</c:v>
                </c:pt>
                <c:pt idx="156">
                  <c:v>494662.1</c:v>
                </c:pt>
                <c:pt idx="157">
                  <c:v>494671.3</c:v>
                </c:pt>
                <c:pt idx="158">
                  <c:v>494680.5</c:v>
                </c:pt>
                <c:pt idx="159">
                  <c:v>494689.8</c:v>
                </c:pt>
                <c:pt idx="160">
                  <c:v>494699</c:v>
                </c:pt>
                <c:pt idx="161">
                  <c:v>494708.3</c:v>
                </c:pt>
                <c:pt idx="162">
                  <c:v>494717.5</c:v>
                </c:pt>
                <c:pt idx="163">
                  <c:v>494726.8</c:v>
                </c:pt>
                <c:pt idx="164">
                  <c:v>494736</c:v>
                </c:pt>
                <c:pt idx="165">
                  <c:v>494745.2</c:v>
                </c:pt>
                <c:pt idx="166">
                  <c:v>494754.5</c:v>
                </c:pt>
                <c:pt idx="167">
                  <c:v>494763.7</c:v>
                </c:pt>
                <c:pt idx="168">
                  <c:v>494773</c:v>
                </c:pt>
                <c:pt idx="169">
                  <c:v>494782.2</c:v>
                </c:pt>
                <c:pt idx="170">
                  <c:v>494791.4</c:v>
                </c:pt>
                <c:pt idx="171">
                  <c:v>494800.7</c:v>
                </c:pt>
                <c:pt idx="172">
                  <c:v>494809.9</c:v>
                </c:pt>
                <c:pt idx="173">
                  <c:v>494819.2</c:v>
                </c:pt>
                <c:pt idx="174">
                  <c:v>494828.4</c:v>
                </c:pt>
              </c:numCache>
            </c:numRef>
          </c:yVal>
          <c:smooth val="1"/>
        </c:ser>
        <c:axId val="160289920"/>
        <c:axId val="160291840"/>
      </c:scatterChart>
      <c:valAx>
        <c:axId val="160289920"/>
        <c:scaling>
          <c:orientation val="maxMin"/>
          <c:max val="300"/>
          <c:min val="28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291840"/>
        <c:crosses val="autoZero"/>
        <c:crossBetween val="midCat"/>
      </c:valAx>
      <c:valAx>
        <c:axId val="160291840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2.0248879654216286E-2"/>
              <c:y val="0.41044958260398678"/>
            </c:manualLayout>
          </c:layout>
        </c:title>
        <c:numFmt formatCode="General" sourceLinked="1"/>
        <c:majorTickMark val="none"/>
        <c:tickLblPos val="nextTo"/>
        <c:crossAx val="16028992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ysClr val="window" lastClr="FFFFFF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'CZHV 2 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8.129999999999999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8.2299999999999986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8.629999999999999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8.7299999999999986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9.129999999999999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9.2299999999999986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9.629999999999999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9.7299999999999986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10.229999999999999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10.629999999999999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10.709999999999999</c:v>
                </c:pt>
                <c:pt idx="336">
                  <c:v>10.729999999999999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11.129999999999999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11.209999999999999</c:v>
                </c:pt>
                <c:pt idx="361">
                  <c:v>11.229999999999999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11.629999999999999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11.709999999999999</c:v>
                </c:pt>
                <c:pt idx="386">
                  <c:v>11.729999999999999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12.129999999999999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12.209999999999999</c:v>
                </c:pt>
                <c:pt idx="411">
                  <c:v>12.229999999999999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12.629999999999999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12.709999999999999</c:v>
                </c:pt>
                <c:pt idx="436">
                  <c:v>12.729999999999999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13.129999999999999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13.209999999999999</c:v>
                </c:pt>
                <c:pt idx="461">
                  <c:v>13.229999999999999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13.629999999999999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13.709999999999999</c:v>
                </c:pt>
                <c:pt idx="486">
                  <c:v>13.729999999999999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14.129999999999999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14.209999999999999</c:v>
                </c:pt>
                <c:pt idx="511">
                  <c:v>14.229999999999999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14.629999999999999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14.709999999999999</c:v>
                </c:pt>
                <c:pt idx="536">
                  <c:v>14.729999999999999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15.129999999999999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15.209999999999999</c:v>
                </c:pt>
                <c:pt idx="561">
                  <c:v>15.229999999999999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15.629999999999999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15.709999999999999</c:v>
                </c:pt>
                <c:pt idx="586">
                  <c:v>15.729999999999999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16.489999999999789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16.989999999999789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17.489999999999789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17.989999999999789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18.489999999999789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18.989999999999789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19.489999999999789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19.989999999999789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32.309999999999995</c:v>
                </c:pt>
                <c:pt idx="1416">
                  <c:v>32.33</c:v>
                </c:pt>
                <c:pt idx="1417">
                  <c:v>32.349999999999994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32.449999999999996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32.809999999999995</c:v>
                </c:pt>
                <c:pt idx="1441">
                  <c:v>32.83</c:v>
                </c:pt>
                <c:pt idx="1442">
                  <c:v>32.849999999999994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32.949999999999996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33.309999999999995</c:v>
                </c:pt>
                <c:pt idx="1466">
                  <c:v>33.33</c:v>
                </c:pt>
                <c:pt idx="1467">
                  <c:v>33.349999999999994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33.449999999999996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33.809999999999995</c:v>
                </c:pt>
                <c:pt idx="1491">
                  <c:v>33.83</c:v>
                </c:pt>
                <c:pt idx="1492">
                  <c:v>33.849999999999994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33.949999999999996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34.309999999999995</c:v>
                </c:pt>
                <c:pt idx="1516">
                  <c:v>34.33</c:v>
                </c:pt>
                <c:pt idx="1517">
                  <c:v>34.349999999999994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34.449999999999996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34.809999999999995</c:v>
                </c:pt>
                <c:pt idx="1541">
                  <c:v>34.83</c:v>
                </c:pt>
                <c:pt idx="1542">
                  <c:v>34.849999999999994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34.949999999999996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35.309999999999995</c:v>
                </c:pt>
                <c:pt idx="1566">
                  <c:v>35.33</c:v>
                </c:pt>
                <c:pt idx="1567">
                  <c:v>35.349999999999994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35.449999999999996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35.809999999999995</c:v>
                </c:pt>
                <c:pt idx="1591">
                  <c:v>35.83</c:v>
                </c:pt>
                <c:pt idx="1592">
                  <c:v>35.849999999999994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35.949999999999996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36.309999999999995</c:v>
                </c:pt>
                <c:pt idx="1616">
                  <c:v>36.33</c:v>
                </c:pt>
                <c:pt idx="1617">
                  <c:v>36.349999999999994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36.449999999999996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36.809999999999995</c:v>
                </c:pt>
                <c:pt idx="1641">
                  <c:v>36.83</c:v>
                </c:pt>
                <c:pt idx="1642">
                  <c:v>36.849999999999994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36.949999999999996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37.309999999999995</c:v>
                </c:pt>
                <c:pt idx="1666">
                  <c:v>37.33</c:v>
                </c:pt>
                <c:pt idx="1667">
                  <c:v>37.349999999999994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37.449999999999996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37.809999999999995</c:v>
                </c:pt>
                <c:pt idx="1691">
                  <c:v>37.83</c:v>
                </c:pt>
                <c:pt idx="1692">
                  <c:v>37.849999999999994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37.949999999999996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38.309999999999995</c:v>
                </c:pt>
                <c:pt idx="1716">
                  <c:v>38.33</c:v>
                </c:pt>
                <c:pt idx="1717">
                  <c:v>38.349999999999994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38.449999999999996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38.809999999999995</c:v>
                </c:pt>
                <c:pt idx="1741">
                  <c:v>38.83</c:v>
                </c:pt>
                <c:pt idx="1742">
                  <c:v>38.849999999999994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38.949999999999996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39.309999999999995</c:v>
                </c:pt>
                <c:pt idx="1766">
                  <c:v>39.33</c:v>
                </c:pt>
                <c:pt idx="1767">
                  <c:v>39.349999999999994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39.449999999999996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39.809999999999995</c:v>
                </c:pt>
                <c:pt idx="1791">
                  <c:v>39.83</c:v>
                </c:pt>
                <c:pt idx="1792">
                  <c:v>39.849999999999994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39.949999999999996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40.309999999999995</c:v>
                </c:pt>
                <c:pt idx="1816">
                  <c:v>40.33</c:v>
                </c:pt>
                <c:pt idx="1817">
                  <c:v>40.349999999999994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40.449999999999996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40.809999999999995</c:v>
                </c:pt>
                <c:pt idx="1841">
                  <c:v>40.83</c:v>
                </c:pt>
                <c:pt idx="1842">
                  <c:v>40.849999999999994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40.949999999999996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41.309999999999995</c:v>
                </c:pt>
                <c:pt idx="1866">
                  <c:v>41.33</c:v>
                </c:pt>
                <c:pt idx="1867">
                  <c:v>41.349999999999994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41.449999999999996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41.809999999999995</c:v>
                </c:pt>
                <c:pt idx="1891">
                  <c:v>41.83</c:v>
                </c:pt>
                <c:pt idx="1892">
                  <c:v>41.849999999999994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41.949999999999996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42.309999999999995</c:v>
                </c:pt>
                <c:pt idx="1916">
                  <c:v>42.33</c:v>
                </c:pt>
                <c:pt idx="1917">
                  <c:v>42.349999999999994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42.449999999999996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42.809999999999995</c:v>
                </c:pt>
                <c:pt idx="1941">
                  <c:v>42.83</c:v>
                </c:pt>
                <c:pt idx="1942">
                  <c:v>42.849999999999994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42.949999999999996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43.309999999999995</c:v>
                </c:pt>
                <c:pt idx="1966">
                  <c:v>43.33</c:v>
                </c:pt>
                <c:pt idx="1967">
                  <c:v>43.349999999999994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43.449999999999996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43.809999999999995</c:v>
                </c:pt>
                <c:pt idx="1991">
                  <c:v>43.83</c:v>
                </c:pt>
                <c:pt idx="1992">
                  <c:v>43.849999999999994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43.949999999999996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44.309999999999995</c:v>
                </c:pt>
                <c:pt idx="2016">
                  <c:v>44.33</c:v>
                </c:pt>
                <c:pt idx="2017">
                  <c:v>44.349999999999994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44.449999999999996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44.809999999999995</c:v>
                </c:pt>
                <c:pt idx="2041">
                  <c:v>44.83</c:v>
                </c:pt>
                <c:pt idx="2042">
                  <c:v>44.849999999999994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44.949999999999996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45.309999999999995</c:v>
                </c:pt>
                <c:pt idx="2066">
                  <c:v>45.33</c:v>
                </c:pt>
                <c:pt idx="2067">
                  <c:v>45.349999999999994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45.449999999999996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45.809999999999995</c:v>
                </c:pt>
                <c:pt idx="2091">
                  <c:v>45.83</c:v>
                </c:pt>
                <c:pt idx="2092">
                  <c:v>45.849999999999994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45.949999999999996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46.309999999999995</c:v>
                </c:pt>
                <c:pt idx="2116">
                  <c:v>46.33</c:v>
                </c:pt>
                <c:pt idx="2117">
                  <c:v>46.349999999999994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46.449999999999996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46.809999999999995</c:v>
                </c:pt>
                <c:pt idx="2141">
                  <c:v>46.83</c:v>
                </c:pt>
                <c:pt idx="2142">
                  <c:v>46.849999999999994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46.949999999999996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47.309999999999995</c:v>
                </c:pt>
                <c:pt idx="2166">
                  <c:v>47.33</c:v>
                </c:pt>
                <c:pt idx="2167">
                  <c:v>47.349999999999994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47.449999999999996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47.809999999999995</c:v>
                </c:pt>
                <c:pt idx="2191">
                  <c:v>47.83</c:v>
                </c:pt>
                <c:pt idx="2192">
                  <c:v>47.849999999999994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47.949999999999996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48.309999999999995</c:v>
                </c:pt>
                <c:pt idx="2216">
                  <c:v>48.33</c:v>
                </c:pt>
                <c:pt idx="2217">
                  <c:v>48.349999999999994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48.449999999999996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48.809999999999995</c:v>
                </c:pt>
                <c:pt idx="2241">
                  <c:v>48.83</c:v>
                </c:pt>
                <c:pt idx="2242">
                  <c:v>48.849999999999994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48.949999999999996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49.309999999999995</c:v>
                </c:pt>
                <c:pt idx="2266">
                  <c:v>49.33</c:v>
                </c:pt>
                <c:pt idx="2267">
                  <c:v>49.349999999999994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49.449999999999996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49.809999999999995</c:v>
                </c:pt>
                <c:pt idx="2291">
                  <c:v>49.83</c:v>
                </c:pt>
                <c:pt idx="2292">
                  <c:v>49.849999999999994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49.949999999999996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50.309999999999995</c:v>
                </c:pt>
                <c:pt idx="2316">
                  <c:v>50.33</c:v>
                </c:pt>
                <c:pt idx="2317">
                  <c:v>50.349999999999994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50.449999999999996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50.809999999999995</c:v>
                </c:pt>
                <c:pt idx="2341">
                  <c:v>50.83</c:v>
                </c:pt>
                <c:pt idx="2342">
                  <c:v>50.849999999999994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50.949999999999996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51.309999999999995</c:v>
                </c:pt>
                <c:pt idx="2366">
                  <c:v>51.33</c:v>
                </c:pt>
                <c:pt idx="2367">
                  <c:v>51.349999999999994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51.449999999999996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51.809999999999995</c:v>
                </c:pt>
                <c:pt idx="2391">
                  <c:v>51.83</c:v>
                </c:pt>
                <c:pt idx="2392">
                  <c:v>51.849999999999994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51.949999999999996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52.309999999999995</c:v>
                </c:pt>
                <c:pt idx="2416">
                  <c:v>52.33</c:v>
                </c:pt>
                <c:pt idx="2417">
                  <c:v>52.349999999999994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52.449999999999996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52.809999999999995</c:v>
                </c:pt>
                <c:pt idx="2441">
                  <c:v>52.83</c:v>
                </c:pt>
                <c:pt idx="2442">
                  <c:v>52.849999999999994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52.949999999999996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53.309999999999995</c:v>
                </c:pt>
                <c:pt idx="2466">
                  <c:v>53.33</c:v>
                </c:pt>
                <c:pt idx="2467">
                  <c:v>53.349999999999994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53.449999999999996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53.809999999999995</c:v>
                </c:pt>
                <c:pt idx="2491">
                  <c:v>53.83</c:v>
                </c:pt>
                <c:pt idx="2492">
                  <c:v>53.849999999999994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53.949999999999996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54.309999999999995</c:v>
                </c:pt>
                <c:pt idx="2516">
                  <c:v>54.33</c:v>
                </c:pt>
                <c:pt idx="2517">
                  <c:v>54.349999999999994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54.449999999999996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54.809999999999995</c:v>
                </c:pt>
                <c:pt idx="2541">
                  <c:v>54.83</c:v>
                </c:pt>
                <c:pt idx="2542">
                  <c:v>54.849999999999994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54.949999999999996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55.309999999999995</c:v>
                </c:pt>
                <c:pt idx="2566">
                  <c:v>55.33</c:v>
                </c:pt>
                <c:pt idx="2567">
                  <c:v>55.349999999999994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55.449999999999996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55.809999999999995</c:v>
                </c:pt>
                <c:pt idx="2591">
                  <c:v>55.83</c:v>
                </c:pt>
                <c:pt idx="2592">
                  <c:v>55.849999999999994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55.949999999999996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56.309999999999995</c:v>
                </c:pt>
                <c:pt idx="2616">
                  <c:v>56.33</c:v>
                </c:pt>
                <c:pt idx="2617">
                  <c:v>56.349999999999994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56.449999999999996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56.809999999999995</c:v>
                </c:pt>
                <c:pt idx="2641">
                  <c:v>56.83</c:v>
                </c:pt>
                <c:pt idx="2642">
                  <c:v>56.849999999999994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56.949999999999996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57.309999999999995</c:v>
                </c:pt>
                <c:pt idx="2666">
                  <c:v>57.33</c:v>
                </c:pt>
                <c:pt idx="2667">
                  <c:v>57.349999999999994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57.449999999999996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57.809999999999995</c:v>
                </c:pt>
                <c:pt idx="2691">
                  <c:v>57.83</c:v>
                </c:pt>
                <c:pt idx="2692">
                  <c:v>57.849999999999994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57.949999999999996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58.309999999999995</c:v>
                </c:pt>
                <c:pt idx="2716">
                  <c:v>58.33</c:v>
                </c:pt>
                <c:pt idx="2717">
                  <c:v>58.349999999999994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58.449999999999996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58.809999999999995</c:v>
                </c:pt>
                <c:pt idx="2741">
                  <c:v>58.83</c:v>
                </c:pt>
                <c:pt idx="2742">
                  <c:v>58.849999999999994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58.949999999999996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59.309999999999995</c:v>
                </c:pt>
                <c:pt idx="2766">
                  <c:v>59.33</c:v>
                </c:pt>
                <c:pt idx="2767">
                  <c:v>59.349999999999994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59.449999999999996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59.809999999999995</c:v>
                </c:pt>
                <c:pt idx="2791">
                  <c:v>59.83</c:v>
                </c:pt>
                <c:pt idx="2792">
                  <c:v>59.849999999999994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59.949999999999996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60.309999999999995</c:v>
                </c:pt>
                <c:pt idx="2816">
                  <c:v>60.33</c:v>
                </c:pt>
                <c:pt idx="2817">
                  <c:v>60.349999999999994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60.449999999999996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60.809999999999995</c:v>
                </c:pt>
                <c:pt idx="2841">
                  <c:v>60.83</c:v>
                </c:pt>
                <c:pt idx="2842">
                  <c:v>60.849999999999994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60.949999999999996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61.309999999999995</c:v>
                </c:pt>
                <c:pt idx="2866">
                  <c:v>61.33</c:v>
                </c:pt>
                <c:pt idx="2867">
                  <c:v>61.349999999999994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61.449999999999996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61.809999999999995</c:v>
                </c:pt>
                <c:pt idx="2891">
                  <c:v>61.83</c:v>
                </c:pt>
                <c:pt idx="2892">
                  <c:v>61.849999999999994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61.949999999999996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62.309999999999995</c:v>
                </c:pt>
                <c:pt idx="2916">
                  <c:v>62.33</c:v>
                </c:pt>
                <c:pt idx="2917">
                  <c:v>62.349999999999994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62.449999999999996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62.809999999999995</c:v>
                </c:pt>
                <c:pt idx="2941">
                  <c:v>62.83</c:v>
                </c:pt>
                <c:pt idx="2942">
                  <c:v>62.849999999999994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62.949999999999996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63.309999999999995</c:v>
                </c:pt>
                <c:pt idx="2966">
                  <c:v>63.33</c:v>
                </c:pt>
                <c:pt idx="2967">
                  <c:v>63.349999999999994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63.449999999999996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63.809999999999995</c:v>
                </c:pt>
                <c:pt idx="2991">
                  <c:v>63.83</c:v>
                </c:pt>
                <c:pt idx="2992">
                  <c:v>63.849999999999994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63.949999999999996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'CZHV 2  SCAN'!$B$5:$B$4304</c:f>
              <c:numCache>
                <c:formatCode>General</c:formatCode>
                <c:ptCount val="4300"/>
                <c:pt idx="0">
                  <c:v>508</c:v>
                </c:pt>
                <c:pt idx="1">
                  <c:v>600</c:v>
                </c:pt>
                <c:pt idx="2">
                  <c:v>520</c:v>
                </c:pt>
                <c:pt idx="3">
                  <c:v>564</c:v>
                </c:pt>
                <c:pt idx="4">
                  <c:v>496</c:v>
                </c:pt>
                <c:pt idx="5">
                  <c:v>540</c:v>
                </c:pt>
                <c:pt idx="6">
                  <c:v>584</c:v>
                </c:pt>
                <c:pt idx="7">
                  <c:v>508</c:v>
                </c:pt>
                <c:pt idx="8">
                  <c:v>596</c:v>
                </c:pt>
                <c:pt idx="9">
                  <c:v>492</c:v>
                </c:pt>
                <c:pt idx="10">
                  <c:v>524</c:v>
                </c:pt>
                <c:pt idx="11">
                  <c:v>532</c:v>
                </c:pt>
                <c:pt idx="12">
                  <c:v>644</c:v>
                </c:pt>
                <c:pt idx="13">
                  <c:v>484</c:v>
                </c:pt>
                <c:pt idx="14">
                  <c:v>528</c:v>
                </c:pt>
                <c:pt idx="15">
                  <c:v>532</c:v>
                </c:pt>
                <c:pt idx="16">
                  <c:v>508</c:v>
                </c:pt>
                <c:pt idx="17">
                  <c:v>548</c:v>
                </c:pt>
                <c:pt idx="18">
                  <c:v>492</c:v>
                </c:pt>
                <c:pt idx="19">
                  <c:v>488</c:v>
                </c:pt>
                <c:pt idx="20">
                  <c:v>484</c:v>
                </c:pt>
                <c:pt idx="21">
                  <c:v>500</c:v>
                </c:pt>
                <c:pt idx="22">
                  <c:v>544</c:v>
                </c:pt>
                <c:pt idx="23">
                  <c:v>452</c:v>
                </c:pt>
                <c:pt idx="24">
                  <c:v>480</c:v>
                </c:pt>
                <c:pt idx="25">
                  <c:v>488</c:v>
                </c:pt>
                <c:pt idx="26">
                  <c:v>552</c:v>
                </c:pt>
                <c:pt idx="27">
                  <c:v>472</c:v>
                </c:pt>
                <c:pt idx="28">
                  <c:v>488</c:v>
                </c:pt>
                <c:pt idx="29">
                  <c:v>468</c:v>
                </c:pt>
                <c:pt idx="30">
                  <c:v>496</c:v>
                </c:pt>
                <c:pt idx="31">
                  <c:v>440</c:v>
                </c:pt>
                <c:pt idx="32">
                  <c:v>556</c:v>
                </c:pt>
                <c:pt idx="33">
                  <c:v>468</c:v>
                </c:pt>
                <c:pt idx="34">
                  <c:v>428</c:v>
                </c:pt>
                <c:pt idx="35">
                  <c:v>484</c:v>
                </c:pt>
                <c:pt idx="36">
                  <c:v>512</c:v>
                </c:pt>
                <c:pt idx="37">
                  <c:v>456</c:v>
                </c:pt>
                <c:pt idx="38">
                  <c:v>528</c:v>
                </c:pt>
                <c:pt idx="39">
                  <c:v>388</c:v>
                </c:pt>
                <c:pt idx="40">
                  <c:v>460</c:v>
                </c:pt>
                <c:pt idx="41">
                  <c:v>468</c:v>
                </c:pt>
                <c:pt idx="42">
                  <c:v>380</c:v>
                </c:pt>
                <c:pt idx="43">
                  <c:v>476</c:v>
                </c:pt>
                <c:pt idx="44">
                  <c:v>456</c:v>
                </c:pt>
                <c:pt idx="45">
                  <c:v>484</c:v>
                </c:pt>
                <c:pt idx="46">
                  <c:v>480</c:v>
                </c:pt>
                <c:pt idx="47">
                  <c:v>472</c:v>
                </c:pt>
                <c:pt idx="48">
                  <c:v>484</c:v>
                </c:pt>
                <c:pt idx="49">
                  <c:v>472</c:v>
                </c:pt>
                <c:pt idx="50">
                  <c:v>380</c:v>
                </c:pt>
                <c:pt idx="51">
                  <c:v>428</c:v>
                </c:pt>
                <c:pt idx="52">
                  <c:v>444</c:v>
                </c:pt>
                <c:pt idx="53">
                  <c:v>456</c:v>
                </c:pt>
                <c:pt idx="54">
                  <c:v>444</c:v>
                </c:pt>
                <c:pt idx="55">
                  <c:v>464</c:v>
                </c:pt>
                <c:pt idx="56">
                  <c:v>408</c:v>
                </c:pt>
                <c:pt idx="57">
                  <c:v>456</c:v>
                </c:pt>
                <c:pt idx="58">
                  <c:v>444</c:v>
                </c:pt>
                <c:pt idx="59">
                  <c:v>408</c:v>
                </c:pt>
                <c:pt idx="60">
                  <c:v>384</c:v>
                </c:pt>
                <c:pt idx="61">
                  <c:v>440</c:v>
                </c:pt>
                <c:pt idx="62">
                  <c:v>480</c:v>
                </c:pt>
                <c:pt idx="63">
                  <c:v>440</c:v>
                </c:pt>
                <c:pt idx="64">
                  <c:v>416</c:v>
                </c:pt>
                <c:pt idx="65">
                  <c:v>404</c:v>
                </c:pt>
                <c:pt idx="66">
                  <c:v>504</c:v>
                </c:pt>
                <c:pt idx="67">
                  <c:v>380</c:v>
                </c:pt>
                <c:pt idx="68">
                  <c:v>404</c:v>
                </c:pt>
                <c:pt idx="69">
                  <c:v>480</c:v>
                </c:pt>
                <c:pt idx="70">
                  <c:v>408</c:v>
                </c:pt>
                <c:pt idx="71">
                  <c:v>396</c:v>
                </c:pt>
                <c:pt idx="72">
                  <c:v>396</c:v>
                </c:pt>
                <c:pt idx="73">
                  <c:v>436</c:v>
                </c:pt>
                <c:pt idx="74">
                  <c:v>384</c:v>
                </c:pt>
                <c:pt idx="75">
                  <c:v>452</c:v>
                </c:pt>
                <c:pt idx="76">
                  <c:v>372</c:v>
                </c:pt>
                <c:pt idx="77">
                  <c:v>412</c:v>
                </c:pt>
                <c:pt idx="78">
                  <c:v>348</c:v>
                </c:pt>
                <c:pt idx="79">
                  <c:v>356</c:v>
                </c:pt>
                <c:pt idx="80">
                  <c:v>408</c:v>
                </c:pt>
                <c:pt idx="81">
                  <c:v>360</c:v>
                </c:pt>
                <c:pt idx="82">
                  <c:v>436</c:v>
                </c:pt>
                <c:pt idx="83">
                  <c:v>440</c:v>
                </c:pt>
                <c:pt idx="84">
                  <c:v>288</c:v>
                </c:pt>
                <c:pt idx="85">
                  <c:v>368</c:v>
                </c:pt>
                <c:pt idx="86">
                  <c:v>368</c:v>
                </c:pt>
                <c:pt idx="87">
                  <c:v>384</c:v>
                </c:pt>
                <c:pt idx="88">
                  <c:v>404</c:v>
                </c:pt>
                <c:pt idx="89">
                  <c:v>380</c:v>
                </c:pt>
                <c:pt idx="90">
                  <c:v>384</c:v>
                </c:pt>
                <c:pt idx="91">
                  <c:v>444</c:v>
                </c:pt>
                <c:pt idx="92">
                  <c:v>368</c:v>
                </c:pt>
                <c:pt idx="93">
                  <c:v>400</c:v>
                </c:pt>
                <c:pt idx="94">
                  <c:v>396</c:v>
                </c:pt>
                <c:pt idx="95">
                  <c:v>360</c:v>
                </c:pt>
                <c:pt idx="96">
                  <c:v>356</c:v>
                </c:pt>
                <c:pt idx="97">
                  <c:v>352</c:v>
                </c:pt>
                <c:pt idx="98">
                  <c:v>372</c:v>
                </c:pt>
                <c:pt idx="99">
                  <c:v>360</c:v>
                </c:pt>
                <c:pt idx="100">
                  <c:v>388</c:v>
                </c:pt>
                <c:pt idx="101">
                  <c:v>360</c:v>
                </c:pt>
                <c:pt idx="102">
                  <c:v>360</c:v>
                </c:pt>
                <c:pt idx="103">
                  <c:v>312</c:v>
                </c:pt>
                <c:pt idx="104">
                  <c:v>352</c:v>
                </c:pt>
                <c:pt idx="105">
                  <c:v>348</c:v>
                </c:pt>
                <c:pt idx="106">
                  <c:v>348</c:v>
                </c:pt>
                <c:pt idx="107">
                  <c:v>360</c:v>
                </c:pt>
                <c:pt idx="108">
                  <c:v>328</c:v>
                </c:pt>
                <c:pt idx="109">
                  <c:v>368</c:v>
                </c:pt>
                <c:pt idx="110">
                  <c:v>368</c:v>
                </c:pt>
                <c:pt idx="111">
                  <c:v>324</c:v>
                </c:pt>
                <c:pt idx="112">
                  <c:v>328</c:v>
                </c:pt>
                <c:pt idx="113">
                  <c:v>324</c:v>
                </c:pt>
                <c:pt idx="114">
                  <c:v>316</c:v>
                </c:pt>
                <c:pt idx="115">
                  <c:v>364</c:v>
                </c:pt>
                <c:pt idx="116">
                  <c:v>336</c:v>
                </c:pt>
                <c:pt idx="117">
                  <c:v>360</c:v>
                </c:pt>
                <c:pt idx="118">
                  <c:v>396</c:v>
                </c:pt>
                <c:pt idx="119">
                  <c:v>320</c:v>
                </c:pt>
                <c:pt idx="120">
                  <c:v>304</c:v>
                </c:pt>
                <c:pt idx="121">
                  <c:v>324</c:v>
                </c:pt>
                <c:pt idx="122">
                  <c:v>344</c:v>
                </c:pt>
                <c:pt idx="123">
                  <c:v>288</c:v>
                </c:pt>
                <c:pt idx="124">
                  <c:v>380</c:v>
                </c:pt>
                <c:pt idx="125">
                  <c:v>336</c:v>
                </c:pt>
                <c:pt idx="126">
                  <c:v>288</c:v>
                </c:pt>
                <c:pt idx="127">
                  <c:v>320</c:v>
                </c:pt>
                <c:pt idx="128">
                  <c:v>344</c:v>
                </c:pt>
                <c:pt idx="129">
                  <c:v>296</c:v>
                </c:pt>
                <c:pt idx="130">
                  <c:v>400</c:v>
                </c:pt>
                <c:pt idx="131">
                  <c:v>260</c:v>
                </c:pt>
                <c:pt idx="132">
                  <c:v>284</c:v>
                </c:pt>
                <c:pt idx="133">
                  <c:v>352</c:v>
                </c:pt>
                <c:pt idx="134">
                  <c:v>300</c:v>
                </c:pt>
                <c:pt idx="135">
                  <c:v>296</c:v>
                </c:pt>
                <c:pt idx="136">
                  <c:v>264</c:v>
                </c:pt>
                <c:pt idx="137">
                  <c:v>328</c:v>
                </c:pt>
                <c:pt idx="138">
                  <c:v>364</c:v>
                </c:pt>
                <c:pt idx="139">
                  <c:v>272</c:v>
                </c:pt>
                <c:pt idx="140">
                  <c:v>284</c:v>
                </c:pt>
                <c:pt idx="141">
                  <c:v>280</c:v>
                </c:pt>
                <c:pt idx="142">
                  <c:v>276</c:v>
                </c:pt>
                <c:pt idx="143">
                  <c:v>352</c:v>
                </c:pt>
                <c:pt idx="144">
                  <c:v>264</c:v>
                </c:pt>
                <c:pt idx="145">
                  <c:v>248</c:v>
                </c:pt>
                <c:pt idx="146">
                  <c:v>304</c:v>
                </c:pt>
                <c:pt idx="147">
                  <c:v>320</c:v>
                </c:pt>
                <c:pt idx="148">
                  <c:v>372</c:v>
                </c:pt>
                <c:pt idx="149">
                  <c:v>320</c:v>
                </c:pt>
                <c:pt idx="150">
                  <c:v>324</c:v>
                </c:pt>
                <c:pt idx="151">
                  <c:v>320</c:v>
                </c:pt>
                <c:pt idx="152">
                  <c:v>308</c:v>
                </c:pt>
                <c:pt idx="153">
                  <c:v>296</c:v>
                </c:pt>
                <c:pt idx="154">
                  <c:v>264</c:v>
                </c:pt>
                <c:pt idx="155">
                  <c:v>228</c:v>
                </c:pt>
                <c:pt idx="156">
                  <c:v>308</c:v>
                </c:pt>
                <c:pt idx="157">
                  <c:v>288</c:v>
                </c:pt>
                <c:pt idx="158">
                  <c:v>260</c:v>
                </c:pt>
                <c:pt idx="159">
                  <c:v>344</c:v>
                </c:pt>
                <c:pt idx="160">
                  <c:v>344</c:v>
                </c:pt>
                <c:pt idx="161">
                  <c:v>292</c:v>
                </c:pt>
                <c:pt idx="162">
                  <c:v>268</c:v>
                </c:pt>
                <c:pt idx="163">
                  <c:v>288</c:v>
                </c:pt>
                <c:pt idx="164">
                  <c:v>224</c:v>
                </c:pt>
                <c:pt idx="165">
                  <c:v>276</c:v>
                </c:pt>
                <c:pt idx="166">
                  <c:v>244</c:v>
                </c:pt>
                <c:pt idx="167">
                  <c:v>272</c:v>
                </c:pt>
                <c:pt idx="168">
                  <c:v>316</c:v>
                </c:pt>
                <c:pt idx="169">
                  <c:v>300</c:v>
                </c:pt>
                <c:pt idx="170">
                  <c:v>280</c:v>
                </c:pt>
                <c:pt idx="171">
                  <c:v>304</c:v>
                </c:pt>
                <c:pt idx="172">
                  <c:v>292</c:v>
                </c:pt>
                <c:pt idx="173">
                  <c:v>240</c:v>
                </c:pt>
                <c:pt idx="174">
                  <c:v>268</c:v>
                </c:pt>
                <c:pt idx="175">
                  <c:v>272</c:v>
                </c:pt>
                <c:pt idx="176">
                  <c:v>332</c:v>
                </c:pt>
                <c:pt idx="177">
                  <c:v>320</c:v>
                </c:pt>
                <c:pt idx="178">
                  <c:v>256</c:v>
                </c:pt>
                <c:pt idx="179">
                  <c:v>312</c:v>
                </c:pt>
                <c:pt idx="180">
                  <c:v>300</c:v>
                </c:pt>
                <c:pt idx="181">
                  <c:v>312</c:v>
                </c:pt>
                <c:pt idx="182">
                  <c:v>284</c:v>
                </c:pt>
                <c:pt idx="183">
                  <c:v>328</c:v>
                </c:pt>
                <c:pt idx="184">
                  <c:v>268</c:v>
                </c:pt>
                <c:pt idx="185">
                  <c:v>304</c:v>
                </c:pt>
                <c:pt idx="186">
                  <c:v>292</c:v>
                </c:pt>
                <c:pt idx="187">
                  <c:v>256</c:v>
                </c:pt>
                <c:pt idx="188">
                  <c:v>308</c:v>
                </c:pt>
                <c:pt idx="189">
                  <c:v>340</c:v>
                </c:pt>
                <c:pt idx="190">
                  <c:v>360</c:v>
                </c:pt>
                <c:pt idx="191">
                  <c:v>304</c:v>
                </c:pt>
                <c:pt idx="192">
                  <c:v>232</c:v>
                </c:pt>
                <c:pt idx="193">
                  <c:v>300</c:v>
                </c:pt>
                <c:pt idx="194">
                  <c:v>332</c:v>
                </c:pt>
                <c:pt idx="195">
                  <c:v>332</c:v>
                </c:pt>
                <c:pt idx="196">
                  <c:v>332</c:v>
                </c:pt>
                <c:pt idx="197">
                  <c:v>344</c:v>
                </c:pt>
                <c:pt idx="198">
                  <c:v>348</c:v>
                </c:pt>
                <c:pt idx="199">
                  <c:v>388</c:v>
                </c:pt>
                <c:pt idx="200">
                  <c:v>308</c:v>
                </c:pt>
                <c:pt idx="201">
                  <c:v>368</c:v>
                </c:pt>
                <c:pt idx="202">
                  <c:v>344</c:v>
                </c:pt>
                <c:pt idx="203">
                  <c:v>376</c:v>
                </c:pt>
                <c:pt idx="204">
                  <c:v>348</c:v>
                </c:pt>
                <c:pt idx="205">
                  <c:v>308</c:v>
                </c:pt>
                <c:pt idx="206">
                  <c:v>348</c:v>
                </c:pt>
                <c:pt idx="207">
                  <c:v>252</c:v>
                </c:pt>
                <c:pt idx="208">
                  <c:v>352</c:v>
                </c:pt>
                <c:pt idx="209">
                  <c:v>312</c:v>
                </c:pt>
                <c:pt idx="210">
                  <c:v>384</c:v>
                </c:pt>
                <c:pt idx="211">
                  <c:v>364</c:v>
                </c:pt>
                <c:pt idx="212">
                  <c:v>320</c:v>
                </c:pt>
                <c:pt idx="213">
                  <c:v>340</c:v>
                </c:pt>
                <c:pt idx="214">
                  <c:v>340</c:v>
                </c:pt>
                <c:pt idx="215">
                  <c:v>328</c:v>
                </c:pt>
                <c:pt idx="216">
                  <c:v>384</c:v>
                </c:pt>
                <c:pt idx="217">
                  <c:v>400</c:v>
                </c:pt>
                <c:pt idx="218">
                  <c:v>388</c:v>
                </c:pt>
                <c:pt idx="219">
                  <c:v>344</c:v>
                </c:pt>
                <c:pt idx="220">
                  <c:v>392</c:v>
                </c:pt>
                <c:pt idx="221">
                  <c:v>324</c:v>
                </c:pt>
                <c:pt idx="222">
                  <c:v>364</c:v>
                </c:pt>
                <c:pt idx="223">
                  <c:v>452</c:v>
                </c:pt>
                <c:pt idx="224">
                  <c:v>360</c:v>
                </c:pt>
                <c:pt idx="225">
                  <c:v>424</c:v>
                </c:pt>
                <c:pt idx="226">
                  <c:v>416</c:v>
                </c:pt>
                <c:pt idx="227">
                  <c:v>384</c:v>
                </c:pt>
                <c:pt idx="228">
                  <c:v>468</c:v>
                </c:pt>
                <c:pt idx="229">
                  <c:v>328</c:v>
                </c:pt>
                <c:pt idx="230">
                  <c:v>436</c:v>
                </c:pt>
                <c:pt idx="231">
                  <c:v>420</c:v>
                </c:pt>
                <c:pt idx="232">
                  <c:v>424</c:v>
                </c:pt>
                <c:pt idx="233">
                  <c:v>356</c:v>
                </c:pt>
                <c:pt idx="234">
                  <c:v>456</c:v>
                </c:pt>
                <c:pt idx="235">
                  <c:v>428</c:v>
                </c:pt>
                <c:pt idx="236">
                  <c:v>516</c:v>
                </c:pt>
                <c:pt idx="237">
                  <c:v>444</c:v>
                </c:pt>
                <c:pt idx="238">
                  <c:v>452</c:v>
                </c:pt>
                <c:pt idx="239">
                  <c:v>440</c:v>
                </c:pt>
                <c:pt idx="240">
                  <c:v>516</c:v>
                </c:pt>
                <c:pt idx="241">
                  <c:v>468</c:v>
                </c:pt>
                <c:pt idx="242">
                  <c:v>560</c:v>
                </c:pt>
                <c:pt idx="243">
                  <c:v>504</c:v>
                </c:pt>
                <c:pt idx="244">
                  <c:v>516</c:v>
                </c:pt>
                <c:pt idx="245">
                  <c:v>560</c:v>
                </c:pt>
                <c:pt idx="246">
                  <c:v>540</c:v>
                </c:pt>
                <c:pt idx="247">
                  <c:v>560</c:v>
                </c:pt>
                <c:pt idx="248">
                  <c:v>588</c:v>
                </c:pt>
                <c:pt idx="249">
                  <c:v>660</c:v>
                </c:pt>
                <c:pt idx="250">
                  <c:v>664</c:v>
                </c:pt>
                <c:pt idx="251">
                  <c:v>680</c:v>
                </c:pt>
                <c:pt idx="252">
                  <c:v>744</c:v>
                </c:pt>
                <c:pt idx="253">
                  <c:v>724</c:v>
                </c:pt>
                <c:pt idx="254">
                  <c:v>740</c:v>
                </c:pt>
                <c:pt idx="255">
                  <c:v>832</c:v>
                </c:pt>
                <c:pt idx="256">
                  <c:v>904</c:v>
                </c:pt>
                <c:pt idx="257">
                  <c:v>908</c:v>
                </c:pt>
                <c:pt idx="258">
                  <c:v>988</c:v>
                </c:pt>
                <c:pt idx="259">
                  <c:v>924</c:v>
                </c:pt>
                <c:pt idx="260">
                  <c:v>800</c:v>
                </c:pt>
                <c:pt idx="261">
                  <c:v>928</c:v>
                </c:pt>
                <c:pt idx="262">
                  <c:v>804</c:v>
                </c:pt>
                <c:pt idx="263">
                  <c:v>780</c:v>
                </c:pt>
                <c:pt idx="264">
                  <c:v>760</c:v>
                </c:pt>
                <c:pt idx="265">
                  <c:v>708</c:v>
                </c:pt>
                <c:pt idx="266">
                  <c:v>660</c:v>
                </c:pt>
                <c:pt idx="267">
                  <c:v>520</c:v>
                </c:pt>
                <c:pt idx="268">
                  <c:v>436</c:v>
                </c:pt>
                <c:pt idx="269">
                  <c:v>456</c:v>
                </c:pt>
                <c:pt idx="270">
                  <c:v>464</c:v>
                </c:pt>
                <c:pt idx="271">
                  <c:v>448</c:v>
                </c:pt>
                <c:pt idx="272">
                  <c:v>420</c:v>
                </c:pt>
                <c:pt idx="273">
                  <c:v>364</c:v>
                </c:pt>
                <c:pt idx="274">
                  <c:v>368</c:v>
                </c:pt>
                <c:pt idx="275">
                  <c:v>332</c:v>
                </c:pt>
                <c:pt idx="276">
                  <c:v>388</c:v>
                </c:pt>
                <c:pt idx="277">
                  <c:v>348</c:v>
                </c:pt>
                <c:pt idx="278">
                  <c:v>380</c:v>
                </c:pt>
                <c:pt idx="279">
                  <c:v>296</c:v>
                </c:pt>
                <c:pt idx="280">
                  <c:v>360</c:v>
                </c:pt>
                <c:pt idx="281">
                  <c:v>312</c:v>
                </c:pt>
                <c:pt idx="282">
                  <c:v>336</c:v>
                </c:pt>
                <c:pt idx="283">
                  <c:v>336</c:v>
                </c:pt>
                <c:pt idx="284">
                  <c:v>436</c:v>
                </c:pt>
                <c:pt idx="285">
                  <c:v>392</c:v>
                </c:pt>
                <c:pt idx="286">
                  <c:v>392</c:v>
                </c:pt>
                <c:pt idx="287">
                  <c:v>420</c:v>
                </c:pt>
                <c:pt idx="288">
                  <c:v>372</c:v>
                </c:pt>
                <c:pt idx="289">
                  <c:v>380</c:v>
                </c:pt>
                <c:pt idx="290">
                  <c:v>412</c:v>
                </c:pt>
                <c:pt idx="291">
                  <c:v>400</c:v>
                </c:pt>
                <c:pt idx="292">
                  <c:v>336</c:v>
                </c:pt>
                <c:pt idx="293">
                  <c:v>404</c:v>
                </c:pt>
                <c:pt idx="294">
                  <c:v>440</c:v>
                </c:pt>
                <c:pt idx="295">
                  <c:v>460</c:v>
                </c:pt>
                <c:pt idx="296">
                  <c:v>412</c:v>
                </c:pt>
                <c:pt idx="297">
                  <c:v>424</c:v>
                </c:pt>
                <c:pt idx="298">
                  <c:v>464</c:v>
                </c:pt>
                <c:pt idx="299">
                  <c:v>448</c:v>
                </c:pt>
                <c:pt idx="300">
                  <c:v>476</c:v>
                </c:pt>
                <c:pt idx="301">
                  <c:v>468</c:v>
                </c:pt>
                <c:pt idx="302">
                  <c:v>492</c:v>
                </c:pt>
                <c:pt idx="303">
                  <c:v>540</c:v>
                </c:pt>
                <c:pt idx="304">
                  <c:v>556</c:v>
                </c:pt>
                <c:pt idx="305">
                  <c:v>580</c:v>
                </c:pt>
                <c:pt idx="306">
                  <c:v>604</c:v>
                </c:pt>
                <c:pt idx="307">
                  <c:v>616</c:v>
                </c:pt>
                <c:pt idx="308">
                  <c:v>516</c:v>
                </c:pt>
                <c:pt idx="309">
                  <c:v>664</c:v>
                </c:pt>
                <c:pt idx="310">
                  <c:v>656</c:v>
                </c:pt>
                <c:pt idx="311">
                  <c:v>724</c:v>
                </c:pt>
                <c:pt idx="312">
                  <c:v>684</c:v>
                </c:pt>
                <c:pt idx="313">
                  <c:v>680</c:v>
                </c:pt>
                <c:pt idx="314">
                  <c:v>588</c:v>
                </c:pt>
                <c:pt idx="315">
                  <c:v>680</c:v>
                </c:pt>
                <c:pt idx="316">
                  <c:v>600</c:v>
                </c:pt>
                <c:pt idx="317">
                  <c:v>620</c:v>
                </c:pt>
                <c:pt idx="318">
                  <c:v>524</c:v>
                </c:pt>
                <c:pt idx="319">
                  <c:v>556</c:v>
                </c:pt>
                <c:pt idx="320">
                  <c:v>524</c:v>
                </c:pt>
                <c:pt idx="321">
                  <c:v>420</c:v>
                </c:pt>
                <c:pt idx="322">
                  <c:v>400</c:v>
                </c:pt>
                <c:pt idx="323">
                  <c:v>456</c:v>
                </c:pt>
                <c:pt idx="324">
                  <c:v>420</c:v>
                </c:pt>
                <c:pt idx="325">
                  <c:v>432</c:v>
                </c:pt>
                <c:pt idx="326">
                  <c:v>388</c:v>
                </c:pt>
                <c:pt idx="327">
                  <c:v>384</c:v>
                </c:pt>
                <c:pt idx="328">
                  <c:v>348</c:v>
                </c:pt>
                <c:pt idx="329">
                  <c:v>408</c:v>
                </c:pt>
                <c:pt idx="330">
                  <c:v>276</c:v>
                </c:pt>
                <c:pt idx="331">
                  <c:v>360</c:v>
                </c:pt>
                <c:pt idx="332">
                  <c:v>348</c:v>
                </c:pt>
                <c:pt idx="333">
                  <c:v>304</c:v>
                </c:pt>
                <c:pt idx="334">
                  <c:v>252</c:v>
                </c:pt>
                <c:pt idx="335">
                  <c:v>244</c:v>
                </c:pt>
                <c:pt idx="336">
                  <c:v>268</c:v>
                </c:pt>
                <c:pt idx="337">
                  <c:v>248</c:v>
                </c:pt>
                <c:pt idx="338">
                  <c:v>276</c:v>
                </c:pt>
                <c:pt idx="339">
                  <c:v>276</c:v>
                </c:pt>
                <c:pt idx="340">
                  <c:v>228</c:v>
                </c:pt>
                <c:pt idx="341">
                  <c:v>256</c:v>
                </c:pt>
                <c:pt idx="342">
                  <c:v>252</c:v>
                </c:pt>
                <c:pt idx="343">
                  <c:v>288</c:v>
                </c:pt>
                <c:pt idx="344">
                  <c:v>220</c:v>
                </c:pt>
                <c:pt idx="345">
                  <c:v>224</c:v>
                </c:pt>
                <c:pt idx="346">
                  <c:v>264</c:v>
                </c:pt>
                <c:pt idx="347">
                  <c:v>228</c:v>
                </c:pt>
                <c:pt idx="348">
                  <c:v>252</c:v>
                </c:pt>
                <c:pt idx="349">
                  <c:v>260</c:v>
                </c:pt>
                <c:pt idx="350">
                  <c:v>248</c:v>
                </c:pt>
                <c:pt idx="351">
                  <c:v>244</c:v>
                </c:pt>
                <c:pt idx="352">
                  <c:v>252</c:v>
                </c:pt>
                <c:pt idx="353">
                  <c:v>272</c:v>
                </c:pt>
                <c:pt idx="354">
                  <c:v>244</c:v>
                </c:pt>
                <c:pt idx="355">
                  <c:v>232</c:v>
                </c:pt>
                <c:pt idx="356">
                  <c:v>260</c:v>
                </c:pt>
                <c:pt idx="357">
                  <c:v>208</c:v>
                </c:pt>
                <c:pt idx="358">
                  <c:v>192</c:v>
                </c:pt>
                <c:pt idx="359">
                  <c:v>220</c:v>
                </c:pt>
                <c:pt idx="360">
                  <c:v>300</c:v>
                </c:pt>
                <c:pt idx="361">
                  <c:v>252</c:v>
                </c:pt>
                <c:pt idx="362">
                  <c:v>280</c:v>
                </c:pt>
                <c:pt idx="363">
                  <c:v>260</c:v>
                </c:pt>
                <c:pt idx="364">
                  <c:v>276</c:v>
                </c:pt>
                <c:pt idx="365">
                  <c:v>248</c:v>
                </c:pt>
                <c:pt idx="366">
                  <c:v>256</c:v>
                </c:pt>
                <c:pt idx="367">
                  <c:v>264</c:v>
                </c:pt>
                <c:pt idx="368">
                  <c:v>288</c:v>
                </c:pt>
                <c:pt idx="369">
                  <c:v>236</c:v>
                </c:pt>
                <c:pt idx="370">
                  <c:v>288</c:v>
                </c:pt>
                <c:pt idx="371">
                  <c:v>244</c:v>
                </c:pt>
                <c:pt idx="372">
                  <c:v>252</c:v>
                </c:pt>
                <c:pt idx="373">
                  <c:v>240</c:v>
                </c:pt>
                <c:pt idx="374">
                  <c:v>204</c:v>
                </c:pt>
                <c:pt idx="375">
                  <c:v>172</c:v>
                </c:pt>
                <c:pt idx="376">
                  <c:v>240</c:v>
                </c:pt>
                <c:pt idx="377">
                  <c:v>220</c:v>
                </c:pt>
                <c:pt idx="378">
                  <c:v>244</c:v>
                </c:pt>
                <c:pt idx="379">
                  <c:v>196</c:v>
                </c:pt>
                <c:pt idx="380">
                  <c:v>216</c:v>
                </c:pt>
                <c:pt idx="381">
                  <c:v>216</c:v>
                </c:pt>
                <c:pt idx="382">
                  <c:v>196</c:v>
                </c:pt>
                <c:pt idx="383">
                  <c:v>252</c:v>
                </c:pt>
                <c:pt idx="384">
                  <c:v>204</c:v>
                </c:pt>
                <c:pt idx="385">
                  <c:v>196</c:v>
                </c:pt>
                <c:pt idx="386">
                  <c:v>196</c:v>
                </c:pt>
                <c:pt idx="387">
                  <c:v>216</c:v>
                </c:pt>
                <c:pt idx="388">
                  <c:v>312</c:v>
                </c:pt>
                <c:pt idx="389">
                  <c:v>216</c:v>
                </c:pt>
                <c:pt idx="390">
                  <c:v>180</c:v>
                </c:pt>
                <c:pt idx="391">
                  <c:v>224</c:v>
                </c:pt>
                <c:pt idx="392">
                  <c:v>232</c:v>
                </c:pt>
                <c:pt idx="393">
                  <c:v>200</c:v>
                </c:pt>
                <c:pt idx="394">
                  <c:v>136</c:v>
                </c:pt>
                <c:pt idx="395">
                  <c:v>228</c:v>
                </c:pt>
                <c:pt idx="396">
                  <c:v>172</c:v>
                </c:pt>
                <c:pt idx="397">
                  <c:v>180</c:v>
                </c:pt>
                <c:pt idx="398">
                  <c:v>220</c:v>
                </c:pt>
                <c:pt idx="399">
                  <c:v>244</c:v>
                </c:pt>
                <c:pt idx="400">
                  <c:v>188</c:v>
                </c:pt>
                <c:pt idx="401">
                  <c:v>280</c:v>
                </c:pt>
                <c:pt idx="402">
                  <c:v>164</c:v>
                </c:pt>
                <c:pt idx="403">
                  <c:v>200</c:v>
                </c:pt>
                <c:pt idx="404">
                  <c:v>212</c:v>
                </c:pt>
                <c:pt idx="405">
                  <c:v>196</c:v>
                </c:pt>
                <c:pt idx="406">
                  <c:v>196</c:v>
                </c:pt>
                <c:pt idx="407">
                  <c:v>172</c:v>
                </c:pt>
                <c:pt idx="408">
                  <c:v>224</c:v>
                </c:pt>
                <c:pt idx="409">
                  <c:v>260</c:v>
                </c:pt>
                <c:pt idx="410">
                  <c:v>236</c:v>
                </c:pt>
                <c:pt idx="411">
                  <c:v>188</c:v>
                </c:pt>
                <c:pt idx="412">
                  <c:v>192</c:v>
                </c:pt>
                <c:pt idx="413">
                  <c:v>212</c:v>
                </c:pt>
                <c:pt idx="414">
                  <c:v>184</c:v>
                </c:pt>
                <c:pt idx="415">
                  <c:v>216</c:v>
                </c:pt>
                <c:pt idx="416">
                  <c:v>172</c:v>
                </c:pt>
                <c:pt idx="417">
                  <c:v>212</c:v>
                </c:pt>
                <c:pt idx="418">
                  <c:v>196</c:v>
                </c:pt>
                <c:pt idx="419">
                  <c:v>220</c:v>
                </c:pt>
                <c:pt idx="420">
                  <c:v>212</c:v>
                </c:pt>
                <c:pt idx="421">
                  <c:v>232</c:v>
                </c:pt>
                <c:pt idx="422">
                  <c:v>212</c:v>
                </c:pt>
                <c:pt idx="423">
                  <c:v>196</c:v>
                </c:pt>
                <c:pt idx="424">
                  <c:v>244</c:v>
                </c:pt>
                <c:pt idx="425">
                  <c:v>172</c:v>
                </c:pt>
                <c:pt idx="426">
                  <c:v>188</c:v>
                </c:pt>
                <c:pt idx="427">
                  <c:v>240</c:v>
                </c:pt>
                <c:pt idx="428">
                  <c:v>232</c:v>
                </c:pt>
                <c:pt idx="429">
                  <c:v>184</c:v>
                </c:pt>
                <c:pt idx="430">
                  <c:v>192</c:v>
                </c:pt>
                <c:pt idx="431">
                  <c:v>200</c:v>
                </c:pt>
                <c:pt idx="432">
                  <c:v>196</c:v>
                </c:pt>
                <c:pt idx="433">
                  <c:v>196</c:v>
                </c:pt>
                <c:pt idx="434">
                  <c:v>216</c:v>
                </c:pt>
                <c:pt idx="435">
                  <c:v>204</c:v>
                </c:pt>
                <c:pt idx="436">
                  <c:v>216</c:v>
                </c:pt>
                <c:pt idx="437">
                  <c:v>188</c:v>
                </c:pt>
                <c:pt idx="438">
                  <c:v>204</c:v>
                </c:pt>
                <c:pt idx="439">
                  <c:v>180</c:v>
                </c:pt>
                <c:pt idx="440">
                  <c:v>240</c:v>
                </c:pt>
                <c:pt idx="441">
                  <c:v>220</c:v>
                </c:pt>
                <c:pt idx="442">
                  <c:v>196</c:v>
                </c:pt>
                <c:pt idx="443">
                  <c:v>192</c:v>
                </c:pt>
                <c:pt idx="444">
                  <c:v>196</c:v>
                </c:pt>
                <c:pt idx="445">
                  <c:v>208</c:v>
                </c:pt>
                <c:pt idx="446">
                  <c:v>128</c:v>
                </c:pt>
                <c:pt idx="447">
                  <c:v>184</c:v>
                </c:pt>
                <c:pt idx="448">
                  <c:v>236</c:v>
                </c:pt>
                <c:pt idx="449">
                  <c:v>200</c:v>
                </c:pt>
                <c:pt idx="450">
                  <c:v>208</c:v>
                </c:pt>
                <c:pt idx="451">
                  <c:v>232</c:v>
                </c:pt>
                <c:pt idx="452">
                  <c:v>180</c:v>
                </c:pt>
                <c:pt idx="453">
                  <c:v>164</c:v>
                </c:pt>
                <c:pt idx="454">
                  <c:v>160</c:v>
                </c:pt>
                <c:pt idx="455">
                  <c:v>184</c:v>
                </c:pt>
                <c:pt idx="456">
                  <c:v>160</c:v>
                </c:pt>
                <c:pt idx="457">
                  <c:v>216</c:v>
                </c:pt>
                <c:pt idx="458">
                  <c:v>216</c:v>
                </c:pt>
                <c:pt idx="459">
                  <c:v>208</c:v>
                </c:pt>
                <c:pt idx="460">
                  <c:v>192</c:v>
                </c:pt>
                <c:pt idx="461">
                  <c:v>224</c:v>
                </c:pt>
                <c:pt idx="462">
                  <c:v>176</c:v>
                </c:pt>
                <c:pt idx="463">
                  <c:v>164</c:v>
                </c:pt>
                <c:pt idx="464">
                  <c:v>236</c:v>
                </c:pt>
                <c:pt idx="465">
                  <c:v>176</c:v>
                </c:pt>
                <c:pt idx="466">
                  <c:v>208</c:v>
                </c:pt>
                <c:pt idx="467">
                  <c:v>184</c:v>
                </c:pt>
                <c:pt idx="468">
                  <c:v>184</c:v>
                </c:pt>
                <c:pt idx="469">
                  <c:v>216</c:v>
                </c:pt>
                <c:pt idx="470">
                  <c:v>204</c:v>
                </c:pt>
                <c:pt idx="471">
                  <c:v>248</c:v>
                </c:pt>
                <c:pt idx="472">
                  <c:v>192</c:v>
                </c:pt>
                <c:pt idx="473">
                  <c:v>216</c:v>
                </c:pt>
                <c:pt idx="474">
                  <c:v>212</c:v>
                </c:pt>
                <c:pt idx="475">
                  <c:v>176</c:v>
                </c:pt>
                <c:pt idx="476">
                  <c:v>192</c:v>
                </c:pt>
                <c:pt idx="477">
                  <c:v>176</c:v>
                </c:pt>
                <c:pt idx="478">
                  <c:v>180</c:v>
                </c:pt>
                <c:pt idx="479">
                  <c:v>168</c:v>
                </c:pt>
                <c:pt idx="480">
                  <c:v>220</c:v>
                </c:pt>
                <c:pt idx="481">
                  <c:v>152</c:v>
                </c:pt>
                <c:pt idx="482">
                  <c:v>156</c:v>
                </c:pt>
                <c:pt idx="483">
                  <c:v>204</c:v>
                </c:pt>
                <c:pt idx="484">
                  <c:v>172</c:v>
                </c:pt>
                <c:pt idx="485">
                  <c:v>156</c:v>
                </c:pt>
                <c:pt idx="486">
                  <c:v>208</c:v>
                </c:pt>
                <c:pt idx="487">
                  <c:v>228</c:v>
                </c:pt>
                <c:pt idx="488">
                  <c:v>188</c:v>
                </c:pt>
                <c:pt idx="489">
                  <c:v>256</c:v>
                </c:pt>
                <c:pt idx="490">
                  <c:v>180</c:v>
                </c:pt>
                <c:pt idx="491">
                  <c:v>232</c:v>
                </c:pt>
                <c:pt idx="492">
                  <c:v>220</c:v>
                </c:pt>
                <c:pt idx="493">
                  <c:v>208</c:v>
                </c:pt>
                <c:pt idx="494">
                  <c:v>212</c:v>
                </c:pt>
                <c:pt idx="495">
                  <c:v>216</c:v>
                </c:pt>
                <c:pt idx="496">
                  <c:v>176</c:v>
                </c:pt>
                <c:pt idx="497">
                  <c:v>200</c:v>
                </c:pt>
                <c:pt idx="498">
                  <c:v>212</c:v>
                </c:pt>
                <c:pt idx="499">
                  <c:v>228</c:v>
                </c:pt>
                <c:pt idx="500">
                  <c:v>168</c:v>
                </c:pt>
                <c:pt idx="501">
                  <c:v>204</c:v>
                </c:pt>
                <c:pt idx="502">
                  <c:v>212</c:v>
                </c:pt>
                <c:pt idx="503">
                  <c:v>156</c:v>
                </c:pt>
                <c:pt idx="504">
                  <c:v>164</c:v>
                </c:pt>
                <c:pt idx="505">
                  <c:v>172</c:v>
                </c:pt>
                <c:pt idx="506">
                  <c:v>172</c:v>
                </c:pt>
                <c:pt idx="507">
                  <c:v>184</c:v>
                </c:pt>
                <c:pt idx="508">
                  <c:v>188</c:v>
                </c:pt>
                <c:pt idx="509">
                  <c:v>192</c:v>
                </c:pt>
                <c:pt idx="510">
                  <c:v>200</c:v>
                </c:pt>
                <c:pt idx="511">
                  <c:v>188</c:v>
                </c:pt>
                <c:pt idx="512">
                  <c:v>204</c:v>
                </c:pt>
                <c:pt idx="513">
                  <c:v>152</c:v>
                </c:pt>
                <c:pt idx="514">
                  <c:v>152</c:v>
                </c:pt>
                <c:pt idx="515">
                  <c:v>220</c:v>
                </c:pt>
                <c:pt idx="516">
                  <c:v>196</c:v>
                </c:pt>
                <c:pt idx="517">
                  <c:v>252</c:v>
                </c:pt>
                <c:pt idx="518">
                  <c:v>156</c:v>
                </c:pt>
                <c:pt idx="519">
                  <c:v>164</c:v>
                </c:pt>
                <c:pt idx="520">
                  <c:v>144</c:v>
                </c:pt>
                <c:pt idx="521">
                  <c:v>188</c:v>
                </c:pt>
                <c:pt idx="522">
                  <c:v>212</c:v>
                </c:pt>
                <c:pt idx="523">
                  <c:v>168</c:v>
                </c:pt>
                <c:pt idx="524">
                  <c:v>188</c:v>
                </c:pt>
                <c:pt idx="525">
                  <c:v>204</c:v>
                </c:pt>
                <c:pt idx="526">
                  <c:v>220</c:v>
                </c:pt>
                <c:pt idx="527">
                  <c:v>176</c:v>
                </c:pt>
                <c:pt idx="528">
                  <c:v>144</c:v>
                </c:pt>
                <c:pt idx="529">
                  <c:v>152</c:v>
                </c:pt>
                <c:pt idx="530">
                  <c:v>180</c:v>
                </c:pt>
                <c:pt idx="531">
                  <c:v>172</c:v>
                </c:pt>
                <c:pt idx="532">
                  <c:v>168</c:v>
                </c:pt>
                <c:pt idx="533">
                  <c:v>196</c:v>
                </c:pt>
                <c:pt idx="534">
                  <c:v>152</c:v>
                </c:pt>
                <c:pt idx="535">
                  <c:v>176</c:v>
                </c:pt>
                <c:pt idx="536">
                  <c:v>188</c:v>
                </c:pt>
                <c:pt idx="537">
                  <c:v>204</c:v>
                </c:pt>
                <c:pt idx="538">
                  <c:v>200</c:v>
                </c:pt>
                <c:pt idx="539">
                  <c:v>156</c:v>
                </c:pt>
                <c:pt idx="540">
                  <c:v>164</c:v>
                </c:pt>
                <c:pt idx="541">
                  <c:v>168</c:v>
                </c:pt>
                <c:pt idx="542">
                  <c:v>224</c:v>
                </c:pt>
                <c:pt idx="543">
                  <c:v>140</c:v>
                </c:pt>
                <c:pt idx="544">
                  <c:v>216</c:v>
                </c:pt>
                <c:pt idx="545">
                  <c:v>148</c:v>
                </c:pt>
                <c:pt idx="546">
                  <c:v>140</c:v>
                </c:pt>
                <c:pt idx="547">
                  <c:v>132</c:v>
                </c:pt>
                <c:pt idx="548">
                  <c:v>188</c:v>
                </c:pt>
                <c:pt idx="549">
                  <c:v>172</c:v>
                </c:pt>
                <c:pt idx="550">
                  <c:v>228</c:v>
                </c:pt>
                <c:pt idx="551">
                  <c:v>184</c:v>
                </c:pt>
                <c:pt idx="552">
                  <c:v>180</c:v>
                </c:pt>
                <c:pt idx="553">
                  <c:v>124</c:v>
                </c:pt>
                <c:pt idx="554">
                  <c:v>156</c:v>
                </c:pt>
                <c:pt idx="555">
                  <c:v>176</c:v>
                </c:pt>
                <c:pt idx="556">
                  <c:v>192</c:v>
                </c:pt>
                <c:pt idx="557">
                  <c:v>192</c:v>
                </c:pt>
                <c:pt idx="558">
                  <c:v>208</c:v>
                </c:pt>
                <c:pt idx="559">
                  <c:v>240</c:v>
                </c:pt>
                <c:pt idx="560">
                  <c:v>196</c:v>
                </c:pt>
                <c:pt idx="561">
                  <c:v>216</c:v>
                </c:pt>
                <c:pt idx="562">
                  <c:v>232</c:v>
                </c:pt>
                <c:pt idx="563">
                  <c:v>204</c:v>
                </c:pt>
                <c:pt idx="564">
                  <c:v>216</c:v>
                </c:pt>
                <c:pt idx="565">
                  <c:v>256</c:v>
                </c:pt>
                <c:pt idx="566">
                  <c:v>212</c:v>
                </c:pt>
                <c:pt idx="567">
                  <c:v>228</c:v>
                </c:pt>
                <c:pt idx="568">
                  <c:v>244</c:v>
                </c:pt>
                <c:pt idx="569">
                  <c:v>228</c:v>
                </c:pt>
                <c:pt idx="570">
                  <c:v>236</c:v>
                </c:pt>
                <c:pt idx="571">
                  <c:v>180</c:v>
                </c:pt>
                <c:pt idx="572">
                  <c:v>184</c:v>
                </c:pt>
                <c:pt idx="573">
                  <c:v>176</c:v>
                </c:pt>
                <c:pt idx="574">
                  <c:v>160</c:v>
                </c:pt>
                <c:pt idx="575">
                  <c:v>192</c:v>
                </c:pt>
                <c:pt idx="576">
                  <c:v>212</c:v>
                </c:pt>
                <c:pt idx="577">
                  <c:v>208</c:v>
                </c:pt>
                <c:pt idx="578">
                  <c:v>168</c:v>
                </c:pt>
                <c:pt idx="579">
                  <c:v>176</c:v>
                </c:pt>
                <c:pt idx="580">
                  <c:v>228</c:v>
                </c:pt>
                <c:pt idx="581">
                  <c:v>224</c:v>
                </c:pt>
                <c:pt idx="582">
                  <c:v>188</c:v>
                </c:pt>
                <c:pt idx="583">
                  <c:v>224</c:v>
                </c:pt>
                <c:pt idx="584">
                  <c:v>184</c:v>
                </c:pt>
                <c:pt idx="585">
                  <c:v>168</c:v>
                </c:pt>
                <c:pt idx="586">
                  <c:v>228</c:v>
                </c:pt>
                <c:pt idx="587">
                  <c:v>196</c:v>
                </c:pt>
                <c:pt idx="588">
                  <c:v>180</c:v>
                </c:pt>
                <c:pt idx="589">
                  <c:v>252</c:v>
                </c:pt>
                <c:pt idx="590">
                  <c:v>264</c:v>
                </c:pt>
                <c:pt idx="591">
                  <c:v>184</c:v>
                </c:pt>
                <c:pt idx="592">
                  <c:v>256</c:v>
                </c:pt>
                <c:pt idx="593">
                  <c:v>208</c:v>
                </c:pt>
                <c:pt idx="594">
                  <c:v>216</c:v>
                </c:pt>
                <c:pt idx="595">
                  <c:v>184</c:v>
                </c:pt>
                <c:pt idx="596">
                  <c:v>220</c:v>
                </c:pt>
                <c:pt idx="597">
                  <c:v>200</c:v>
                </c:pt>
                <c:pt idx="598">
                  <c:v>184</c:v>
                </c:pt>
                <c:pt idx="599">
                  <c:v>268</c:v>
                </c:pt>
                <c:pt idx="600">
                  <c:v>284</c:v>
                </c:pt>
                <c:pt idx="601">
                  <c:v>252</c:v>
                </c:pt>
                <c:pt idx="602">
                  <c:v>256</c:v>
                </c:pt>
                <c:pt idx="603">
                  <c:v>244</c:v>
                </c:pt>
                <c:pt idx="604">
                  <c:v>312</c:v>
                </c:pt>
                <c:pt idx="605">
                  <c:v>336</c:v>
                </c:pt>
                <c:pt idx="606">
                  <c:v>296</c:v>
                </c:pt>
                <c:pt idx="607">
                  <c:v>320</c:v>
                </c:pt>
                <c:pt idx="608">
                  <c:v>300</c:v>
                </c:pt>
                <c:pt idx="609">
                  <c:v>284</c:v>
                </c:pt>
                <c:pt idx="610">
                  <c:v>292</c:v>
                </c:pt>
                <c:pt idx="611">
                  <c:v>172</c:v>
                </c:pt>
                <c:pt idx="612">
                  <c:v>272</c:v>
                </c:pt>
                <c:pt idx="613">
                  <c:v>252</c:v>
                </c:pt>
                <c:pt idx="614">
                  <c:v>260</c:v>
                </c:pt>
                <c:pt idx="615">
                  <c:v>252</c:v>
                </c:pt>
                <c:pt idx="616">
                  <c:v>180</c:v>
                </c:pt>
                <c:pt idx="617">
                  <c:v>180</c:v>
                </c:pt>
                <c:pt idx="618">
                  <c:v>160</c:v>
                </c:pt>
                <c:pt idx="619">
                  <c:v>176</c:v>
                </c:pt>
                <c:pt idx="620">
                  <c:v>180</c:v>
                </c:pt>
                <c:pt idx="621">
                  <c:v>192</c:v>
                </c:pt>
                <c:pt idx="622">
                  <c:v>240</c:v>
                </c:pt>
                <c:pt idx="623">
                  <c:v>164</c:v>
                </c:pt>
                <c:pt idx="624">
                  <c:v>204</c:v>
                </c:pt>
                <c:pt idx="625">
                  <c:v>200</c:v>
                </c:pt>
                <c:pt idx="626">
                  <c:v>216</c:v>
                </c:pt>
                <c:pt idx="627">
                  <c:v>224</c:v>
                </c:pt>
                <c:pt idx="628">
                  <c:v>268</c:v>
                </c:pt>
                <c:pt idx="629">
                  <c:v>228</c:v>
                </c:pt>
                <c:pt idx="630">
                  <c:v>124</c:v>
                </c:pt>
                <c:pt idx="631">
                  <c:v>196</c:v>
                </c:pt>
                <c:pt idx="632">
                  <c:v>180</c:v>
                </c:pt>
                <c:pt idx="633">
                  <c:v>176</c:v>
                </c:pt>
                <c:pt idx="634">
                  <c:v>180</c:v>
                </c:pt>
                <c:pt idx="635">
                  <c:v>164</c:v>
                </c:pt>
                <c:pt idx="636">
                  <c:v>164</c:v>
                </c:pt>
                <c:pt idx="637">
                  <c:v>148</c:v>
                </c:pt>
                <c:pt idx="638">
                  <c:v>208</c:v>
                </c:pt>
                <c:pt idx="639">
                  <c:v>288</c:v>
                </c:pt>
                <c:pt idx="640">
                  <c:v>212</c:v>
                </c:pt>
                <c:pt idx="641">
                  <c:v>224</c:v>
                </c:pt>
                <c:pt idx="642">
                  <c:v>228</c:v>
                </c:pt>
                <c:pt idx="643">
                  <c:v>180</c:v>
                </c:pt>
                <c:pt idx="644">
                  <c:v>220</c:v>
                </c:pt>
                <c:pt idx="645">
                  <c:v>248</c:v>
                </c:pt>
                <c:pt idx="646">
                  <c:v>252</c:v>
                </c:pt>
                <c:pt idx="647">
                  <c:v>244</c:v>
                </c:pt>
                <c:pt idx="648">
                  <c:v>272</c:v>
                </c:pt>
                <c:pt idx="649">
                  <c:v>276</c:v>
                </c:pt>
                <c:pt idx="650">
                  <c:v>304</c:v>
                </c:pt>
                <c:pt idx="651">
                  <c:v>288</c:v>
                </c:pt>
                <c:pt idx="652">
                  <c:v>300</c:v>
                </c:pt>
                <c:pt idx="653">
                  <c:v>248</c:v>
                </c:pt>
                <c:pt idx="654">
                  <c:v>332</c:v>
                </c:pt>
                <c:pt idx="655">
                  <c:v>312</c:v>
                </c:pt>
                <c:pt idx="656">
                  <c:v>272</c:v>
                </c:pt>
                <c:pt idx="657">
                  <c:v>344</c:v>
                </c:pt>
                <c:pt idx="658">
                  <c:v>356</c:v>
                </c:pt>
                <c:pt idx="659">
                  <c:v>316</c:v>
                </c:pt>
                <c:pt idx="660">
                  <c:v>280</c:v>
                </c:pt>
                <c:pt idx="661">
                  <c:v>272</c:v>
                </c:pt>
                <c:pt idx="662">
                  <c:v>292</c:v>
                </c:pt>
                <c:pt idx="663">
                  <c:v>276</c:v>
                </c:pt>
                <c:pt idx="664">
                  <c:v>224</c:v>
                </c:pt>
                <c:pt idx="665">
                  <c:v>232</c:v>
                </c:pt>
                <c:pt idx="666">
                  <c:v>268</c:v>
                </c:pt>
                <c:pt idx="667">
                  <c:v>212</c:v>
                </c:pt>
                <c:pt idx="668">
                  <c:v>228</c:v>
                </c:pt>
                <c:pt idx="669">
                  <c:v>244</c:v>
                </c:pt>
                <c:pt idx="670">
                  <c:v>228</c:v>
                </c:pt>
                <c:pt idx="671">
                  <c:v>224</c:v>
                </c:pt>
                <c:pt idx="672">
                  <c:v>208</c:v>
                </c:pt>
                <c:pt idx="673">
                  <c:v>212</c:v>
                </c:pt>
                <c:pt idx="674">
                  <c:v>144</c:v>
                </c:pt>
                <c:pt idx="675">
                  <c:v>252</c:v>
                </c:pt>
                <c:pt idx="676">
                  <c:v>180</c:v>
                </c:pt>
                <c:pt idx="677">
                  <c:v>192</c:v>
                </c:pt>
                <c:pt idx="678">
                  <c:v>204</c:v>
                </c:pt>
                <c:pt idx="679">
                  <c:v>260</c:v>
                </c:pt>
                <c:pt idx="680">
                  <c:v>196</c:v>
                </c:pt>
                <c:pt idx="681">
                  <c:v>220</c:v>
                </c:pt>
                <c:pt idx="682">
                  <c:v>236</c:v>
                </c:pt>
                <c:pt idx="683">
                  <c:v>148</c:v>
                </c:pt>
                <c:pt idx="684">
                  <c:v>136</c:v>
                </c:pt>
                <c:pt idx="685">
                  <c:v>232</c:v>
                </c:pt>
                <c:pt idx="686">
                  <c:v>192</c:v>
                </c:pt>
                <c:pt idx="687">
                  <c:v>172</c:v>
                </c:pt>
                <c:pt idx="688">
                  <c:v>232</c:v>
                </c:pt>
                <c:pt idx="689">
                  <c:v>212</c:v>
                </c:pt>
                <c:pt idx="690">
                  <c:v>172</c:v>
                </c:pt>
                <c:pt idx="691">
                  <c:v>276</c:v>
                </c:pt>
                <c:pt idx="692">
                  <c:v>208</c:v>
                </c:pt>
                <c:pt idx="693">
                  <c:v>260</c:v>
                </c:pt>
                <c:pt idx="694">
                  <c:v>224</c:v>
                </c:pt>
                <c:pt idx="695">
                  <c:v>208</c:v>
                </c:pt>
                <c:pt idx="696">
                  <c:v>248</c:v>
                </c:pt>
                <c:pt idx="697">
                  <c:v>236</c:v>
                </c:pt>
                <c:pt idx="698">
                  <c:v>288</c:v>
                </c:pt>
                <c:pt idx="699">
                  <c:v>228</c:v>
                </c:pt>
                <c:pt idx="700">
                  <c:v>276</c:v>
                </c:pt>
                <c:pt idx="701">
                  <c:v>284</c:v>
                </c:pt>
                <c:pt idx="702">
                  <c:v>260</c:v>
                </c:pt>
                <c:pt idx="703">
                  <c:v>280</c:v>
                </c:pt>
                <c:pt idx="704">
                  <c:v>236</c:v>
                </c:pt>
                <c:pt idx="705">
                  <c:v>252</c:v>
                </c:pt>
                <c:pt idx="706">
                  <c:v>260</c:v>
                </c:pt>
                <c:pt idx="707">
                  <c:v>216</c:v>
                </c:pt>
                <c:pt idx="708">
                  <c:v>252</c:v>
                </c:pt>
                <c:pt idx="709">
                  <c:v>208</c:v>
                </c:pt>
                <c:pt idx="710">
                  <c:v>176</c:v>
                </c:pt>
                <c:pt idx="711">
                  <c:v>200</c:v>
                </c:pt>
                <c:pt idx="712">
                  <c:v>160</c:v>
                </c:pt>
                <c:pt idx="713">
                  <c:v>244</c:v>
                </c:pt>
                <c:pt idx="714">
                  <c:v>252</c:v>
                </c:pt>
                <c:pt idx="715">
                  <c:v>200</c:v>
                </c:pt>
                <c:pt idx="716">
                  <c:v>260</c:v>
                </c:pt>
                <c:pt idx="717">
                  <c:v>312</c:v>
                </c:pt>
                <c:pt idx="718">
                  <c:v>292</c:v>
                </c:pt>
                <c:pt idx="719">
                  <c:v>228</c:v>
                </c:pt>
                <c:pt idx="720">
                  <c:v>276</c:v>
                </c:pt>
                <c:pt idx="721">
                  <c:v>280</c:v>
                </c:pt>
                <c:pt idx="722">
                  <c:v>296</c:v>
                </c:pt>
                <c:pt idx="723">
                  <c:v>268</c:v>
                </c:pt>
                <c:pt idx="724">
                  <c:v>320</c:v>
                </c:pt>
                <c:pt idx="725">
                  <c:v>280</c:v>
                </c:pt>
                <c:pt idx="726">
                  <c:v>216</c:v>
                </c:pt>
                <c:pt idx="727">
                  <c:v>264</c:v>
                </c:pt>
                <c:pt idx="728">
                  <c:v>280</c:v>
                </c:pt>
                <c:pt idx="729">
                  <c:v>196</c:v>
                </c:pt>
                <c:pt idx="730">
                  <c:v>192</c:v>
                </c:pt>
                <c:pt idx="731">
                  <c:v>268</c:v>
                </c:pt>
                <c:pt idx="732">
                  <c:v>184</c:v>
                </c:pt>
                <c:pt idx="733">
                  <c:v>224</c:v>
                </c:pt>
                <c:pt idx="734">
                  <c:v>208</c:v>
                </c:pt>
                <c:pt idx="735">
                  <c:v>212</c:v>
                </c:pt>
                <c:pt idx="736">
                  <c:v>204</c:v>
                </c:pt>
                <c:pt idx="737">
                  <c:v>188</c:v>
                </c:pt>
                <c:pt idx="738">
                  <c:v>120</c:v>
                </c:pt>
                <c:pt idx="739">
                  <c:v>184</c:v>
                </c:pt>
                <c:pt idx="740">
                  <c:v>136</c:v>
                </c:pt>
                <c:pt idx="741">
                  <c:v>164</c:v>
                </c:pt>
                <c:pt idx="742">
                  <c:v>124</c:v>
                </c:pt>
                <c:pt idx="743">
                  <c:v>148</c:v>
                </c:pt>
                <c:pt idx="744">
                  <c:v>116</c:v>
                </c:pt>
                <c:pt idx="745">
                  <c:v>120</c:v>
                </c:pt>
                <c:pt idx="746">
                  <c:v>136</c:v>
                </c:pt>
                <c:pt idx="747">
                  <c:v>188</c:v>
                </c:pt>
                <c:pt idx="748">
                  <c:v>140</c:v>
                </c:pt>
                <c:pt idx="749">
                  <c:v>160</c:v>
                </c:pt>
                <c:pt idx="750">
                  <c:v>124</c:v>
                </c:pt>
                <c:pt idx="751">
                  <c:v>120</c:v>
                </c:pt>
                <c:pt idx="752">
                  <c:v>124</c:v>
                </c:pt>
                <c:pt idx="753">
                  <c:v>184</c:v>
                </c:pt>
                <c:pt idx="754">
                  <c:v>164</c:v>
                </c:pt>
                <c:pt idx="755">
                  <c:v>184</c:v>
                </c:pt>
                <c:pt idx="756">
                  <c:v>132</c:v>
                </c:pt>
                <c:pt idx="757">
                  <c:v>168</c:v>
                </c:pt>
                <c:pt idx="758">
                  <c:v>144</c:v>
                </c:pt>
                <c:pt idx="759">
                  <c:v>152</c:v>
                </c:pt>
                <c:pt idx="760">
                  <c:v>136</c:v>
                </c:pt>
                <c:pt idx="761">
                  <c:v>156</c:v>
                </c:pt>
                <c:pt idx="762">
                  <c:v>164</c:v>
                </c:pt>
                <c:pt idx="763">
                  <c:v>172</c:v>
                </c:pt>
                <c:pt idx="764">
                  <c:v>164</c:v>
                </c:pt>
                <c:pt idx="765">
                  <c:v>140</c:v>
                </c:pt>
                <c:pt idx="766">
                  <c:v>176</c:v>
                </c:pt>
                <c:pt idx="767">
                  <c:v>184</c:v>
                </c:pt>
                <c:pt idx="768">
                  <c:v>144</c:v>
                </c:pt>
                <c:pt idx="769">
                  <c:v>140</c:v>
                </c:pt>
                <c:pt idx="770">
                  <c:v>152</c:v>
                </c:pt>
                <c:pt idx="771">
                  <c:v>180</c:v>
                </c:pt>
                <c:pt idx="772">
                  <c:v>128</c:v>
                </c:pt>
                <c:pt idx="773">
                  <c:v>148</c:v>
                </c:pt>
                <c:pt idx="774">
                  <c:v>156</c:v>
                </c:pt>
                <c:pt idx="775">
                  <c:v>180</c:v>
                </c:pt>
                <c:pt idx="776">
                  <c:v>112</c:v>
                </c:pt>
                <c:pt idx="777">
                  <c:v>152</c:v>
                </c:pt>
                <c:pt idx="778">
                  <c:v>128</c:v>
                </c:pt>
                <c:pt idx="779">
                  <c:v>164</c:v>
                </c:pt>
                <c:pt idx="780">
                  <c:v>168</c:v>
                </c:pt>
                <c:pt idx="781">
                  <c:v>148</c:v>
                </c:pt>
                <c:pt idx="782">
                  <c:v>136</c:v>
                </c:pt>
                <c:pt idx="783">
                  <c:v>144</c:v>
                </c:pt>
                <c:pt idx="784">
                  <c:v>76</c:v>
                </c:pt>
                <c:pt idx="785">
                  <c:v>124</c:v>
                </c:pt>
                <c:pt idx="786">
                  <c:v>120</c:v>
                </c:pt>
                <c:pt idx="787">
                  <c:v>120</c:v>
                </c:pt>
                <c:pt idx="788">
                  <c:v>120</c:v>
                </c:pt>
                <c:pt idx="789">
                  <c:v>120</c:v>
                </c:pt>
                <c:pt idx="790">
                  <c:v>196</c:v>
                </c:pt>
                <c:pt idx="791">
                  <c:v>152</c:v>
                </c:pt>
                <c:pt idx="792">
                  <c:v>116</c:v>
                </c:pt>
                <c:pt idx="793">
                  <c:v>168</c:v>
                </c:pt>
                <c:pt idx="794">
                  <c:v>188</c:v>
                </c:pt>
                <c:pt idx="795">
                  <c:v>200</c:v>
                </c:pt>
                <c:pt idx="796">
                  <c:v>124</c:v>
                </c:pt>
                <c:pt idx="797">
                  <c:v>132</c:v>
                </c:pt>
                <c:pt idx="798">
                  <c:v>156</c:v>
                </c:pt>
                <c:pt idx="799">
                  <c:v>164</c:v>
                </c:pt>
                <c:pt idx="800">
                  <c:v>148</c:v>
                </c:pt>
                <c:pt idx="801">
                  <c:v>156</c:v>
                </c:pt>
                <c:pt idx="802">
                  <c:v>116</c:v>
                </c:pt>
                <c:pt idx="803">
                  <c:v>192</c:v>
                </c:pt>
                <c:pt idx="804">
                  <c:v>156</c:v>
                </c:pt>
                <c:pt idx="805">
                  <c:v>176</c:v>
                </c:pt>
                <c:pt idx="806">
                  <c:v>136</c:v>
                </c:pt>
                <c:pt idx="807">
                  <c:v>124</c:v>
                </c:pt>
                <c:pt idx="808">
                  <c:v>180</c:v>
                </c:pt>
                <c:pt idx="809">
                  <c:v>136</c:v>
                </c:pt>
                <c:pt idx="810">
                  <c:v>176</c:v>
                </c:pt>
                <c:pt idx="811">
                  <c:v>140</c:v>
                </c:pt>
                <c:pt idx="812">
                  <c:v>164</c:v>
                </c:pt>
                <c:pt idx="813">
                  <c:v>144</c:v>
                </c:pt>
                <c:pt idx="814">
                  <c:v>176</c:v>
                </c:pt>
                <c:pt idx="815">
                  <c:v>136</c:v>
                </c:pt>
                <c:pt idx="816">
                  <c:v>128</c:v>
                </c:pt>
                <c:pt idx="817">
                  <c:v>172</c:v>
                </c:pt>
                <c:pt idx="818">
                  <c:v>144</c:v>
                </c:pt>
                <c:pt idx="819">
                  <c:v>212</c:v>
                </c:pt>
                <c:pt idx="820">
                  <c:v>184</c:v>
                </c:pt>
                <c:pt idx="821">
                  <c:v>180</c:v>
                </c:pt>
                <c:pt idx="822">
                  <c:v>200</c:v>
                </c:pt>
                <c:pt idx="823">
                  <c:v>212</c:v>
                </c:pt>
                <c:pt idx="824">
                  <c:v>188</c:v>
                </c:pt>
                <c:pt idx="825">
                  <c:v>156</c:v>
                </c:pt>
                <c:pt idx="826">
                  <c:v>260</c:v>
                </c:pt>
                <c:pt idx="827">
                  <c:v>212</c:v>
                </c:pt>
                <c:pt idx="828">
                  <c:v>200</c:v>
                </c:pt>
                <c:pt idx="829">
                  <c:v>224</c:v>
                </c:pt>
                <c:pt idx="830">
                  <c:v>164</c:v>
                </c:pt>
                <c:pt idx="831">
                  <c:v>252</c:v>
                </c:pt>
                <c:pt idx="832">
                  <c:v>200</c:v>
                </c:pt>
                <c:pt idx="833">
                  <c:v>176</c:v>
                </c:pt>
                <c:pt idx="834">
                  <c:v>192</c:v>
                </c:pt>
                <c:pt idx="835">
                  <c:v>212</c:v>
                </c:pt>
                <c:pt idx="836">
                  <c:v>172</c:v>
                </c:pt>
                <c:pt idx="837">
                  <c:v>144</c:v>
                </c:pt>
                <c:pt idx="838">
                  <c:v>144</c:v>
                </c:pt>
                <c:pt idx="839">
                  <c:v>152</c:v>
                </c:pt>
                <c:pt idx="840">
                  <c:v>148</c:v>
                </c:pt>
                <c:pt idx="841">
                  <c:v>212</c:v>
                </c:pt>
                <c:pt idx="842">
                  <c:v>156</c:v>
                </c:pt>
                <c:pt idx="843">
                  <c:v>152</c:v>
                </c:pt>
                <c:pt idx="844">
                  <c:v>156</c:v>
                </c:pt>
                <c:pt idx="845">
                  <c:v>108</c:v>
                </c:pt>
                <c:pt idx="846">
                  <c:v>164</c:v>
                </c:pt>
                <c:pt idx="847">
                  <c:v>172</c:v>
                </c:pt>
                <c:pt idx="848">
                  <c:v>168</c:v>
                </c:pt>
                <c:pt idx="849">
                  <c:v>148</c:v>
                </c:pt>
                <c:pt idx="850">
                  <c:v>172</c:v>
                </c:pt>
                <c:pt idx="851">
                  <c:v>132</c:v>
                </c:pt>
                <c:pt idx="852">
                  <c:v>140</c:v>
                </c:pt>
                <c:pt idx="853">
                  <c:v>140</c:v>
                </c:pt>
                <c:pt idx="854">
                  <c:v>136</c:v>
                </c:pt>
                <c:pt idx="855">
                  <c:v>100</c:v>
                </c:pt>
                <c:pt idx="856">
                  <c:v>184</c:v>
                </c:pt>
                <c:pt idx="857">
                  <c:v>112</c:v>
                </c:pt>
                <c:pt idx="858">
                  <c:v>100</c:v>
                </c:pt>
                <c:pt idx="859">
                  <c:v>128</c:v>
                </c:pt>
                <c:pt idx="860">
                  <c:v>144</c:v>
                </c:pt>
                <c:pt idx="861">
                  <c:v>156</c:v>
                </c:pt>
                <c:pt idx="862">
                  <c:v>120</c:v>
                </c:pt>
                <c:pt idx="863">
                  <c:v>120</c:v>
                </c:pt>
                <c:pt idx="864">
                  <c:v>92</c:v>
                </c:pt>
                <c:pt idx="865">
                  <c:v>116</c:v>
                </c:pt>
                <c:pt idx="866">
                  <c:v>140</c:v>
                </c:pt>
                <c:pt idx="867">
                  <c:v>116</c:v>
                </c:pt>
                <c:pt idx="868">
                  <c:v>132</c:v>
                </c:pt>
                <c:pt idx="869">
                  <c:v>108</c:v>
                </c:pt>
                <c:pt idx="870">
                  <c:v>124</c:v>
                </c:pt>
                <c:pt idx="871">
                  <c:v>164</c:v>
                </c:pt>
                <c:pt idx="872">
                  <c:v>116</c:v>
                </c:pt>
                <c:pt idx="873">
                  <c:v>164</c:v>
                </c:pt>
                <c:pt idx="874">
                  <c:v>108</c:v>
                </c:pt>
                <c:pt idx="875">
                  <c:v>148</c:v>
                </c:pt>
                <c:pt idx="876">
                  <c:v>148</c:v>
                </c:pt>
                <c:pt idx="877">
                  <c:v>120</c:v>
                </c:pt>
                <c:pt idx="878">
                  <c:v>136</c:v>
                </c:pt>
                <c:pt idx="879">
                  <c:v>128</c:v>
                </c:pt>
                <c:pt idx="880">
                  <c:v>144</c:v>
                </c:pt>
                <c:pt idx="881">
                  <c:v>120</c:v>
                </c:pt>
                <c:pt idx="882">
                  <c:v>148</c:v>
                </c:pt>
                <c:pt idx="883">
                  <c:v>136</c:v>
                </c:pt>
                <c:pt idx="884">
                  <c:v>144</c:v>
                </c:pt>
                <c:pt idx="885">
                  <c:v>136</c:v>
                </c:pt>
                <c:pt idx="886">
                  <c:v>108</c:v>
                </c:pt>
                <c:pt idx="887">
                  <c:v>132</c:v>
                </c:pt>
                <c:pt idx="888">
                  <c:v>100</c:v>
                </c:pt>
                <c:pt idx="889">
                  <c:v>132</c:v>
                </c:pt>
                <c:pt idx="890">
                  <c:v>116</c:v>
                </c:pt>
                <c:pt idx="891">
                  <c:v>132</c:v>
                </c:pt>
                <c:pt idx="892">
                  <c:v>124</c:v>
                </c:pt>
                <c:pt idx="893">
                  <c:v>160</c:v>
                </c:pt>
                <c:pt idx="894">
                  <c:v>160</c:v>
                </c:pt>
                <c:pt idx="895">
                  <c:v>156</c:v>
                </c:pt>
                <c:pt idx="896">
                  <c:v>108</c:v>
                </c:pt>
                <c:pt idx="897">
                  <c:v>124</c:v>
                </c:pt>
                <c:pt idx="898">
                  <c:v>144</c:v>
                </c:pt>
                <c:pt idx="899">
                  <c:v>168</c:v>
                </c:pt>
                <c:pt idx="900">
                  <c:v>152</c:v>
                </c:pt>
                <c:pt idx="901">
                  <c:v>152</c:v>
                </c:pt>
                <c:pt idx="902">
                  <c:v>144</c:v>
                </c:pt>
                <c:pt idx="903">
                  <c:v>188</c:v>
                </c:pt>
                <c:pt idx="904">
                  <c:v>152</c:v>
                </c:pt>
                <c:pt idx="905">
                  <c:v>156</c:v>
                </c:pt>
                <c:pt idx="906">
                  <c:v>192</c:v>
                </c:pt>
                <c:pt idx="907">
                  <c:v>172</c:v>
                </c:pt>
                <c:pt idx="908">
                  <c:v>152</c:v>
                </c:pt>
                <c:pt idx="909">
                  <c:v>172</c:v>
                </c:pt>
                <c:pt idx="910">
                  <c:v>164</c:v>
                </c:pt>
                <c:pt idx="911">
                  <c:v>204</c:v>
                </c:pt>
                <c:pt idx="912">
                  <c:v>196</c:v>
                </c:pt>
                <c:pt idx="913">
                  <c:v>188</c:v>
                </c:pt>
                <c:pt idx="914">
                  <c:v>244</c:v>
                </c:pt>
                <c:pt idx="915">
                  <c:v>224</c:v>
                </c:pt>
                <c:pt idx="916">
                  <c:v>260</c:v>
                </c:pt>
                <c:pt idx="917">
                  <c:v>228</c:v>
                </c:pt>
                <c:pt idx="918">
                  <c:v>212</c:v>
                </c:pt>
                <c:pt idx="919">
                  <c:v>228</c:v>
                </c:pt>
                <c:pt idx="920">
                  <c:v>272</c:v>
                </c:pt>
                <c:pt idx="921">
                  <c:v>200</c:v>
                </c:pt>
                <c:pt idx="922">
                  <c:v>160</c:v>
                </c:pt>
                <c:pt idx="923">
                  <c:v>176</c:v>
                </c:pt>
                <c:pt idx="924">
                  <c:v>216</c:v>
                </c:pt>
                <c:pt idx="925">
                  <c:v>184</c:v>
                </c:pt>
                <c:pt idx="926">
                  <c:v>180</c:v>
                </c:pt>
                <c:pt idx="927">
                  <c:v>168</c:v>
                </c:pt>
                <c:pt idx="928">
                  <c:v>172</c:v>
                </c:pt>
                <c:pt idx="929">
                  <c:v>176</c:v>
                </c:pt>
                <c:pt idx="930">
                  <c:v>196</c:v>
                </c:pt>
                <c:pt idx="931">
                  <c:v>168</c:v>
                </c:pt>
                <c:pt idx="932">
                  <c:v>160</c:v>
                </c:pt>
                <c:pt idx="933">
                  <c:v>164</c:v>
                </c:pt>
                <c:pt idx="934">
                  <c:v>140</c:v>
                </c:pt>
                <c:pt idx="935">
                  <c:v>168</c:v>
                </c:pt>
                <c:pt idx="936">
                  <c:v>192</c:v>
                </c:pt>
                <c:pt idx="937">
                  <c:v>124</c:v>
                </c:pt>
                <c:pt idx="938">
                  <c:v>152</c:v>
                </c:pt>
                <c:pt idx="939">
                  <c:v>92</c:v>
                </c:pt>
                <c:pt idx="940">
                  <c:v>116</c:v>
                </c:pt>
                <c:pt idx="941">
                  <c:v>160</c:v>
                </c:pt>
                <c:pt idx="942">
                  <c:v>152</c:v>
                </c:pt>
                <c:pt idx="943">
                  <c:v>120</c:v>
                </c:pt>
                <c:pt idx="944">
                  <c:v>152</c:v>
                </c:pt>
                <c:pt idx="945">
                  <c:v>132</c:v>
                </c:pt>
                <c:pt idx="946">
                  <c:v>164</c:v>
                </c:pt>
                <c:pt idx="947">
                  <c:v>164</c:v>
                </c:pt>
                <c:pt idx="948">
                  <c:v>136</c:v>
                </c:pt>
                <c:pt idx="949">
                  <c:v>184</c:v>
                </c:pt>
                <c:pt idx="950">
                  <c:v>140</c:v>
                </c:pt>
                <c:pt idx="951">
                  <c:v>148</c:v>
                </c:pt>
                <c:pt idx="952">
                  <c:v>160</c:v>
                </c:pt>
                <c:pt idx="953">
                  <c:v>172</c:v>
                </c:pt>
                <c:pt idx="954">
                  <c:v>160</c:v>
                </c:pt>
                <c:pt idx="955">
                  <c:v>160</c:v>
                </c:pt>
                <c:pt idx="956">
                  <c:v>160</c:v>
                </c:pt>
                <c:pt idx="957">
                  <c:v>160</c:v>
                </c:pt>
                <c:pt idx="958">
                  <c:v>148</c:v>
                </c:pt>
                <c:pt idx="959">
                  <c:v>192</c:v>
                </c:pt>
                <c:pt idx="960">
                  <c:v>148</c:v>
                </c:pt>
                <c:pt idx="961">
                  <c:v>144</c:v>
                </c:pt>
                <c:pt idx="962">
                  <c:v>168</c:v>
                </c:pt>
                <c:pt idx="963">
                  <c:v>168</c:v>
                </c:pt>
                <c:pt idx="964">
                  <c:v>144</c:v>
                </c:pt>
                <c:pt idx="965">
                  <c:v>184</c:v>
                </c:pt>
                <c:pt idx="966">
                  <c:v>140</c:v>
                </c:pt>
                <c:pt idx="967">
                  <c:v>176</c:v>
                </c:pt>
                <c:pt idx="968">
                  <c:v>188</c:v>
                </c:pt>
                <c:pt idx="969">
                  <c:v>164</c:v>
                </c:pt>
                <c:pt idx="970">
                  <c:v>196</c:v>
                </c:pt>
                <c:pt idx="971">
                  <c:v>256</c:v>
                </c:pt>
                <c:pt idx="972">
                  <c:v>176</c:v>
                </c:pt>
                <c:pt idx="973">
                  <c:v>184</c:v>
                </c:pt>
                <c:pt idx="974">
                  <c:v>196</c:v>
                </c:pt>
                <c:pt idx="975">
                  <c:v>240</c:v>
                </c:pt>
                <c:pt idx="976">
                  <c:v>268</c:v>
                </c:pt>
                <c:pt idx="977">
                  <c:v>208</c:v>
                </c:pt>
                <c:pt idx="978">
                  <c:v>204</c:v>
                </c:pt>
                <c:pt idx="979">
                  <c:v>232</c:v>
                </c:pt>
                <c:pt idx="980">
                  <c:v>292</c:v>
                </c:pt>
                <c:pt idx="981">
                  <c:v>212</c:v>
                </c:pt>
                <c:pt idx="982">
                  <c:v>288</c:v>
                </c:pt>
                <c:pt idx="983">
                  <c:v>336</c:v>
                </c:pt>
                <c:pt idx="984">
                  <c:v>284</c:v>
                </c:pt>
                <c:pt idx="985">
                  <c:v>272</c:v>
                </c:pt>
                <c:pt idx="986">
                  <c:v>296</c:v>
                </c:pt>
                <c:pt idx="987">
                  <c:v>228</c:v>
                </c:pt>
                <c:pt idx="988">
                  <c:v>236</c:v>
                </c:pt>
                <c:pt idx="989">
                  <c:v>260</c:v>
                </c:pt>
                <c:pt idx="990">
                  <c:v>196</c:v>
                </c:pt>
                <c:pt idx="991">
                  <c:v>168</c:v>
                </c:pt>
                <c:pt idx="992">
                  <c:v>208</c:v>
                </c:pt>
                <c:pt idx="993">
                  <c:v>180</c:v>
                </c:pt>
                <c:pt idx="994">
                  <c:v>180</c:v>
                </c:pt>
                <c:pt idx="995">
                  <c:v>188</c:v>
                </c:pt>
                <c:pt idx="996">
                  <c:v>224</c:v>
                </c:pt>
                <c:pt idx="997">
                  <c:v>216</c:v>
                </c:pt>
                <c:pt idx="998">
                  <c:v>224</c:v>
                </c:pt>
                <c:pt idx="999">
                  <c:v>228</c:v>
                </c:pt>
                <c:pt idx="1000">
                  <c:v>212</c:v>
                </c:pt>
                <c:pt idx="1001">
                  <c:v>216</c:v>
                </c:pt>
                <c:pt idx="1002">
                  <c:v>244</c:v>
                </c:pt>
                <c:pt idx="1003">
                  <c:v>260</c:v>
                </c:pt>
                <c:pt idx="1004">
                  <c:v>248</c:v>
                </c:pt>
                <c:pt idx="1005">
                  <c:v>280</c:v>
                </c:pt>
                <c:pt idx="1006">
                  <c:v>236</c:v>
                </c:pt>
                <c:pt idx="1007">
                  <c:v>248</c:v>
                </c:pt>
                <c:pt idx="1008">
                  <c:v>216</c:v>
                </c:pt>
                <c:pt idx="1009">
                  <c:v>288</c:v>
                </c:pt>
                <c:pt idx="1010">
                  <c:v>328</c:v>
                </c:pt>
                <c:pt idx="1011">
                  <c:v>264</c:v>
                </c:pt>
                <c:pt idx="1012">
                  <c:v>300</c:v>
                </c:pt>
                <c:pt idx="1013">
                  <c:v>348</c:v>
                </c:pt>
                <c:pt idx="1014">
                  <c:v>312</c:v>
                </c:pt>
                <c:pt idx="1015">
                  <c:v>244</c:v>
                </c:pt>
                <c:pt idx="1016">
                  <c:v>332</c:v>
                </c:pt>
                <c:pt idx="1017">
                  <c:v>196</c:v>
                </c:pt>
                <c:pt idx="1018">
                  <c:v>260</c:v>
                </c:pt>
                <c:pt idx="1019">
                  <c:v>264</c:v>
                </c:pt>
                <c:pt idx="1020">
                  <c:v>236</c:v>
                </c:pt>
                <c:pt idx="1021">
                  <c:v>216</c:v>
                </c:pt>
                <c:pt idx="1022">
                  <c:v>164</c:v>
                </c:pt>
                <c:pt idx="1023">
                  <c:v>172</c:v>
                </c:pt>
                <c:pt idx="1024">
                  <c:v>176</c:v>
                </c:pt>
                <c:pt idx="1025">
                  <c:v>152</c:v>
                </c:pt>
                <c:pt idx="1026">
                  <c:v>148</c:v>
                </c:pt>
                <c:pt idx="1027">
                  <c:v>132</c:v>
                </c:pt>
                <c:pt idx="1028">
                  <c:v>124</c:v>
                </c:pt>
                <c:pt idx="1029">
                  <c:v>164</c:v>
                </c:pt>
                <c:pt idx="1030">
                  <c:v>164</c:v>
                </c:pt>
                <c:pt idx="1031">
                  <c:v>112</c:v>
                </c:pt>
                <c:pt idx="1032">
                  <c:v>136</c:v>
                </c:pt>
                <c:pt idx="1033">
                  <c:v>140</c:v>
                </c:pt>
                <c:pt idx="1034">
                  <c:v>136</c:v>
                </c:pt>
                <c:pt idx="1035">
                  <c:v>112</c:v>
                </c:pt>
                <c:pt idx="1036">
                  <c:v>140</c:v>
                </c:pt>
                <c:pt idx="1037">
                  <c:v>148</c:v>
                </c:pt>
                <c:pt idx="1038">
                  <c:v>132</c:v>
                </c:pt>
                <c:pt idx="1039">
                  <c:v>148</c:v>
                </c:pt>
                <c:pt idx="1040">
                  <c:v>116</c:v>
                </c:pt>
                <c:pt idx="1041">
                  <c:v>176</c:v>
                </c:pt>
                <c:pt idx="1042">
                  <c:v>136</c:v>
                </c:pt>
                <c:pt idx="1043">
                  <c:v>192</c:v>
                </c:pt>
                <c:pt idx="1044">
                  <c:v>156</c:v>
                </c:pt>
                <c:pt idx="1045">
                  <c:v>156</c:v>
                </c:pt>
                <c:pt idx="1046">
                  <c:v>108</c:v>
                </c:pt>
                <c:pt idx="1047">
                  <c:v>120</c:v>
                </c:pt>
                <c:pt idx="1048">
                  <c:v>128</c:v>
                </c:pt>
                <c:pt idx="1049">
                  <c:v>176</c:v>
                </c:pt>
                <c:pt idx="1050">
                  <c:v>140</c:v>
                </c:pt>
                <c:pt idx="1051">
                  <c:v>104</c:v>
                </c:pt>
                <c:pt idx="1052">
                  <c:v>164</c:v>
                </c:pt>
                <c:pt idx="1053">
                  <c:v>124</c:v>
                </c:pt>
                <c:pt idx="1054">
                  <c:v>124</c:v>
                </c:pt>
                <c:pt idx="1055">
                  <c:v>156</c:v>
                </c:pt>
                <c:pt idx="1056">
                  <c:v>148</c:v>
                </c:pt>
                <c:pt idx="1057">
                  <c:v>132</c:v>
                </c:pt>
                <c:pt idx="1058">
                  <c:v>212</c:v>
                </c:pt>
                <c:pt idx="1059">
                  <c:v>140</c:v>
                </c:pt>
                <c:pt idx="1060">
                  <c:v>172</c:v>
                </c:pt>
                <c:pt idx="1061">
                  <c:v>140</c:v>
                </c:pt>
                <c:pt idx="1062">
                  <c:v>200</c:v>
                </c:pt>
                <c:pt idx="1063">
                  <c:v>108</c:v>
                </c:pt>
                <c:pt idx="1064">
                  <c:v>156</c:v>
                </c:pt>
                <c:pt idx="1065">
                  <c:v>160</c:v>
                </c:pt>
                <c:pt idx="1066">
                  <c:v>172</c:v>
                </c:pt>
                <c:pt idx="1067">
                  <c:v>156</c:v>
                </c:pt>
                <c:pt idx="1068">
                  <c:v>140</c:v>
                </c:pt>
                <c:pt idx="1069">
                  <c:v>152</c:v>
                </c:pt>
                <c:pt idx="1070">
                  <c:v>196</c:v>
                </c:pt>
                <c:pt idx="1071">
                  <c:v>168</c:v>
                </c:pt>
                <c:pt idx="1072">
                  <c:v>200</c:v>
                </c:pt>
                <c:pt idx="1073">
                  <c:v>212</c:v>
                </c:pt>
                <c:pt idx="1074">
                  <c:v>120</c:v>
                </c:pt>
                <c:pt idx="1075">
                  <c:v>176</c:v>
                </c:pt>
                <c:pt idx="1076">
                  <c:v>172</c:v>
                </c:pt>
                <c:pt idx="1077">
                  <c:v>120</c:v>
                </c:pt>
                <c:pt idx="1078">
                  <c:v>144</c:v>
                </c:pt>
                <c:pt idx="1079">
                  <c:v>196</c:v>
                </c:pt>
                <c:pt idx="1080">
                  <c:v>204</c:v>
                </c:pt>
                <c:pt idx="1081">
                  <c:v>144</c:v>
                </c:pt>
                <c:pt idx="1082">
                  <c:v>200</c:v>
                </c:pt>
                <c:pt idx="1083">
                  <c:v>160</c:v>
                </c:pt>
                <c:pt idx="1084">
                  <c:v>208</c:v>
                </c:pt>
                <c:pt idx="1085">
                  <c:v>160</c:v>
                </c:pt>
                <c:pt idx="1086">
                  <c:v>220</c:v>
                </c:pt>
                <c:pt idx="1087">
                  <c:v>216</c:v>
                </c:pt>
                <c:pt idx="1088">
                  <c:v>212</c:v>
                </c:pt>
                <c:pt idx="1089">
                  <c:v>208</c:v>
                </c:pt>
                <c:pt idx="1090">
                  <c:v>200</c:v>
                </c:pt>
                <c:pt idx="1091">
                  <c:v>196</c:v>
                </c:pt>
                <c:pt idx="1092">
                  <c:v>232</c:v>
                </c:pt>
                <c:pt idx="1093">
                  <c:v>196</c:v>
                </c:pt>
                <c:pt idx="1094">
                  <c:v>128</c:v>
                </c:pt>
                <c:pt idx="1095">
                  <c:v>160</c:v>
                </c:pt>
                <c:pt idx="1096">
                  <c:v>200</c:v>
                </c:pt>
                <c:pt idx="1097">
                  <c:v>216</c:v>
                </c:pt>
                <c:pt idx="1098">
                  <c:v>156</c:v>
                </c:pt>
                <c:pt idx="1099">
                  <c:v>164</c:v>
                </c:pt>
                <c:pt idx="1100">
                  <c:v>148</c:v>
                </c:pt>
                <c:pt idx="1101">
                  <c:v>156</c:v>
                </c:pt>
                <c:pt idx="1102">
                  <c:v>144</c:v>
                </c:pt>
                <c:pt idx="1103">
                  <c:v>168</c:v>
                </c:pt>
                <c:pt idx="1104">
                  <c:v>172</c:v>
                </c:pt>
                <c:pt idx="1105">
                  <c:v>228</c:v>
                </c:pt>
                <c:pt idx="1106">
                  <c:v>152</c:v>
                </c:pt>
                <c:pt idx="1107">
                  <c:v>176</c:v>
                </c:pt>
                <c:pt idx="1108">
                  <c:v>164</c:v>
                </c:pt>
                <c:pt idx="1109">
                  <c:v>172</c:v>
                </c:pt>
                <c:pt idx="1110">
                  <c:v>208</c:v>
                </c:pt>
                <c:pt idx="1111">
                  <c:v>240</c:v>
                </c:pt>
                <c:pt idx="1112">
                  <c:v>204</c:v>
                </c:pt>
                <c:pt idx="1113">
                  <c:v>188</c:v>
                </c:pt>
                <c:pt idx="1114">
                  <c:v>184</c:v>
                </c:pt>
                <c:pt idx="1115">
                  <c:v>200</c:v>
                </c:pt>
                <c:pt idx="1116">
                  <c:v>224</c:v>
                </c:pt>
                <c:pt idx="1117">
                  <c:v>324</c:v>
                </c:pt>
                <c:pt idx="1118">
                  <c:v>280</c:v>
                </c:pt>
                <c:pt idx="1119">
                  <c:v>356</c:v>
                </c:pt>
                <c:pt idx="1120">
                  <c:v>328</c:v>
                </c:pt>
                <c:pt idx="1121">
                  <c:v>364</c:v>
                </c:pt>
                <c:pt idx="1122">
                  <c:v>344</c:v>
                </c:pt>
                <c:pt idx="1123">
                  <c:v>364</c:v>
                </c:pt>
                <c:pt idx="1124">
                  <c:v>392</c:v>
                </c:pt>
                <c:pt idx="1125">
                  <c:v>464</c:v>
                </c:pt>
                <c:pt idx="1126">
                  <c:v>416</c:v>
                </c:pt>
                <c:pt idx="1127">
                  <c:v>560</c:v>
                </c:pt>
                <c:pt idx="1128">
                  <c:v>436</c:v>
                </c:pt>
                <c:pt idx="1129">
                  <c:v>684</c:v>
                </c:pt>
                <c:pt idx="1130">
                  <c:v>516</c:v>
                </c:pt>
                <c:pt idx="1131">
                  <c:v>708</c:v>
                </c:pt>
                <c:pt idx="1132">
                  <c:v>740</c:v>
                </c:pt>
                <c:pt idx="1133">
                  <c:v>804</c:v>
                </c:pt>
                <c:pt idx="1134">
                  <c:v>764</c:v>
                </c:pt>
                <c:pt idx="1135">
                  <c:v>960</c:v>
                </c:pt>
                <c:pt idx="1136">
                  <c:v>1048</c:v>
                </c:pt>
                <c:pt idx="1137">
                  <c:v>1208</c:v>
                </c:pt>
                <c:pt idx="1138">
                  <c:v>1184</c:v>
                </c:pt>
                <c:pt idx="1139">
                  <c:v>1392</c:v>
                </c:pt>
                <c:pt idx="1140">
                  <c:v>1456</c:v>
                </c:pt>
                <c:pt idx="1141">
                  <c:v>1400</c:v>
                </c:pt>
                <c:pt idx="1142">
                  <c:v>1588</c:v>
                </c:pt>
                <c:pt idx="1143">
                  <c:v>1596</c:v>
                </c:pt>
                <c:pt idx="1144">
                  <c:v>1544</c:v>
                </c:pt>
                <c:pt idx="1145">
                  <c:v>1628</c:v>
                </c:pt>
                <c:pt idx="1146">
                  <c:v>1504</c:v>
                </c:pt>
                <c:pt idx="1147">
                  <c:v>1528</c:v>
                </c:pt>
                <c:pt idx="1148">
                  <c:v>1324</c:v>
                </c:pt>
                <c:pt idx="1149">
                  <c:v>1252</c:v>
                </c:pt>
                <c:pt idx="1150">
                  <c:v>1308</c:v>
                </c:pt>
                <c:pt idx="1151">
                  <c:v>1304</c:v>
                </c:pt>
                <c:pt idx="1152">
                  <c:v>1144</c:v>
                </c:pt>
                <c:pt idx="1153">
                  <c:v>1100</c:v>
                </c:pt>
                <c:pt idx="1154">
                  <c:v>1036</c:v>
                </c:pt>
                <c:pt idx="1155">
                  <c:v>1124</c:v>
                </c:pt>
                <c:pt idx="1156">
                  <c:v>1032</c:v>
                </c:pt>
                <c:pt idx="1157">
                  <c:v>908</c:v>
                </c:pt>
                <c:pt idx="1158">
                  <c:v>796</c:v>
                </c:pt>
                <c:pt idx="1159">
                  <c:v>752</c:v>
                </c:pt>
                <c:pt idx="1160">
                  <c:v>600</c:v>
                </c:pt>
                <c:pt idx="1161">
                  <c:v>796</c:v>
                </c:pt>
                <c:pt idx="1162">
                  <c:v>596</c:v>
                </c:pt>
                <c:pt idx="1163">
                  <c:v>512</c:v>
                </c:pt>
                <c:pt idx="1164">
                  <c:v>572</c:v>
                </c:pt>
                <c:pt idx="1165">
                  <c:v>464</c:v>
                </c:pt>
                <c:pt idx="1166">
                  <c:v>484</c:v>
                </c:pt>
                <c:pt idx="1167">
                  <c:v>460</c:v>
                </c:pt>
                <c:pt idx="1168">
                  <c:v>440</c:v>
                </c:pt>
                <c:pt idx="1169">
                  <c:v>420</c:v>
                </c:pt>
                <c:pt idx="1170">
                  <c:v>536</c:v>
                </c:pt>
                <c:pt idx="1171">
                  <c:v>468</c:v>
                </c:pt>
                <c:pt idx="1172">
                  <c:v>552</c:v>
                </c:pt>
                <c:pt idx="1173">
                  <c:v>644</c:v>
                </c:pt>
                <c:pt idx="1174">
                  <c:v>580</c:v>
                </c:pt>
                <c:pt idx="1175">
                  <c:v>564</c:v>
                </c:pt>
                <c:pt idx="1176">
                  <c:v>656</c:v>
                </c:pt>
                <c:pt idx="1177">
                  <c:v>812</c:v>
                </c:pt>
                <c:pt idx="1178">
                  <c:v>704</c:v>
                </c:pt>
                <c:pt idx="1179">
                  <c:v>624</c:v>
                </c:pt>
                <c:pt idx="1180">
                  <c:v>716</c:v>
                </c:pt>
                <c:pt idx="1181">
                  <c:v>736</c:v>
                </c:pt>
                <c:pt idx="1182">
                  <c:v>696</c:v>
                </c:pt>
                <c:pt idx="1183">
                  <c:v>720</c:v>
                </c:pt>
                <c:pt idx="1184">
                  <c:v>744</c:v>
                </c:pt>
                <c:pt idx="1185">
                  <c:v>720</c:v>
                </c:pt>
                <c:pt idx="1186">
                  <c:v>840</c:v>
                </c:pt>
                <c:pt idx="1187">
                  <c:v>764</c:v>
                </c:pt>
                <c:pt idx="1188">
                  <c:v>728</c:v>
                </c:pt>
                <c:pt idx="1189">
                  <c:v>764</c:v>
                </c:pt>
                <c:pt idx="1190">
                  <c:v>908</c:v>
                </c:pt>
                <c:pt idx="1191">
                  <c:v>888</c:v>
                </c:pt>
                <c:pt idx="1192">
                  <c:v>872</c:v>
                </c:pt>
                <c:pt idx="1193">
                  <c:v>748</c:v>
                </c:pt>
                <c:pt idx="1194">
                  <c:v>796</c:v>
                </c:pt>
                <c:pt idx="1195">
                  <c:v>800</c:v>
                </c:pt>
                <c:pt idx="1196">
                  <c:v>788</c:v>
                </c:pt>
                <c:pt idx="1197">
                  <c:v>712</c:v>
                </c:pt>
                <c:pt idx="1198">
                  <c:v>564</c:v>
                </c:pt>
                <c:pt idx="1199">
                  <c:v>472</c:v>
                </c:pt>
                <c:pt idx="1200">
                  <c:v>488</c:v>
                </c:pt>
                <c:pt idx="1201">
                  <c:v>500</c:v>
                </c:pt>
                <c:pt idx="1202">
                  <c:v>388</c:v>
                </c:pt>
                <c:pt idx="1203">
                  <c:v>328</c:v>
                </c:pt>
                <c:pt idx="1204">
                  <c:v>464</c:v>
                </c:pt>
                <c:pt idx="1205">
                  <c:v>444</c:v>
                </c:pt>
                <c:pt idx="1206">
                  <c:v>344</c:v>
                </c:pt>
                <c:pt idx="1207">
                  <c:v>384</c:v>
                </c:pt>
                <c:pt idx="1208">
                  <c:v>440</c:v>
                </c:pt>
                <c:pt idx="1209">
                  <c:v>360</c:v>
                </c:pt>
                <c:pt idx="1210">
                  <c:v>420</c:v>
                </c:pt>
                <c:pt idx="1211">
                  <c:v>372</c:v>
                </c:pt>
                <c:pt idx="1212">
                  <c:v>428</c:v>
                </c:pt>
                <c:pt idx="1213">
                  <c:v>464</c:v>
                </c:pt>
                <c:pt idx="1214">
                  <c:v>596</c:v>
                </c:pt>
                <c:pt idx="1215">
                  <c:v>564</c:v>
                </c:pt>
                <c:pt idx="1216">
                  <c:v>564</c:v>
                </c:pt>
                <c:pt idx="1217">
                  <c:v>560</c:v>
                </c:pt>
                <c:pt idx="1218">
                  <c:v>572</c:v>
                </c:pt>
                <c:pt idx="1219">
                  <c:v>520</c:v>
                </c:pt>
                <c:pt idx="1220">
                  <c:v>536</c:v>
                </c:pt>
                <c:pt idx="1221">
                  <c:v>464</c:v>
                </c:pt>
                <c:pt idx="1222">
                  <c:v>492</c:v>
                </c:pt>
                <c:pt idx="1223">
                  <c:v>440</c:v>
                </c:pt>
                <c:pt idx="1224">
                  <c:v>488</c:v>
                </c:pt>
                <c:pt idx="1225">
                  <c:v>480</c:v>
                </c:pt>
                <c:pt idx="1226">
                  <c:v>416</c:v>
                </c:pt>
                <c:pt idx="1227">
                  <c:v>420</c:v>
                </c:pt>
                <c:pt idx="1228">
                  <c:v>312</c:v>
                </c:pt>
                <c:pt idx="1229">
                  <c:v>316</c:v>
                </c:pt>
                <c:pt idx="1230">
                  <c:v>308</c:v>
                </c:pt>
                <c:pt idx="1231">
                  <c:v>320</c:v>
                </c:pt>
                <c:pt idx="1232">
                  <c:v>240</c:v>
                </c:pt>
                <c:pt idx="1233">
                  <c:v>256</c:v>
                </c:pt>
                <c:pt idx="1234">
                  <c:v>256</c:v>
                </c:pt>
                <c:pt idx="1235">
                  <c:v>212</c:v>
                </c:pt>
                <c:pt idx="1236">
                  <c:v>204</c:v>
                </c:pt>
                <c:pt idx="1237">
                  <c:v>200</c:v>
                </c:pt>
                <c:pt idx="1238">
                  <c:v>196</c:v>
                </c:pt>
                <c:pt idx="1239">
                  <c:v>176</c:v>
                </c:pt>
                <c:pt idx="1240">
                  <c:v>188</c:v>
                </c:pt>
                <c:pt idx="1241">
                  <c:v>204</c:v>
                </c:pt>
                <c:pt idx="1242">
                  <c:v>224</c:v>
                </c:pt>
                <c:pt idx="1243">
                  <c:v>164</c:v>
                </c:pt>
                <c:pt idx="1244">
                  <c:v>196</c:v>
                </c:pt>
                <c:pt idx="1245">
                  <c:v>164</c:v>
                </c:pt>
                <c:pt idx="1246">
                  <c:v>140</c:v>
                </c:pt>
                <c:pt idx="1247">
                  <c:v>148</c:v>
                </c:pt>
                <c:pt idx="1248">
                  <c:v>200</c:v>
                </c:pt>
                <c:pt idx="1249">
                  <c:v>140</c:v>
                </c:pt>
                <c:pt idx="1250">
                  <c:v>184</c:v>
                </c:pt>
                <c:pt idx="1251">
                  <c:v>144</c:v>
                </c:pt>
                <c:pt idx="1252">
                  <c:v>156</c:v>
                </c:pt>
                <c:pt idx="1253">
                  <c:v>132</c:v>
                </c:pt>
                <c:pt idx="1254">
                  <c:v>140</c:v>
                </c:pt>
                <c:pt idx="1255">
                  <c:v>168</c:v>
                </c:pt>
                <c:pt idx="1256">
                  <c:v>172</c:v>
                </c:pt>
                <c:pt idx="1257">
                  <c:v>148</c:v>
                </c:pt>
                <c:pt idx="1258">
                  <c:v>136</c:v>
                </c:pt>
                <c:pt idx="1259">
                  <c:v>156</c:v>
                </c:pt>
                <c:pt idx="1260">
                  <c:v>132</c:v>
                </c:pt>
                <c:pt idx="1261">
                  <c:v>120</c:v>
                </c:pt>
                <c:pt idx="1262">
                  <c:v>160</c:v>
                </c:pt>
                <c:pt idx="1263">
                  <c:v>164</c:v>
                </c:pt>
                <c:pt idx="1264">
                  <c:v>116</c:v>
                </c:pt>
                <c:pt idx="1265">
                  <c:v>172</c:v>
                </c:pt>
                <c:pt idx="1266">
                  <c:v>160</c:v>
                </c:pt>
                <c:pt idx="1267">
                  <c:v>160</c:v>
                </c:pt>
                <c:pt idx="1268">
                  <c:v>132</c:v>
                </c:pt>
                <c:pt idx="1269">
                  <c:v>100</c:v>
                </c:pt>
                <c:pt idx="1270">
                  <c:v>152</c:v>
                </c:pt>
                <c:pt idx="1271">
                  <c:v>164</c:v>
                </c:pt>
                <c:pt idx="1272">
                  <c:v>176</c:v>
                </c:pt>
                <c:pt idx="1273">
                  <c:v>140</c:v>
                </c:pt>
                <c:pt idx="1274">
                  <c:v>132</c:v>
                </c:pt>
                <c:pt idx="1275">
                  <c:v>160</c:v>
                </c:pt>
                <c:pt idx="1276">
                  <c:v>148</c:v>
                </c:pt>
                <c:pt idx="1277">
                  <c:v>148</c:v>
                </c:pt>
                <c:pt idx="1278">
                  <c:v>184</c:v>
                </c:pt>
                <c:pt idx="1279">
                  <c:v>180</c:v>
                </c:pt>
                <c:pt idx="1280">
                  <c:v>184</c:v>
                </c:pt>
                <c:pt idx="1281">
                  <c:v>180</c:v>
                </c:pt>
                <c:pt idx="1282">
                  <c:v>200</c:v>
                </c:pt>
                <c:pt idx="1283">
                  <c:v>164</c:v>
                </c:pt>
                <c:pt idx="1284">
                  <c:v>200</c:v>
                </c:pt>
                <c:pt idx="1285">
                  <c:v>144</c:v>
                </c:pt>
                <c:pt idx="1286">
                  <c:v>196</c:v>
                </c:pt>
                <c:pt idx="1287">
                  <c:v>168</c:v>
                </c:pt>
                <c:pt idx="1288">
                  <c:v>204</c:v>
                </c:pt>
                <c:pt idx="1289">
                  <c:v>176</c:v>
                </c:pt>
                <c:pt idx="1290">
                  <c:v>212</c:v>
                </c:pt>
                <c:pt idx="1291">
                  <c:v>244</c:v>
                </c:pt>
                <c:pt idx="1292">
                  <c:v>236</c:v>
                </c:pt>
                <c:pt idx="1293">
                  <c:v>196</c:v>
                </c:pt>
                <c:pt idx="1294">
                  <c:v>240</c:v>
                </c:pt>
                <c:pt idx="1295">
                  <c:v>196</c:v>
                </c:pt>
                <c:pt idx="1296">
                  <c:v>224</c:v>
                </c:pt>
                <c:pt idx="1297">
                  <c:v>224</c:v>
                </c:pt>
                <c:pt idx="1298">
                  <c:v>212</c:v>
                </c:pt>
                <c:pt idx="1299">
                  <c:v>200</c:v>
                </c:pt>
                <c:pt idx="1300">
                  <c:v>196</c:v>
                </c:pt>
                <c:pt idx="1301">
                  <c:v>164</c:v>
                </c:pt>
                <c:pt idx="1302">
                  <c:v>224</c:v>
                </c:pt>
                <c:pt idx="1303">
                  <c:v>208</c:v>
                </c:pt>
                <c:pt idx="1304">
                  <c:v>340</c:v>
                </c:pt>
                <c:pt idx="1305">
                  <c:v>236</c:v>
                </c:pt>
                <c:pt idx="1306">
                  <c:v>232</c:v>
                </c:pt>
                <c:pt idx="1307">
                  <c:v>272</c:v>
                </c:pt>
                <c:pt idx="1308">
                  <c:v>200</c:v>
                </c:pt>
                <c:pt idx="1309">
                  <c:v>312</c:v>
                </c:pt>
                <c:pt idx="1310">
                  <c:v>228</c:v>
                </c:pt>
                <c:pt idx="1311">
                  <c:v>276</c:v>
                </c:pt>
                <c:pt idx="1312">
                  <c:v>220</c:v>
                </c:pt>
                <c:pt idx="1313">
                  <c:v>264</c:v>
                </c:pt>
                <c:pt idx="1314">
                  <c:v>192</c:v>
                </c:pt>
                <c:pt idx="1315">
                  <c:v>168</c:v>
                </c:pt>
                <c:pt idx="1316">
                  <c:v>156</c:v>
                </c:pt>
                <c:pt idx="1317">
                  <c:v>164</c:v>
                </c:pt>
                <c:pt idx="1318">
                  <c:v>184</c:v>
                </c:pt>
                <c:pt idx="1319">
                  <c:v>172</c:v>
                </c:pt>
                <c:pt idx="1320">
                  <c:v>152</c:v>
                </c:pt>
                <c:pt idx="1321">
                  <c:v>192</c:v>
                </c:pt>
                <c:pt idx="1322">
                  <c:v>144</c:v>
                </c:pt>
                <c:pt idx="1323">
                  <c:v>152</c:v>
                </c:pt>
                <c:pt idx="1324">
                  <c:v>204</c:v>
                </c:pt>
                <c:pt idx="1325">
                  <c:v>124</c:v>
                </c:pt>
                <c:pt idx="1326">
                  <c:v>132</c:v>
                </c:pt>
                <c:pt idx="1327">
                  <c:v>196</c:v>
                </c:pt>
                <c:pt idx="1328">
                  <c:v>208</c:v>
                </c:pt>
                <c:pt idx="1329">
                  <c:v>144</c:v>
                </c:pt>
                <c:pt idx="1330">
                  <c:v>208</c:v>
                </c:pt>
                <c:pt idx="1331">
                  <c:v>204</c:v>
                </c:pt>
                <c:pt idx="1332">
                  <c:v>184</c:v>
                </c:pt>
                <c:pt idx="1333">
                  <c:v>200</c:v>
                </c:pt>
                <c:pt idx="1334">
                  <c:v>172</c:v>
                </c:pt>
                <c:pt idx="1335">
                  <c:v>184</c:v>
                </c:pt>
                <c:pt idx="1336">
                  <c:v>156</c:v>
                </c:pt>
                <c:pt idx="1337">
                  <c:v>172</c:v>
                </c:pt>
                <c:pt idx="1338">
                  <c:v>192</c:v>
                </c:pt>
                <c:pt idx="1339">
                  <c:v>176</c:v>
                </c:pt>
                <c:pt idx="1340">
                  <c:v>176</c:v>
                </c:pt>
                <c:pt idx="1341">
                  <c:v>216</c:v>
                </c:pt>
                <c:pt idx="1342">
                  <c:v>192</c:v>
                </c:pt>
                <c:pt idx="1343">
                  <c:v>244</c:v>
                </c:pt>
                <c:pt idx="1344">
                  <c:v>268</c:v>
                </c:pt>
                <c:pt idx="1345">
                  <c:v>176</c:v>
                </c:pt>
                <c:pt idx="1346">
                  <c:v>240</c:v>
                </c:pt>
                <c:pt idx="1347">
                  <c:v>260</c:v>
                </c:pt>
                <c:pt idx="1348">
                  <c:v>204</c:v>
                </c:pt>
                <c:pt idx="1349">
                  <c:v>260</c:v>
                </c:pt>
                <c:pt idx="1350">
                  <c:v>304</c:v>
                </c:pt>
                <c:pt idx="1351">
                  <c:v>280</c:v>
                </c:pt>
                <c:pt idx="1352">
                  <c:v>220</c:v>
                </c:pt>
                <c:pt idx="1353">
                  <c:v>268</c:v>
                </c:pt>
                <c:pt idx="1354">
                  <c:v>256</c:v>
                </c:pt>
                <c:pt idx="1355">
                  <c:v>288</c:v>
                </c:pt>
                <c:pt idx="1356">
                  <c:v>272</c:v>
                </c:pt>
                <c:pt idx="1357">
                  <c:v>244</c:v>
                </c:pt>
                <c:pt idx="1358">
                  <c:v>236</c:v>
                </c:pt>
                <c:pt idx="1359">
                  <c:v>252</c:v>
                </c:pt>
                <c:pt idx="1360">
                  <c:v>280</c:v>
                </c:pt>
                <c:pt idx="1361">
                  <c:v>272</c:v>
                </c:pt>
                <c:pt idx="1362">
                  <c:v>272</c:v>
                </c:pt>
                <c:pt idx="1363">
                  <c:v>304</c:v>
                </c:pt>
                <c:pt idx="1364">
                  <c:v>276</c:v>
                </c:pt>
                <c:pt idx="1365">
                  <c:v>260</c:v>
                </c:pt>
                <c:pt idx="1366">
                  <c:v>288</c:v>
                </c:pt>
                <c:pt idx="1367">
                  <c:v>320</c:v>
                </c:pt>
                <c:pt idx="1368">
                  <c:v>272</c:v>
                </c:pt>
                <c:pt idx="1369">
                  <c:v>228</c:v>
                </c:pt>
                <c:pt idx="1370">
                  <c:v>284</c:v>
                </c:pt>
                <c:pt idx="1371">
                  <c:v>352</c:v>
                </c:pt>
                <c:pt idx="1372">
                  <c:v>376</c:v>
                </c:pt>
                <c:pt idx="1373">
                  <c:v>244</c:v>
                </c:pt>
                <c:pt idx="1374">
                  <c:v>296</c:v>
                </c:pt>
                <c:pt idx="1375">
                  <c:v>220</c:v>
                </c:pt>
                <c:pt idx="1376">
                  <c:v>224</c:v>
                </c:pt>
                <c:pt idx="1377">
                  <c:v>196</c:v>
                </c:pt>
                <c:pt idx="1378">
                  <c:v>192</c:v>
                </c:pt>
                <c:pt idx="1379">
                  <c:v>244</c:v>
                </c:pt>
                <c:pt idx="1380">
                  <c:v>168</c:v>
                </c:pt>
                <c:pt idx="1381">
                  <c:v>160</c:v>
                </c:pt>
                <c:pt idx="1382">
                  <c:v>140</c:v>
                </c:pt>
                <c:pt idx="1383">
                  <c:v>152</c:v>
                </c:pt>
                <c:pt idx="1384">
                  <c:v>128</c:v>
                </c:pt>
                <c:pt idx="1385">
                  <c:v>160</c:v>
                </c:pt>
                <c:pt idx="1386">
                  <c:v>156</c:v>
                </c:pt>
                <c:pt idx="1387">
                  <c:v>160</c:v>
                </c:pt>
                <c:pt idx="1388">
                  <c:v>156</c:v>
                </c:pt>
                <c:pt idx="1389">
                  <c:v>124</c:v>
                </c:pt>
                <c:pt idx="1390">
                  <c:v>132</c:v>
                </c:pt>
                <c:pt idx="1391">
                  <c:v>148</c:v>
                </c:pt>
                <c:pt idx="1392">
                  <c:v>180</c:v>
                </c:pt>
                <c:pt idx="1393">
                  <c:v>164</c:v>
                </c:pt>
                <c:pt idx="1394">
                  <c:v>196</c:v>
                </c:pt>
                <c:pt idx="1395">
                  <c:v>144</c:v>
                </c:pt>
                <c:pt idx="1396">
                  <c:v>172</c:v>
                </c:pt>
                <c:pt idx="1397">
                  <c:v>136</c:v>
                </c:pt>
                <c:pt idx="1398">
                  <c:v>184</c:v>
                </c:pt>
                <c:pt idx="1399">
                  <c:v>172</c:v>
                </c:pt>
                <c:pt idx="1400">
                  <c:v>112</c:v>
                </c:pt>
                <c:pt idx="1401">
                  <c:v>200</c:v>
                </c:pt>
                <c:pt idx="1402">
                  <c:v>144</c:v>
                </c:pt>
                <c:pt idx="1403">
                  <c:v>148</c:v>
                </c:pt>
                <c:pt idx="1404">
                  <c:v>152</c:v>
                </c:pt>
                <c:pt idx="1405">
                  <c:v>136</c:v>
                </c:pt>
                <c:pt idx="1406">
                  <c:v>164</c:v>
                </c:pt>
                <c:pt idx="1407">
                  <c:v>128</c:v>
                </c:pt>
                <c:pt idx="1408">
                  <c:v>144</c:v>
                </c:pt>
                <c:pt idx="1409">
                  <c:v>88</c:v>
                </c:pt>
                <c:pt idx="1410">
                  <c:v>108</c:v>
                </c:pt>
                <c:pt idx="1411">
                  <c:v>164</c:v>
                </c:pt>
                <c:pt idx="1412">
                  <c:v>88</c:v>
                </c:pt>
                <c:pt idx="1413">
                  <c:v>120</c:v>
                </c:pt>
                <c:pt idx="1414">
                  <c:v>152</c:v>
                </c:pt>
                <c:pt idx="1415">
                  <c:v>140</c:v>
                </c:pt>
                <c:pt idx="1416">
                  <c:v>128</c:v>
                </c:pt>
                <c:pt idx="1417">
                  <c:v>84</c:v>
                </c:pt>
                <c:pt idx="1418">
                  <c:v>128</c:v>
                </c:pt>
                <c:pt idx="1419">
                  <c:v>104</c:v>
                </c:pt>
                <c:pt idx="1420">
                  <c:v>120</c:v>
                </c:pt>
                <c:pt idx="1421">
                  <c:v>168</c:v>
                </c:pt>
                <c:pt idx="1422">
                  <c:v>120</c:v>
                </c:pt>
                <c:pt idx="1423">
                  <c:v>116</c:v>
                </c:pt>
                <c:pt idx="1424">
                  <c:v>112</c:v>
                </c:pt>
                <c:pt idx="1425">
                  <c:v>168</c:v>
                </c:pt>
                <c:pt idx="1426">
                  <c:v>140</c:v>
                </c:pt>
                <c:pt idx="1427">
                  <c:v>92</c:v>
                </c:pt>
                <c:pt idx="1428">
                  <c:v>136</c:v>
                </c:pt>
                <c:pt idx="1429">
                  <c:v>180</c:v>
                </c:pt>
                <c:pt idx="1430">
                  <c:v>104</c:v>
                </c:pt>
                <c:pt idx="1431">
                  <c:v>136</c:v>
                </c:pt>
                <c:pt idx="1432">
                  <c:v>120</c:v>
                </c:pt>
                <c:pt idx="1433">
                  <c:v>128</c:v>
                </c:pt>
                <c:pt idx="1434">
                  <c:v>140</c:v>
                </c:pt>
                <c:pt idx="1435">
                  <c:v>128</c:v>
                </c:pt>
                <c:pt idx="1436">
                  <c:v>88</c:v>
                </c:pt>
                <c:pt idx="1437">
                  <c:v>152</c:v>
                </c:pt>
                <c:pt idx="1438">
                  <c:v>152</c:v>
                </c:pt>
                <c:pt idx="1439">
                  <c:v>128</c:v>
                </c:pt>
                <c:pt idx="1440">
                  <c:v>144</c:v>
                </c:pt>
                <c:pt idx="1441">
                  <c:v>88</c:v>
                </c:pt>
                <c:pt idx="1442">
                  <c:v>164</c:v>
                </c:pt>
                <c:pt idx="1443">
                  <c:v>164</c:v>
                </c:pt>
                <c:pt idx="1444">
                  <c:v>128</c:v>
                </c:pt>
                <c:pt idx="1445">
                  <c:v>172</c:v>
                </c:pt>
                <c:pt idx="1446">
                  <c:v>164</c:v>
                </c:pt>
                <c:pt idx="1447">
                  <c:v>132</c:v>
                </c:pt>
                <c:pt idx="1448">
                  <c:v>120</c:v>
                </c:pt>
                <c:pt idx="1449">
                  <c:v>144</c:v>
                </c:pt>
                <c:pt idx="1450">
                  <c:v>176</c:v>
                </c:pt>
                <c:pt idx="1451">
                  <c:v>132</c:v>
                </c:pt>
                <c:pt idx="1452">
                  <c:v>144</c:v>
                </c:pt>
                <c:pt idx="1453">
                  <c:v>148</c:v>
                </c:pt>
                <c:pt idx="1454">
                  <c:v>108</c:v>
                </c:pt>
                <c:pt idx="1455">
                  <c:v>136</c:v>
                </c:pt>
                <c:pt idx="1456">
                  <c:v>164</c:v>
                </c:pt>
                <c:pt idx="1457">
                  <c:v>168</c:v>
                </c:pt>
                <c:pt idx="1458">
                  <c:v>124</c:v>
                </c:pt>
                <c:pt idx="1459">
                  <c:v>144</c:v>
                </c:pt>
                <c:pt idx="1460">
                  <c:v>124</c:v>
                </c:pt>
                <c:pt idx="1461">
                  <c:v>124</c:v>
                </c:pt>
                <c:pt idx="1462">
                  <c:v>148</c:v>
                </c:pt>
                <c:pt idx="1463">
                  <c:v>148</c:v>
                </c:pt>
                <c:pt idx="1464">
                  <c:v>136</c:v>
                </c:pt>
                <c:pt idx="1465">
                  <c:v>148</c:v>
                </c:pt>
                <c:pt idx="1466">
                  <c:v>116</c:v>
                </c:pt>
                <c:pt idx="1467">
                  <c:v>180</c:v>
                </c:pt>
                <c:pt idx="1468">
                  <c:v>128</c:v>
                </c:pt>
                <c:pt idx="1469">
                  <c:v>136</c:v>
                </c:pt>
                <c:pt idx="1470">
                  <c:v>88</c:v>
                </c:pt>
                <c:pt idx="1471">
                  <c:v>132</c:v>
                </c:pt>
                <c:pt idx="1472">
                  <c:v>156</c:v>
                </c:pt>
                <c:pt idx="1473">
                  <c:v>112</c:v>
                </c:pt>
                <c:pt idx="1474">
                  <c:v>124</c:v>
                </c:pt>
                <c:pt idx="1475">
                  <c:v>96</c:v>
                </c:pt>
                <c:pt idx="1476">
                  <c:v>88</c:v>
                </c:pt>
                <c:pt idx="1477">
                  <c:v>80</c:v>
                </c:pt>
                <c:pt idx="1478">
                  <c:v>132</c:v>
                </c:pt>
                <c:pt idx="1479">
                  <c:v>148</c:v>
                </c:pt>
                <c:pt idx="1480">
                  <c:v>100</c:v>
                </c:pt>
                <c:pt idx="1481">
                  <c:v>152</c:v>
                </c:pt>
                <c:pt idx="1482">
                  <c:v>96</c:v>
                </c:pt>
                <c:pt idx="1483">
                  <c:v>108</c:v>
                </c:pt>
                <c:pt idx="1484">
                  <c:v>144</c:v>
                </c:pt>
                <c:pt idx="1485">
                  <c:v>104</c:v>
                </c:pt>
                <c:pt idx="1486">
                  <c:v>132</c:v>
                </c:pt>
                <c:pt idx="1487">
                  <c:v>132</c:v>
                </c:pt>
                <c:pt idx="1488">
                  <c:v>144</c:v>
                </c:pt>
                <c:pt idx="1489">
                  <c:v>128</c:v>
                </c:pt>
                <c:pt idx="1490">
                  <c:v>132</c:v>
                </c:pt>
                <c:pt idx="1491">
                  <c:v>168</c:v>
                </c:pt>
                <c:pt idx="1492">
                  <c:v>132</c:v>
                </c:pt>
                <c:pt idx="1493">
                  <c:v>160</c:v>
                </c:pt>
                <c:pt idx="1494">
                  <c:v>144</c:v>
                </c:pt>
                <c:pt idx="1495">
                  <c:v>176</c:v>
                </c:pt>
                <c:pt idx="1496">
                  <c:v>196</c:v>
                </c:pt>
                <c:pt idx="1497">
                  <c:v>160</c:v>
                </c:pt>
                <c:pt idx="1498">
                  <c:v>184</c:v>
                </c:pt>
                <c:pt idx="1499">
                  <c:v>252</c:v>
                </c:pt>
                <c:pt idx="1500">
                  <c:v>204</c:v>
                </c:pt>
                <c:pt idx="1501">
                  <c:v>204</c:v>
                </c:pt>
                <c:pt idx="1502">
                  <c:v>292</c:v>
                </c:pt>
                <c:pt idx="1503">
                  <c:v>236</c:v>
                </c:pt>
                <c:pt idx="1504">
                  <c:v>244</c:v>
                </c:pt>
                <c:pt idx="1505">
                  <c:v>296</c:v>
                </c:pt>
                <c:pt idx="1506">
                  <c:v>252</c:v>
                </c:pt>
                <c:pt idx="1507">
                  <c:v>240</c:v>
                </c:pt>
                <c:pt idx="1508">
                  <c:v>224</c:v>
                </c:pt>
                <c:pt idx="1509">
                  <c:v>248</c:v>
                </c:pt>
                <c:pt idx="1510">
                  <c:v>180</c:v>
                </c:pt>
                <c:pt idx="1511">
                  <c:v>140</c:v>
                </c:pt>
                <c:pt idx="1512">
                  <c:v>136</c:v>
                </c:pt>
                <c:pt idx="1513">
                  <c:v>220</c:v>
                </c:pt>
                <c:pt idx="1514">
                  <c:v>168</c:v>
                </c:pt>
                <c:pt idx="1515">
                  <c:v>180</c:v>
                </c:pt>
                <c:pt idx="1516">
                  <c:v>192</c:v>
                </c:pt>
                <c:pt idx="1517">
                  <c:v>148</c:v>
                </c:pt>
                <c:pt idx="1518">
                  <c:v>144</c:v>
                </c:pt>
                <c:pt idx="1519">
                  <c:v>172</c:v>
                </c:pt>
                <c:pt idx="1520">
                  <c:v>104</c:v>
                </c:pt>
                <c:pt idx="1521">
                  <c:v>140</c:v>
                </c:pt>
                <c:pt idx="1522">
                  <c:v>140</c:v>
                </c:pt>
                <c:pt idx="1523">
                  <c:v>148</c:v>
                </c:pt>
                <c:pt idx="1524">
                  <c:v>140</c:v>
                </c:pt>
                <c:pt idx="1525">
                  <c:v>172</c:v>
                </c:pt>
                <c:pt idx="1526">
                  <c:v>140</c:v>
                </c:pt>
                <c:pt idx="1527">
                  <c:v>164</c:v>
                </c:pt>
                <c:pt idx="1528">
                  <c:v>164</c:v>
                </c:pt>
                <c:pt idx="1529">
                  <c:v>140</c:v>
                </c:pt>
                <c:pt idx="1530">
                  <c:v>196</c:v>
                </c:pt>
                <c:pt idx="1531">
                  <c:v>172</c:v>
                </c:pt>
                <c:pt idx="1532">
                  <c:v>156</c:v>
                </c:pt>
                <c:pt idx="1533">
                  <c:v>164</c:v>
                </c:pt>
                <c:pt idx="1534">
                  <c:v>224</c:v>
                </c:pt>
                <c:pt idx="1535">
                  <c:v>212</c:v>
                </c:pt>
                <c:pt idx="1536">
                  <c:v>244</c:v>
                </c:pt>
                <c:pt idx="1537">
                  <c:v>240</c:v>
                </c:pt>
                <c:pt idx="1538">
                  <c:v>248</c:v>
                </c:pt>
                <c:pt idx="1539">
                  <c:v>288</c:v>
                </c:pt>
                <c:pt idx="1540">
                  <c:v>300</c:v>
                </c:pt>
                <c:pt idx="1541">
                  <c:v>288</c:v>
                </c:pt>
                <c:pt idx="1542">
                  <c:v>236</c:v>
                </c:pt>
                <c:pt idx="1543">
                  <c:v>240</c:v>
                </c:pt>
                <c:pt idx="1544">
                  <c:v>296</c:v>
                </c:pt>
                <c:pt idx="1545">
                  <c:v>284</c:v>
                </c:pt>
                <c:pt idx="1546">
                  <c:v>308</c:v>
                </c:pt>
                <c:pt idx="1547">
                  <c:v>240</c:v>
                </c:pt>
                <c:pt idx="1548">
                  <c:v>304</c:v>
                </c:pt>
                <c:pt idx="1549">
                  <c:v>268</c:v>
                </c:pt>
                <c:pt idx="1550">
                  <c:v>268</c:v>
                </c:pt>
                <c:pt idx="1551">
                  <c:v>268</c:v>
                </c:pt>
                <c:pt idx="1552">
                  <c:v>336</c:v>
                </c:pt>
                <c:pt idx="1553">
                  <c:v>260</c:v>
                </c:pt>
                <c:pt idx="1554">
                  <c:v>224</c:v>
                </c:pt>
                <c:pt idx="1555">
                  <c:v>284</c:v>
                </c:pt>
                <c:pt idx="1556">
                  <c:v>236</c:v>
                </c:pt>
                <c:pt idx="1557">
                  <c:v>236</c:v>
                </c:pt>
                <c:pt idx="1558">
                  <c:v>212</c:v>
                </c:pt>
                <c:pt idx="1559">
                  <c:v>248</c:v>
                </c:pt>
                <c:pt idx="1560">
                  <c:v>232</c:v>
                </c:pt>
                <c:pt idx="1561">
                  <c:v>240</c:v>
                </c:pt>
                <c:pt idx="1562">
                  <c:v>220</c:v>
                </c:pt>
                <c:pt idx="1563">
                  <c:v>204</c:v>
                </c:pt>
                <c:pt idx="1564">
                  <c:v>180</c:v>
                </c:pt>
                <c:pt idx="1565">
                  <c:v>168</c:v>
                </c:pt>
                <c:pt idx="1566">
                  <c:v>172</c:v>
                </c:pt>
                <c:pt idx="1567">
                  <c:v>224</c:v>
                </c:pt>
                <c:pt idx="1568">
                  <c:v>156</c:v>
                </c:pt>
                <c:pt idx="1569">
                  <c:v>152</c:v>
                </c:pt>
                <c:pt idx="1570">
                  <c:v>196</c:v>
                </c:pt>
                <c:pt idx="1571">
                  <c:v>176</c:v>
                </c:pt>
                <c:pt idx="1572">
                  <c:v>164</c:v>
                </c:pt>
                <c:pt idx="1573">
                  <c:v>172</c:v>
                </c:pt>
                <c:pt idx="1574">
                  <c:v>216</c:v>
                </c:pt>
                <c:pt idx="1575">
                  <c:v>152</c:v>
                </c:pt>
                <c:pt idx="1576">
                  <c:v>204</c:v>
                </c:pt>
                <c:pt idx="1577">
                  <c:v>184</c:v>
                </c:pt>
                <c:pt idx="1578">
                  <c:v>132</c:v>
                </c:pt>
                <c:pt idx="1579">
                  <c:v>132</c:v>
                </c:pt>
                <c:pt idx="1580">
                  <c:v>84</c:v>
                </c:pt>
                <c:pt idx="1581">
                  <c:v>144</c:v>
                </c:pt>
                <c:pt idx="1582">
                  <c:v>76</c:v>
                </c:pt>
                <c:pt idx="1583">
                  <c:v>108</c:v>
                </c:pt>
                <c:pt idx="1584">
                  <c:v>160</c:v>
                </c:pt>
                <c:pt idx="1585">
                  <c:v>88</c:v>
                </c:pt>
                <c:pt idx="1586">
                  <c:v>92</c:v>
                </c:pt>
                <c:pt idx="1587">
                  <c:v>152</c:v>
                </c:pt>
                <c:pt idx="1588">
                  <c:v>120</c:v>
                </c:pt>
                <c:pt idx="1589">
                  <c:v>52</c:v>
                </c:pt>
                <c:pt idx="1590">
                  <c:v>96</c:v>
                </c:pt>
                <c:pt idx="1591">
                  <c:v>92</c:v>
                </c:pt>
                <c:pt idx="1592">
                  <c:v>128</c:v>
                </c:pt>
                <c:pt idx="1593">
                  <c:v>112</c:v>
                </c:pt>
                <c:pt idx="1594">
                  <c:v>92</c:v>
                </c:pt>
                <c:pt idx="1595">
                  <c:v>72</c:v>
                </c:pt>
                <c:pt idx="1596">
                  <c:v>96</c:v>
                </c:pt>
                <c:pt idx="1597">
                  <c:v>96</c:v>
                </c:pt>
                <c:pt idx="1598">
                  <c:v>112</c:v>
                </c:pt>
                <c:pt idx="1599">
                  <c:v>76</c:v>
                </c:pt>
                <c:pt idx="1600">
                  <c:v>120</c:v>
                </c:pt>
                <c:pt idx="1601">
                  <c:v>88</c:v>
                </c:pt>
                <c:pt idx="1602">
                  <c:v>116</c:v>
                </c:pt>
                <c:pt idx="1603">
                  <c:v>112</c:v>
                </c:pt>
                <c:pt idx="1604">
                  <c:v>124</c:v>
                </c:pt>
                <c:pt idx="1605">
                  <c:v>116</c:v>
                </c:pt>
                <c:pt idx="1606">
                  <c:v>116</c:v>
                </c:pt>
                <c:pt idx="1607">
                  <c:v>92</c:v>
                </c:pt>
                <c:pt idx="1608">
                  <c:v>84</c:v>
                </c:pt>
                <c:pt idx="1609">
                  <c:v>144</c:v>
                </c:pt>
                <c:pt idx="1610">
                  <c:v>136</c:v>
                </c:pt>
                <c:pt idx="1611">
                  <c:v>128</c:v>
                </c:pt>
                <c:pt idx="1612">
                  <c:v>104</c:v>
                </c:pt>
                <c:pt idx="1613">
                  <c:v>104</c:v>
                </c:pt>
                <c:pt idx="1614">
                  <c:v>128</c:v>
                </c:pt>
                <c:pt idx="1615">
                  <c:v>128</c:v>
                </c:pt>
                <c:pt idx="1616">
                  <c:v>152</c:v>
                </c:pt>
                <c:pt idx="1617">
                  <c:v>112</c:v>
                </c:pt>
                <c:pt idx="1618">
                  <c:v>96</c:v>
                </c:pt>
                <c:pt idx="1619">
                  <c:v>112</c:v>
                </c:pt>
                <c:pt idx="1620">
                  <c:v>116</c:v>
                </c:pt>
                <c:pt idx="1621">
                  <c:v>124</c:v>
                </c:pt>
                <c:pt idx="1622">
                  <c:v>128</c:v>
                </c:pt>
                <c:pt idx="1623">
                  <c:v>124</c:v>
                </c:pt>
                <c:pt idx="1624">
                  <c:v>100</c:v>
                </c:pt>
                <c:pt idx="1625">
                  <c:v>120</c:v>
                </c:pt>
                <c:pt idx="1626">
                  <c:v>160</c:v>
                </c:pt>
                <c:pt idx="1627">
                  <c:v>148</c:v>
                </c:pt>
                <c:pt idx="1628">
                  <c:v>116</c:v>
                </c:pt>
                <c:pt idx="1629">
                  <c:v>124</c:v>
                </c:pt>
                <c:pt idx="1630">
                  <c:v>132</c:v>
                </c:pt>
                <c:pt idx="1631">
                  <c:v>108</c:v>
                </c:pt>
                <c:pt idx="1632">
                  <c:v>124</c:v>
                </c:pt>
                <c:pt idx="1633">
                  <c:v>108</c:v>
                </c:pt>
                <c:pt idx="1634">
                  <c:v>112</c:v>
                </c:pt>
                <c:pt idx="1635">
                  <c:v>112</c:v>
                </c:pt>
                <c:pt idx="1636">
                  <c:v>100</c:v>
                </c:pt>
                <c:pt idx="1637">
                  <c:v>120</c:v>
                </c:pt>
                <c:pt idx="1638">
                  <c:v>108</c:v>
                </c:pt>
                <c:pt idx="1639">
                  <c:v>64</c:v>
                </c:pt>
                <c:pt idx="1640">
                  <c:v>124</c:v>
                </c:pt>
                <c:pt idx="1641">
                  <c:v>88</c:v>
                </c:pt>
                <c:pt idx="1642">
                  <c:v>128</c:v>
                </c:pt>
                <c:pt idx="1643">
                  <c:v>108</c:v>
                </c:pt>
                <c:pt idx="1644">
                  <c:v>84</c:v>
                </c:pt>
                <c:pt idx="1645">
                  <c:v>84</c:v>
                </c:pt>
                <c:pt idx="1646">
                  <c:v>112</c:v>
                </c:pt>
                <c:pt idx="1647">
                  <c:v>128</c:v>
                </c:pt>
                <c:pt idx="1648">
                  <c:v>92</c:v>
                </c:pt>
                <c:pt idx="1649">
                  <c:v>112</c:v>
                </c:pt>
                <c:pt idx="1650">
                  <c:v>64</c:v>
                </c:pt>
                <c:pt idx="1651">
                  <c:v>112</c:v>
                </c:pt>
                <c:pt idx="1652">
                  <c:v>112</c:v>
                </c:pt>
                <c:pt idx="1653">
                  <c:v>72</c:v>
                </c:pt>
                <c:pt idx="1654">
                  <c:v>72</c:v>
                </c:pt>
                <c:pt idx="1655">
                  <c:v>108</c:v>
                </c:pt>
                <c:pt idx="1656">
                  <c:v>116</c:v>
                </c:pt>
                <c:pt idx="1657">
                  <c:v>120</c:v>
                </c:pt>
                <c:pt idx="1658">
                  <c:v>120</c:v>
                </c:pt>
                <c:pt idx="1659">
                  <c:v>116</c:v>
                </c:pt>
                <c:pt idx="1660">
                  <c:v>84</c:v>
                </c:pt>
                <c:pt idx="1661">
                  <c:v>96</c:v>
                </c:pt>
                <c:pt idx="1662">
                  <c:v>124</c:v>
                </c:pt>
                <c:pt idx="1663">
                  <c:v>112</c:v>
                </c:pt>
                <c:pt idx="1664">
                  <c:v>116</c:v>
                </c:pt>
                <c:pt idx="1665">
                  <c:v>104</c:v>
                </c:pt>
                <c:pt idx="1666">
                  <c:v>124</c:v>
                </c:pt>
                <c:pt idx="1667">
                  <c:v>116</c:v>
                </c:pt>
                <c:pt idx="1668">
                  <c:v>88</c:v>
                </c:pt>
                <c:pt idx="1669">
                  <c:v>120</c:v>
                </c:pt>
                <c:pt idx="1670">
                  <c:v>100</c:v>
                </c:pt>
                <c:pt idx="1671">
                  <c:v>92</c:v>
                </c:pt>
                <c:pt idx="1672">
                  <c:v>104</c:v>
                </c:pt>
                <c:pt idx="1673">
                  <c:v>128</c:v>
                </c:pt>
                <c:pt idx="1674">
                  <c:v>148</c:v>
                </c:pt>
                <c:pt idx="1675">
                  <c:v>88</c:v>
                </c:pt>
                <c:pt idx="1676">
                  <c:v>88</c:v>
                </c:pt>
                <c:pt idx="1677">
                  <c:v>124</c:v>
                </c:pt>
                <c:pt idx="1678">
                  <c:v>92</c:v>
                </c:pt>
                <c:pt idx="1679">
                  <c:v>112</c:v>
                </c:pt>
                <c:pt idx="1680">
                  <c:v>100</c:v>
                </c:pt>
                <c:pt idx="1681">
                  <c:v>92</c:v>
                </c:pt>
                <c:pt idx="1682">
                  <c:v>120</c:v>
                </c:pt>
                <c:pt idx="1683">
                  <c:v>116</c:v>
                </c:pt>
                <c:pt idx="1684">
                  <c:v>124</c:v>
                </c:pt>
                <c:pt idx="1685">
                  <c:v>84</c:v>
                </c:pt>
                <c:pt idx="1686">
                  <c:v>80</c:v>
                </c:pt>
                <c:pt idx="1687">
                  <c:v>84</c:v>
                </c:pt>
                <c:pt idx="1688">
                  <c:v>108</c:v>
                </c:pt>
                <c:pt idx="1689">
                  <c:v>144</c:v>
                </c:pt>
                <c:pt idx="1690">
                  <c:v>108</c:v>
                </c:pt>
                <c:pt idx="1691">
                  <c:v>84</c:v>
                </c:pt>
                <c:pt idx="1692">
                  <c:v>128</c:v>
                </c:pt>
                <c:pt idx="1693">
                  <c:v>104</c:v>
                </c:pt>
                <c:pt idx="1694">
                  <c:v>108</c:v>
                </c:pt>
                <c:pt idx="1695">
                  <c:v>120</c:v>
                </c:pt>
                <c:pt idx="1696">
                  <c:v>92</c:v>
                </c:pt>
                <c:pt idx="1697">
                  <c:v>128</c:v>
                </c:pt>
                <c:pt idx="1698">
                  <c:v>116</c:v>
                </c:pt>
                <c:pt idx="1699">
                  <c:v>108</c:v>
                </c:pt>
                <c:pt idx="1700">
                  <c:v>136</c:v>
                </c:pt>
                <c:pt idx="1701">
                  <c:v>136</c:v>
                </c:pt>
                <c:pt idx="1702">
                  <c:v>108</c:v>
                </c:pt>
                <c:pt idx="1703">
                  <c:v>108</c:v>
                </c:pt>
                <c:pt idx="1704">
                  <c:v>108</c:v>
                </c:pt>
                <c:pt idx="1705">
                  <c:v>116</c:v>
                </c:pt>
                <c:pt idx="1706">
                  <c:v>136</c:v>
                </c:pt>
                <c:pt idx="1707">
                  <c:v>184</c:v>
                </c:pt>
                <c:pt idx="1708">
                  <c:v>124</c:v>
                </c:pt>
                <c:pt idx="1709">
                  <c:v>112</c:v>
                </c:pt>
                <c:pt idx="1710">
                  <c:v>176</c:v>
                </c:pt>
                <c:pt idx="1711">
                  <c:v>124</c:v>
                </c:pt>
                <c:pt idx="1712">
                  <c:v>176</c:v>
                </c:pt>
                <c:pt idx="1713">
                  <c:v>140</c:v>
                </c:pt>
                <c:pt idx="1714">
                  <c:v>128</c:v>
                </c:pt>
                <c:pt idx="1715">
                  <c:v>140</c:v>
                </c:pt>
                <c:pt idx="1716">
                  <c:v>128</c:v>
                </c:pt>
                <c:pt idx="1717">
                  <c:v>88</c:v>
                </c:pt>
                <c:pt idx="1718">
                  <c:v>124</c:v>
                </c:pt>
                <c:pt idx="1719">
                  <c:v>92</c:v>
                </c:pt>
                <c:pt idx="1720">
                  <c:v>112</c:v>
                </c:pt>
                <c:pt idx="1721">
                  <c:v>104</c:v>
                </c:pt>
                <c:pt idx="1722">
                  <c:v>112</c:v>
                </c:pt>
                <c:pt idx="1723">
                  <c:v>116</c:v>
                </c:pt>
                <c:pt idx="1724">
                  <c:v>120</c:v>
                </c:pt>
                <c:pt idx="1725">
                  <c:v>152</c:v>
                </c:pt>
                <c:pt idx="1726">
                  <c:v>120</c:v>
                </c:pt>
                <c:pt idx="1727">
                  <c:v>60</c:v>
                </c:pt>
                <c:pt idx="1728">
                  <c:v>108</c:v>
                </c:pt>
                <c:pt idx="1729">
                  <c:v>84</c:v>
                </c:pt>
                <c:pt idx="1730">
                  <c:v>100</c:v>
                </c:pt>
                <c:pt idx="1731">
                  <c:v>80</c:v>
                </c:pt>
                <c:pt idx="1732">
                  <c:v>88</c:v>
                </c:pt>
                <c:pt idx="1733">
                  <c:v>96</c:v>
                </c:pt>
                <c:pt idx="1734">
                  <c:v>96</c:v>
                </c:pt>
                <c:pt idx="1735">
                  <c:v>92</c:v>
                </c:pt>
                <c:pt idx="1736">
                  <c:v>84</c:v>
                </c:pt>
                <c:pt idx="1737">
                  <c:v>72</c:v>
                </c:pt>
                <c:pt idx="1738">
                  <c:v>140</c:v>
                </c:pt>
                <c:pt idx="1739">
                  <c:v>88</c:v>
                </c:pt>
                <c:pt idx="1740">
                  <c:v>124</c:v>
                </c:pt>
                <c:pt idx="1741">
                  <c:v>64</c:v>
                </c:pt>
                <c:pt idx="1742">
                  <c:v>76</c:v>
                </c:pt>
                <c:pt idx="1743">
                  <c:v>64</c:v>
                </c:pt>
                <c:pt idx="1744">
                  <c:v>68</c:v>
                </c:pt>
                <c:pt idx="1745">
                  <c:v>108</c:v>
                </c:pt>
                <c:pt idx="1746">
                  <c:v>72</c:v>
                </c:pt>
                <c:pt idx="1747">
                  <c:v>100</c:v>
                </c:pt>
                <c:pt idx="1748">
                  <c:v>84</c:v>
                </c:pt>
                <c:pt idx="1749">
                  <c:v>140</c:v>
                </c:pt>
                <c:pt idx="1750">
                  <c:v>116</c:v>
                </c:pt>
                <c:pt idx="1751">
                  <c:v>124</c:v>
                </c:pt>
                <c:pt idx="1752">
                  <c:v>76</c:v>
                </c:pt>
                <c:pt idx="1753">
                  <c:v>108</c:v>
                </c:pt>
                <c:pt idx="1754">
                  <c:v>132</c:v>
                </c:pt>
                <c:pt idx="1755">
                  <c:v>76</c:v>
                </c:pt>
                <c:pt idx="1756">
                  <c:v>76</c:v>
                </c:pt>
                <c:pt idx="1757">
                  <c:v>80</c:v>
                </c:pt>
                <c:pt idx="1758">
                  <c:v>96</c:v>
                </c:pt>
                <c:pt idx="1759">
                  <c:v>88</c:v>
                </c:pt>
                <c:pt idx="1760">
                  <c:v>96</c:v>
                </c:pt>
                <c:pt idx="1761">
                  <c:v>96</c:v>
                </c:pt>
                <c:pt idx="1762">
                  <c:v>88</c:v>
                </c:pt>
                <c:pt idx="1763">
                  <c:v>144</c:v>
                </c:pt>
                <c:pt idx="1764">
                  <c:v>108</c:v>
                </c:pt>
                <c:pt idx="1765">
                  <c:v>116</c:v>
                </c:pt>
                <c:pt idx="1766">
                  <c:v>124</c:v>
                </c:pt>
                <c:pt idx="1767">
                  <c:v>92</c:v>
                </c:pt>
                <c:pt idx="1768">
                  <c:v>92</c:v>
                </c:pt>
                <c:pt idx="1769">
                  <c:v>96</c:v>
                </c:pt>
                <c:pt idx="1770">
                  <c:v>92</c:v>
                </c:pt>
                <c:pt idx="1771">
                  <c:v>100</c:v>
                </c:pt>
                <c:pt idx="1772">
                  <c:v>108</c:v>
                </c:pt>
                <c:pt idx="1773">
                  <c:v>64</c:v>
                </c:pt>
                <c:pt idx="1774">
                  <c:v>80</c:v>
                </c:pt>
                <c:pt idx="1775">
                  <c:v>84</c:v>
                </c:pt>
                <c:pt idx="1776">
                  <c:v>92</c:v>
                </c:pt>
                <c:pt idx="1777">
                  <c:v>124</c:v>
                </c:pt>
                <c:pt idx="1778">
                  <c:v>152</c:v>
                </c:pt>
                <c:pt idx="1779">
                  <c:v>112</c:v>
                </c:pt>
                <c:pt idx="1780">
                  <c:v>100</c:v>
                </c:pt>
                <c:pt idx="1781">
                  <c:v>84</c:v>
                </c:pt>
                <c:pt idx="1782">
                  <c:v>112</c:v>
                </c:pt>
                <c:pt idx="1783">
                  <c:v>68</c:v>
                </c:pt>
                <c:pt idx="1784">
                  <c:v>120</c:v>
                </c:pt>
                <c:pt idx="1785">
                  <c:v>132</c:v>
                </c:pt>
                <c:pt idx="1786">
                  <c:v>92</c:v>
                </c:pt>
                <c:pt idx="1787">
                  <c:v>104</c:v>
                </c:pt>
                <c:pt idx="1788">
                  <c:v>84</c:v>
                </c:pt>
                <c:pt idx="1789">
                  <c:v>148</c:v>
                </c:pt>
                <c:pt idx="1790">
                  <c:v>76</c:v>
                </c:pt>
                <c:pt idx="1791">
                  <c:v>84</c:v>
                </c:pt>
                <c:pt idx="1792">
                  <c:v>76</c:v>
                </c:pt>
                <c:pt idx="1793">
                  <c:v>104</c:v>
                </c:pt>
                <c:pt idx="1794">
                  <c:v>108</c:v>
                </c:pt>
                <c:pt idx="1795">
                  <c:v>96</c:v>
                </c:pt>
                <c:pt idx="1796">
                  <c:v>96</c:v>
                </c:pt>
                <c:pt idx="1797">
                  <c:v>112</c:v>
                </c:pt>
                <c:pt idx="1798">
                  <c:v>88</c:v>
                </c:pt>
                <c:pt idx="1799">
                  <c:v>112</c:v>
                </c:pt>
                <c:pt idx="1800">
                  <c:v>128</c:v>
                </c:pt>
                <c:pt idx="1801">
                  <c:v>124</c:v>
                </c:pt>
                <c:pt idx="1802">
                  <c:v>76</c:v>
                </c:pt>
                <c:pt idx="1803">
                  <c:v>128</c:v>
                </c:pt>
                <c:pt idx="1804">
                  <c:v>152</c:v>
                </c:pt>
                <c:pt idx="1805">
                  <c:v>144</c:v>
                </c:pt>
                <c:pt idx="1806">
                  <c:v>140</c:v>
                </c:pt>
                <c:pt idx="1807">
                  <c:v>176</c:v>
                </c:pt>
                <c:pt idx="1808">
                  <c:v>160</c:v>
                </c:pt>
                <c:pt idx="1809">
                  <c:v>104</c:v>
                </c:pt>
                <c:pt idx="1810">
                  <c:v>120</c:v>
                </c:pt>
                <c:pt idx="1811">
                  <c:v>132</c:v>
                </c:pt>
                <c:pt idx="1812">
                  <c:v>132</c:v>
                </c:pt>
                <c:pt idx="1813">
                  <c:v>96</c:v>
                </c:pt>
                <c:pt idx="1814">
                  <c:v>104</c:v>
                </c:pt>
                <c:pt idx="1815">
                  <c:v>144</c:v>
                </c:pt>
                <c:pt idx="1816">
                  <c:v>156</c:v>
                </c:pt>
                <c:pt idx="1817">
                  <c:v>132</c:v>
                </c:pt>
                <c:pt idx="1818">
                  <c:v>160</c:v>
                </c:pt>
                <c:pt idx="1819">
                  <c:v>124</c:v>
                </c:pt>
                <c:pt idx="1820">
                  <c:v>152</c:v>
                </c:pt>
                <c:pt idx="1821">
                  <c:v>128</c:v>
                </c:pt>
                <c:pt idx="1822">
                  <c:v>172</c:v>
                </c:pt>
                <c:pt idx="1823">
                  <c:v>128</c:v>
                </c:pt>
                <c:pt idx="1824">
                  <c:v>96</c:v>
                </c:pt>
                <c:pt idx="1825">
                  <c:v>88</c:v>
                </c:pt>
                <c:pt idx="1826">
                  <c:v>104</c:v>
                </c:pt>
                <c:pt idx="1827">
                  <c:v>136</c:v>
                </c:pt>
                <c:pt idx="1828">
                  <c:v>112</c:v>
                </c:pt>
                <c:pt idx="1829">
                  <c:v>108</c:v>
                </c:pt>
                <c:pt idx="1830">
                  <c:v>128</c:v>
                </c:pt>
                <c:pt idx="1831">
                  <c:v>64</c:v>
                </c:pt>
                <c:pt idx="1832">
                  <c:v>100</c:v>
                </c:pt>
                <c:pt idx="1833">
                  <c:v>124</c:v>
                </c:pt>
                <c:pt idx="1834">
                  <c:v>112</c:v>
                </c:pt>
                <c:pt idx="1835">
                  <c:v>140</c:v>
                </c:pt>
                <c:pt idx="1836">
                  <c:v>100</c:v>
                </c:pt>
                <c:pt idx="1837">
                  <c:v>96</c:v>
                </c:pt>
                <c:pt idx="1838">
                  <c:v>132</c:v>
                </c:pt>
                <c:pt idx="1839">
                  <c:v>100</c:v>
                </c:pt>
                <c:pt idx="1840">
                  <c:v>116</c:v>
                </c:pt>
                <c:pt idx="1841">
                  <c:v>140</c:v>
                </c:pt>
                <c:pt idx="1842">
                  <c:v>120</c:v>
                </c:pt>
                <c:pt idx="1843">
                  <c:v>120</c:v>
                </c:pt>
                <c:pt idx="1844">
                  <c:v>92</c:v>
                </c:pt>
                <c:pt idx="1845">
                  <c:v>132</c:v>
                </c:pt>
                <c:pt idx="1846">
                  <c:v>100</c:v>
                </c:pt>
                <c:pt idx="1847">
                  <c:v>136</c:v>
                </c:pt>
                <c:pt idx="1848">
                  <c:v>116</c:v>
                </c:pt>
                <c:pt idx="1849">
                  <c:v>84</c:v>
                </c:pt>
                <c:pt idx="1850">
                  <c:v>108</c:v>
                </c:pt>
                <c:pt idx="1851">
                  <c:v>120</c:v>
                </c:pt>
                <c:pt idx="1852">
                  <c:v>144</c:v>
                </c:pt>
                <c:pt idx="1853">
                  <c:v>96</c:v>
                </c:pt>
                <c:pt idx="1854">
                  <c:v>128</c:v>
                </c:pt>
                <c:pt idx="1855">
                  <c:v>164</c:v>
                </c:pt>
                <c:pt idx="1856">
                  <c:v>88</c:v>
                </c:pt>
                <c:pt idx="1857">
                  <c:v>112</c:v>
                </c:pt>
                <c:pt idx="1858">
                  <c:v>88</c:v>
                </c:pt>
                <c:pt idx="1859">
                  <c:v>140</c:v>
                </c:pt>
                <c:pt idx="1860">
                  <c:v>108</c:v>
                </c:pt>
                <c:pt idx="1861">
                  <c:v>92</c:v>
                </c:pt>
                <c:pt idx="1862">
                  <c:v>100</c:v>
                </c:pt>
                <c:pt idx="1863">
                  <c:v>84</c:v>
                </c:pt>
                <c:pt idx="1864">
                  <c:v>80</c:v>
                </c:pt>
                <c:pt idx="1865">
                  <c:v>80</c:v>
                </c:pt>
                <c:pt idx="1866">
                  <c:v>96</c:v>
                </c:pt>
                <c:pt idx="1867">
                  <c:v>72</c:v>
                </c:pt>
                <c:pt idx="1868">
                  <c:v>60</c:v>
                </c:pt>
                <c:pt idx="1869">
                  <c:v>112</c:v>
                </c:pt>
                <c:pt idx="1870">
                  <c:v>116</c:v>
                </c:pt>
                <c:pt idx="1871">
                  <c:v>100</c:v>
                </c:pt>
                <c:pt idx="1872">
                  <c:v>100</c:v>
                </c:pt>
                <c:pt idx="1873">
                  <c:v>116</c:v>
                </c:pt>
                <c:pt idx="1874">
                  <c:v>140</c:v>
                </c:pt>
                <c:pt idx="1875">
                  <c:v>92</c:v>
                </c:pt>
                <c:pt idx="1876">
                  <c:v>108</c:v>
                </c:pt>
                <c:pt idx="1877">
                  <c:v>140</c:v>
                </c:pt>
                <c:pt idx="1878">
                  <c:v>116</c:v>
                </c:pt>
                <c:pt idx="1879">
                  <c:v>100</c:v>
                </c:pt>
                <c:pt idx="1880">
                  <c:v>148</c:v>
                </c:pt>
                <c:pt idx="1881">
                  <c:v>88</c:v>
                </c:pt>
                <c:pt idx="1882">
                  <c:v>120</c:v>
                </c:pt>
                <c:pt idx="1883">
                  <c:v>128</c:v>
                </c:pt>
                <c:pt idx="1884">
                  <c:v>124</c:v>
                </c:pt>
                <c:pt idx="1885">
                  <c:v>108</c:v>
                </c:pt>
                <c:pt idx="1886">
                  <c:v>112</c:v>
                </c:pt>
                <c:pt idx="1887">
                  <c:v>144</c:v>
                </c:pt>
                <c:pt idx="1888">
                  <c:v>132</c:v>
                </c:pt>
                <c:pt idx="1889">
                  <c:v>108</c:v>
                </c:pt>
                <c:pt idx="1890">
                  <c:v>124</c:v>
                </c:pt>
                <c:pt idx="1891">
                  <c:v>124</c:v>
                </c:pt>
                <c:pt idx="1892">
                  <c:v>136</c:v>
                </c:pt>
                <c:pt idx="1893">
                  <c:v>128</c:v>
                </c:pt>
                <c:pt idx="1894">
                  <c:v>132</c:v>
                </c:pt>
                <c:pt idx="1895">
                  <c:v>136</c:v>
                </c:pt>
                <c:pt idx="1896">
                  <c:v>132</c:v>
                </c:pt>
                <c:pt idx="1897">
                  <c:v>100</c:v>
                </c:pt>
                <c:pt idx="1898">
                  <c:v>116</c:v>
                </c:pt>
                <c:pt idx="1899">
                  <c:v>168</c:v>
                </c:pt>
                <c:pt idx="1900">
                  <c:v>132</c:v>
                </c:pt>
                <c:pt idx="1901">
                  <c:v>128</c:v>
                </c:pt>
                <c:pt idx="1902">
                  <c:v>156</c:v>
                </c:pt>
                <c:pt idx="1903">
                  <c:v>152</c:v>
                </c:pt>
                <c:pt idx="1904">
                  <c:v>164</c:v>
                </c:pt>
                <c:pt idx="1905">
                  <c:v>136</c:v>
                </c:pt>
                <c:pt idx="1906">
                  <c:v>168</c:v>
                </c:pt>
                <c:pt idx="1907">
                  <c:v>176</c:v>
                </c:pt>
                <c:pt idx="1908">
                  <c:v>120</c:v>
                </c:pt>
                <c:pt idx="1909">
                  <c:v>112</c:v>
                </c:pt>
                <c:pt idx="1910">
                  <c:v>160</c:v>
                </c:pt>
                <c:pt idx="1911">
                  <c:v>152</c:v>
                </c:pt>
                <c:pt idx="1912">
                  <c:v>148</c:v>
                </c:pt>
                <c:pt idx="1913">
                  <c:v>156</c:v>
                </c:pt>
                <c:pt idx="1914">
                  <c:v>140</c:v>
                </c:pt>
                <c:pt idx="1915">
                  <c:v>120</c:v>
                </c:pt>
                <c:pt idx="1916">
                  <c:v>172</c:v>
                </c:pt>
                <c:pt idx="1917">
                  <c:v>96</c:v>
                </c:pt>
                <c:pt idx="1918">
                  <c:v>120</c:v>
                </c:pt>
                <c:pt idx="1919">
                  <c:v>132</c:v>
                </c:pt>
                <c:pt idx="1920">
                  <c:v>100</c:v>
                </c:pt>
                <c:pt idx="1921">
                  <c:v>132</c:v>
                </c:pt>
                <c:pt idx="1922">
                  <c:v>128</c:v>
                </c:pt>
                <c:pt idx="1923">
                  <c:v>100</c:v>
                </c:pt>
                <c:pt idx="1924">
                  <c:v>100</c:v>
                </c:pt>
                <c:pt idx="1925">
                  <c:v>92</c:v>
                </c:pt>
                <c:pt idx="1926">
                  <c:v>120</c:v>
                </c:pt>
                <c:pt idx="1927">
                  <c:v>104</c:v>
                </c:pt>
                <c:pt idx="1928">
                  <c:v>116</c:v>
                </c:pt>
                <c:pt idx="1929">
                  <c:v>84</c:v>
                </c:pt>
                <c:pt idx="1930">
                  <c:v>100</c:v>
                </c:pt>
                <c:pt idx="1931">
                  <c:v>100</c:v>
                </c:pt>
                <c:pt idx="1932">
                  <c:v>72</c:v>
                </c:pt>
                <c:pt idx="1933">
                  <c:v>100</c:v>
                </c:pt>
                <c:pt idx="1934">
                  <c:v>112</c:v>
                </c:pt>
                <c:pt idx="1935">
                  <c:v>84</c:v>
                </c:pt>
                <c:pt idx="1936">
                  <c:v>72</c:v>
                </c:pt>
                <c:pt idx="1937">
                  <c:v>92</c:v>
                </c:pt>
                <c:pt idx="1938">
                  <c:v>104</c:v>
                </c:pt>
                <c:pt idx="1939">
                  <c:v>76</c:v>
                </c:pt>
                <c:pt idx="1940">
                  <c:v>136</c:v>
                </c:pt>
                <c:pt idx="1941">
                  <c:v>104</c:v>
                </c:pt>
                <c:pt idx="1942">
                  <c:v>76</c:v>
                </c:pt>
                <c:pt idx="1943">
                  <c:v>104</c:v>
                </c:pt>
                <c:pt idx="1944">
                  <c:v>100</c:v>
                </c:pt>
                <c:pt idx="1945">
                  <c:v>92</c:v>
                </c:pt>
                <c:pt idx="1946">
                  <c:v>132</c:v>
                </c:pt>
                <c:pt idx="1947">
                  <c:v>112</c:v>
                </c:pt>
                <c:pt idx="1948">
                  <c:v>88</c:v>
                </c:pt>
                <c:pt idx="1949">
                  <c:v>88</c:v>
                </c:pt>
                <c:pt idx="1950">
                  <c:v>92</c:v>
                </c:pt>
                <c:pt idx="1951">
                  <c:v>96</c:v>
                </c:pt>
                <c:pt idx="1952">
                  <c:v>100</c:v>
                </c:pt>
                <c:pt idx="1953">
                  <c:v>116</c:v>
                </c:pt>
                <c:pt idx="1954">
                  <c:v>88</c:v>
                </c:pt>
                <c:pt idx="1955">
                  <c:v>76</c:v>
                </c:pt>
                <c:pt idx="1956">
                  <c:v>132</c:v>
                </c:pt>
                <c:pt idx="1957">
                  <c:v>72</c:v>
                </c:pt>
                <c:pt idx="1958">
                  <c:v>100</c:v>
                </c:pt>
                <c:pt idx="1959">
                  <c:v>88</c:v>
                </c:pt>
                <c:pt idx="1960">
                  <c:v>80</c:v>
                </c:pt>
                <c:pt idx="1961">
                  <c:v>100</c:v>
                </c:pt>
                <c:pt idx="1962">
                  <c:v>88</c:v>
                </c:pt>
                <c:pt idx="1963">
                  <c:v>180</c:v>
                </c:pt>
                <c:pt idx="1964">
                  <c:v>72</c:v>
                </c:pt>
                <c:pt idx="1965">
                  <c:v>140</c:v>
                </c:pt>
                <c:pt idx="1966">
                  <c:v>132</c:v>
                </c:pt>
                <c:pt idx="1967">
                  <c:v>96</c:v>
                </c:pt>
                <c:pt idx="1968">
                  <c:v>104</c:v>
                </c:pt>
                <c:pt idx="1969">
                  <c:v>148</c:v>
                </c:pt>
                <c:pt idx="1970">
                  <c:v>136</c:v>
                </c:pt>
                <c:pt idx="1971">
                  <c:v>108</c:v>
                </c:pt>
                <c:pt idx="1972">
                  <c:v>100</c:v>
                </c:pt>
                <c:pt idx="1973">
                  <c:v>136</c:v>
                </c:pt>
                <c:pt idx="1974">
                  <c:v>100</c:v>
                </c:pt>
                <c:pt idx="1975">
                  <c:v>92</c:v>
                </c:pt>
                <c:pt idx="1976">
                  <c:v>148</c:v>
                </c:pt>
                <c:pt idx="1977">
                  <c:v>96</c:v>
                </c:pt>
                <c:pt idx="1978">
                  <c:v>116</c:v>
                </c:pt>
                <c:pt idx="1979">
                  <c:v>148</c:v>
                </c:pt>
                <c:pt idx="1980">
                  <c:v>152</c:v>
                </c:pt>
                <c:pt idx="1981">
                  <c:v>148</c:v>
                </c:pt>
                <c:pt idx="1982">
                  <c:v>144</c:v>
                </c:pt>
                <c:pt idx="1983">
                  <c:v>112</c:v>
                </c:pt>
                <c:pt idx="1984">
                  <c:v>92</c:v>
                </c:pt>
                <c:pt idx="1985">
                  <c:v>80</c:v>
                </c:pt>
                <c:pt idx="1986">
                  <c:v>128</c:v>
                </c:pt>
                <c:pt idx="1987">
                  <c:v>152</c:v>
                </c:pt>
                <c:pt idx="1988">
                  <c:v>132</c:v>
                </c:pt>
                <c:pt idx="1989">
                  <c:v>116</c:v>
                </c:pt>
                <c:pt idx="1990">
                  <c:v>140</c:v>
                </c:pt>
                <c:pt idx="1991">
                  <c:v>68</c:v>
                </c:pt>
                <c:pt idx="1992">
                  <c:v>168</c:v>
                </c:pt>
                <c:pt idx="1993">
                  <c:v>164</c:v>
                </c:pt>
                <c:pt idx="1994">
                  <c:v>148</c:v>
                </c:pt>
                <c:pt idx="1995">
                  <c:v>120</c:v>
                </c:pt>
                <c:pt idx="1996">
                  <c:v>152</c:v>
                </c:pt>
                <c:pt idx="1997">
                  <c:v>148</c:v>
                </c:pt>
                <c:pt idx="1998">
                  <c:v>112</c:v>
                </c:pt>
                <c:pt idx="1999">
                  <c:v>144</c:v>
                </c:pt>
                <c:pt idx="2000">
                  <c:v>152</c:v>
                </c:pt>
                <c:pt idx="2001">
                  <c:v>84</c:v>
                </c:pt>
                <c:pt idx="2002">
                  <c:v>104</c:v>
                </c:pt>
                <c:pt idx="2003">
                  <c:v>116</c:v>
                </c:pt>
                <c:pt idx="2004">
                  <c:v>140</c:v>
                </c:pt>
                <c:pt idx="2005">
                  <c:v>104</c:v>
                </c:pt>
                <c:pt idx="2006">
                  <c:v>152</c:v>
                </c:pt>
                <c:pt idx="2007">
                  <c:v>76</c:v>
                </c:pt>
                <c:pt idx="2008">
                  <c:v>100</c:v>
                </c:pt>
                <c:pt idx="2009">
                  <c:v>84</c:v>
                </c:pt>
                <c:pt idx="2010">
                  <c:v>156</c:v>
                </c:pt>
                <c:pt idx="2011">
                  <c:v>84</c:v>
                </c:pt>
                <c:pt idx="2012">
                  <c:v>84</c:v>
                </c:pt>
                <c:pt idx="2013">
                  <c:v>104</c:v>
                </c:pt>
                <c:pt idx="2014">
                  <c:v>84</c:v>
                </c:pt>
                <c:pt idx="2015">
                  <c:v>84</c:v>
                </c:pt>
                <c:pt idx="2016">
                  <c:v>92</c:v>
                </c:pt>
                <c:pt idx="2017">
                  <c:v>100</c:v>
                </c:pt>
                <c:pt idx="2018">
                  <c:v>64</c:v>
                </c:pt>
                <c:pt idx="2019">
                  <c:v>88</c:v>
                </c:pt>
                <c:pt idx="2020">
                  <c:v>80</c:v>
                </c:pt>
                <c:pt idx="2021">
                  <c:v>104</c:v>
                </c:pt>
                <c:pt idx="2022">
                  <c:v>76</c:v>
                </c:pt>
                <c:pt idx="2023">
                  <c:v>64</c:v>
                </c:pt>
                <c:pt idx="2024">
                  <c:v>84</c:v>
                </c:pt>
                <c:pt idx="2025">
                  <c:v>92</c:v>
                </c:pt>
                <c:pt idx="2026">
                  <c:v>64</c:v>
                </c:pt>
                <c:pt idx="2027">
                  <c:v>96</c:v>
                </c:pt>
                <c:pt idx="2028">
                  <c:v>60</c:v>
                </c:pt>
                <c:pt idx="2029">
                  <c:v>60</c:v>
                </c:pt>
                <c:pt idx="2030">
                  <c:v>84</c:v>
                </c:pt>
                <c:pt idx="2031">
                  <c:v>112</c:v>
                </c:pt>
                <c:pt idx="2032">
                  <c:v>56</c:v>
                </c:pt>
                <c:pt idx="2033">
                  <c:v>104</c:v>
                </c:pt>
                <c:pt idx="2034">
                  <c:v>92</c:v>
                </c:pt>
                <c:pt idx="2035">
                  <c:v>76</c:v>
                </c:pt>
                <c:pt idx="2036">
                  <c:v>56</c:v>
                </c:pt>
                <c:pt idx="2037">
                  <c:v>68</c:v>
                </c:pt>
                <c:pt idx="2038">
                  <c:v>88</c:v>
                </c:pt>
                <c:pt idx="2039">
                  <c:v>76</c:v>
                </c:pt>
                <c:pt idx="2040">
                  <c:v>68</c:v>
                </c:pt>
                <c:pt idx="2041">
                  <c:v>88</c:v>
                </c:pt>
                <c:pt idx="2042">
                  <c:v>100</c:v>
                </c:pt>
                <c:pt idx="2043">
                  <c:v>96</c:v>
                </c:pt>
                <c:pt idx="2044">
                  <c:v>64</c:v>
                </c:pt>
                <c:pt idx="2045">
                  <c:v>84</c:v>
                </c:pt>
                <c:pt idx="2046">
                  <c:v>92</c:v>
                </c:pt>
                <c:pt idx="2047">
                  <c:v>84</c:v>
                </c:pt>
                <c:pt idx="2048">
                  <c:v>72</c:v>
                </c:pt>
                <c:pt idx="2049">
                  <c:v>68</c:v>
                </c:pt>
                <c:pt idx="2050">
                  <c:v>100</c:v>
                </c:pt>
                <c:pt idx="2051">
                  <c:v>84</c:v>
                </c:pt>
                <c:pt idx="2052">
                  <c:v>84</c:v>
                </c:pt>
                <c:pt idx="2053">
                  <c:v>104</c:v>
                </c:pt>
                <c:pt idx="2054">
                  <c:v>88</c:v>
                </c:pt>
                <c:pt idx="2055">
                  <c:v>68</c:v>
                </c:pt>
                <c:pt idx="2056">
                  <c:v>84</c:v>
                </c:pt>
                <c:pt idx="2057">
                  <c:v>96</c:v>
                </c:pt>
                <c:pt idx="2058">
                  <c:v>96</c:v>
                </c:pt>
                <c:pt idx="2059">
                  <c:v>60</c:v>
                </c:pt>
                <c:pt idx="2060">
                  <c:v>108</c:v>
                </c:pt>
                <c:pt idx="2061">
                  <c:v>116</c:v>
                </c:pt>
                <c:pt idx="2062">
                  <c:v>96</c:v>
                </c:pt>
                <c:pt idx="2063">
                  <c:v>72</c:v>
                </c:pt>
                <c:pt idx="2064">
                  <c:v>68</c:v>
                </c:pt>
                <c:pt idx="2065">
                  <c:v>132</c:v>
                </c:pt>
                <c:pt idx="2066">
                  <c:v>92</c:v>
                </c:pt>
                <c:pt idx="2067">
                  <c:v>76</c:v>
                </c:pt>
                <c:pt idx="2068">
                  <c:v>68</c:v>
                </c:pt>
                <c:pt idx="2069">
                  <c:v>92</c:v>
                </c:pt>
                <c:pt idx="2070">
                  <c:v>112</c:v>
                </c:pt>
                <c:pt idx="2071">
                  <c:v>84</c:v>
                </c:pt>
                <c:pt idx="2072">
                  <c:v>88</c:v>
                </c:pt>
                <c:pt idx="2073">
                  <c:v>100</c:v>
                </c:pt>
                <c:pt idx="2074">
                  <c:v>84</c:v>
                </c:pt>
                <c:pt idx="2075">
                  <c:v>72</c:v>
                </c:pt>
                <c:pt idx="2076">
                  <c:v>92</c:v>
                </c:pt>
                <c:pt idx="2077">
                  <c:v>68</c:v>
                </c:pt>
                <c:pt idx="2078">
                  <c:v>120</c:v>
                </c:pt>
                <c:pt idx="2079">
                  <c:v>76</c:v>
                </c:pt>
                <c:pt idx="2080">
                  <c:v>60</c:v>
                </c:pt>
                <c:pt idx="2081">
                  <c:v>64</c:v>
                </c:pt>
                <c:pt idx="2082">
                  <c:v>80</c:v>
                </c:pt>
                <c:pt idx="2083">
                  <c:v>92</c:v>
                </c:pt>
                <c:pt idx="2084">
                  <c:v>52</c:v>
                </c:pt>
                <c:pt idx="2085">
                  <c:v>84</c:v>
                </c:pt>
                <c:pt idx="2086">
                  <c:v>84</c:v>
                </c:pt>
                <c:pt idx="2087">
                  <c:v>80</c:v>
                </c:pt>
                <c:pt idx="2088">
                  <c:v>112</c:v>
                </c:pt>
                <c:pt idx="2089">
                  <c:v>88</c:v>
                </c:pt>
                <c:pt idx="2090">
                  <c:v>44</c:v>
                </c:pt>
                <c:pt idx="2091">
                  <c:v>92</c:v>
                </c:pt>
                <c:pt idx="2092">
                  <c:v>100</c:v>
                </c:pt>
                <c:pt idx="2093">
                  <c:v>44</c:v>
                </c:pt>
                <c:pt idx="2094">
                  <c:v>100</c:v>
                </c:pt>
                <c:pt idx="2095">
                  <c:v>60</c:v>
                </c:pt>
                <c:pt idx="2096">
                  <c:v>116</c:v>
                </c:pt>
                <c:pt idx="2097">
                  <c:v>116</c:v>
                </c:pt>
                <c:pt idx="2098">
                  <c:v>76</c:v>
                </c:pt>
                <c:pt idx="2099">
                  <c:v>48</c:v>
                </c:pt>
                <c:pt idx="2100">
                  <c:v>92</c:v>
                </c:pt>
                <c:pt idx="2101">
                  <c:v>72</c:v>
                </c:pt>
                <c:pt idx="2102">
                  <c:v>60</c:v>
                </c:pt>
                <c:pt idx="2103">
                  <c:v>72</c:v>
                </c:pt>
                <c:pt idx="2104">
                  <c:v>68</c:v>
                </c:pt>
                <c:pt idx="2105">
                  <c:v>104</c:v>
                </c:pt>
                <c:pt idx="2106">
                  <c:v>60</c:v>
                </c:pt>
                <c:pt idx="2107">
                  <c:v>112</c:v>
                </c:pt>
                <c:pt idx="2108">
                  <c:v>92</c:v>
                </c:pt>
                <c:pt idx="2109">
                  <c:v>120</c:v>
                </c:pt>
                <c:pt idx="2110">
                  <c:v>112</c:v>
                </c:pt>
                <c:pt idx="2111">
                  <c:v>64</c:v>
                </c:pt>
                <c:pt idx="2112">
                  <c:v>60</c:v>
                </c:pt>
                <c:pt idx="2113">
                  <c:v>68</c:v>
                </c:pt>
                <c:pt idx="2114">
                  <c:v>52</c:v>
                </c:pt>
                <c:pt idx="2115">
                  <c:v>92</c:v>
                </c:pt>
                <c:pt idx="2116">
                  <c:v>44</c:v>
                </c:pt>
                <c:pt idx="2117">
                  <c:v>80</c:v>
                </c:pt>
                <c:pt idx="2118">
                  <c:v>52</c:v>
                </c:pt>
                <c:pt idx="2119">
                  <c:v>76</c:v>
                </c:pt>
                <c:pt idx="2120">
                  <c:v>60</c:v>
                </c:pt>
                <c:pt idx="2121">
                  <c:v>60</c:v>
                </c:pt>
                <c:pt idx="2122">
                  <c:v>52</c:v>
                </c:pt>
                <c:pt idx="2123">
                  <c:v>64</c:v>
                </c:pt>
                <c:pt idx="2124">
                  <c:v>76</c:v>
                </c:pt>
                <c:pt idx="2125">
                  <c:v>88</c:v>
                </c:pt>
                <c:pt idx="2126">
                  <c:v>80</c:v>
                </c:pt>
                <c:pt idx="2127">
                  <c:v>76</c:v>
                </c:pt>
                <c:pt idx="2128">
                  <c:v>64</c:v>
                </c:pt>
                <c:pt idx="2129">
                  <c:v>40</c:v>
                </c:pt>
                <c:pt idx="2130">
                  <c:v>80</c:v>
                </c:pt>
                <c:pt idx="2131">
                  <c:v>60</c:v>
                </c:pt>
                <c:pt idx="2132">
                  <c:v>60</c:v>
                </c:pt>
                <c:pt idx="2133">
                  <c:v>48</c:v>
                </c:pt>
                <c:pt idx="2134">
                  <c:v>84</c:v>
                </c:pt>
                <c:pt idx="2135">
                  <c:v>64</c:v>
                </c:pt>
                <c:pt idx="2136">
                  <c:v>60</c:v>
                </c:pt>
                <c:pt idx="2137">
                  <c:v>60</c:v>
                </c:pt>
                <c:pt idx="2138">
                  <c:v>92</c:v>
                </c:pt>
                <c:pt idx="2139">
                  <c:v>76</c:v>
                </c:pt>
                <c:pt idx="2140">
                  <c:v>52</c:v>
                </c:pt>
                <c:pt idx="2141">
                  <c:v>80</c:v>
                </c:pt>
                <c:pt idx="2142">
                  <c:v>32</c:v>
                </c:pt>
                <c:pt idx="2143">
                  <c:v>68</c:v>
                </c:pt>
                <c:pt idx="2144">
                  <c:v>80</c:v>
                </c:pt>
                <c:pt idx="2145">
                  <c:v>64</c:v>
                </c:pt>
                <c:pt idx="2146">
                  <c:v>56</c:v>
                </c:pt>
                <c:pt idx="2147">
                  <c:v>64</c:v>
                </c:pt>
                <c:pt idx="2148">
                  <c:v>52</c:v>
                </c:pt>
                <c:pt idx="2149">
                  <c:v>52</c:v>
                </c:pt>
                <c:pt idx="2150">
                  <c:v>76</c:v>
                </c:pt>
                <c:pt idx="2151">
                  <c:v>88</c:v>
                </c:pt>
                <c:pt idx="2152">
                  <c:v>52</c:v>
                </c:pt>
                <c:pt idx="2153">
                  <c:v>60</c:v>
                </c:pt>
                <c:pt idx="2154">
                  <c:v>96</c:v>
                </c:pt>
                <c:pt idx="2155">
                  <c:v>68</c:v>
                </c:pt>
                <c:pt idx="2156">
                  <c:v>116</c:v>
                </c:pt>
                <c:pt idx="2157">
                  <c:v>44</c:v>
                </c:pt>
                <c:pt idx="2158">
                  <c:v>56</c:v>
                </c:pt>
                <c:pt idx="2159">
                  <c:v>96</c:v>
                </c:pt>
                <c:pt idx="2160">
                  <c:v>76</c:v>
                </c:pt>
                <c:pt idx="2161">
                  <c:v>96</c:v>
                </c:pt>
                <c:pt idx="2162">
                  <c:v>68</c:v>
                </c:pt>
                <c:pt idx="2163">
                  <c:v>72</c:v>
                </c:pt>
                <c:pt idx="2164">
                  <c:v>112</c:v>
                </c:pt>
                <c:pt idx="2165">
                  <c:v>96</c:v>
                </c:pt>
                <c:pt idx="2166">
                  <c:v>96</c:v>
                </c:pt>
                <c:pt idx="2167">
                  <c:v>64</c:v>
                </c:pt>
                <c:pt idx="2168">
                  <c:v>68</c:v>
                </c:pt>
                <c:pt idx="2169">
                  <c:v>88</c:v>
                </c:pt>
                <c:pt idx="2170">
                  <c:v>68</c:v>
                </c:pt>
                <c:pt idx="2171">
                  <c:v>64</c:v>
                </c:pt>
                <c:pt idx="2172">
                  <c:v>108</c:v>
                </c:pt>
                <c:pt idx="2173">
                  <c:v>64</c:v>
                </c:pt>
                <c:pt idx="2174">
                  <c:v>44</c:v>
                </c:pt>
                <c:pt idx="2175">
                  <c:v>64</c:v>
                </c:pt>
                <c:pt idx="2176">
                  <c:v>44</c:v>
                </c:pt>
                <c:pt idx="2177">
                  <c:v>64</c:v>
                </c:pt>
                <c:pt idx="2178">
                  <c:v>92</c:v>
                </c:pt>
                <c:pt idx="2179">
                  <c:v>72</c:v>
                </c:pt>
                <c:pt idx="2180">
                  <c:v>76</c:v>
                </c:pt>
                <c:pt idx="2181">
                  <c:v>108</c:v>
                </c:pt>
                <c:pt idx="2182">
                  <c:v>92</c:v>
                </c:pt>
                <c:pt idx="2183">
                  <c:v>68</c:v>
                </c:pt>
                <c:pt idx="2184">
                  <c:v>72</c:v>
                </c:pt>
                <c:pt idx="2185">
                  <c:v>88</c:v>
                </c:pt>
                <c:pt idx="2186">
                  <c:v>60</c:v>
                </c:pt>
                <c:pt idx="2187">
                  <c:v>64</c:v>
                </c:pt>
                <c:pt idx="2188">
                  <c:v>72</c:v>
                </c:pt>
                <c:pt idx="2189">
                  <c:v>52</c:v>
                </c:pt>
                <c:pt idx="2190">
                  <c:v>76</c:v>
                </c:pt>
                <c:pt idx="2191">
                  <c:v>88</c:v>
                </c:pt>
                <c:pt idx="2192">
                  <c:v>84</c:v>
                </c:pt>
                <c:pt idx="2193">
                  <c:v>96</c:v>
                </c:pt>
                <c:pt idx="2194">
                  <c:v>76</c:v>
                </c:pt>
                <c:pt idx="2195">
                  <c:v>92</c:v>
                </c:pt>
                <c:pt idx="2196">
                  <c:v>104</c:v>
                </c:pt>
                <c:pt idx="2197">
                  <c:v>72</c:v>
                </c:pt>
                <c:pt idx="2198">
                  <c:v>96</c:v>
                </c:pt>
                <c:pt idx="2199">
                  <c:v>84</c:v>
                </c:pt>
                <c:pt idx="2200">
                  <c:v>100</c:v>
                </c:pt>
                <c:pt idx="2201">
                  <c:v>60</c:v>
                </c:pt>
                <c:pt idx="2202">
                  <c:v>80</c:v>
                </c:pt>
                <c:pt idx="2203">
                  <c:v>80</c:v>
                </c:pt>
                <c:pt idx="2204">
                  <c:v>84</c:v>
                </c:pt>
                <c:pt idx="2205">
                  <c:v>72</c:v>
                </c:pt>
                <c:pt idx="2206">
                  <c:v>76</c:v>
                </c:pt>
                <c:pt idx="2207">
                  <c:v>68</c:v>
                </c:pt>
                <c:pt idx="2208">
                  <c:v>56</c:v>
                </c:pt>
                <c:pt idx="2209">
                  <c:v>84</c:v>
                </c:pt>
                <c:pt idx="2210">
                  <c:v>104</c:v>
                </c:pt>
                <c:pt idx="2211">
                  <c:v>120</c:v>
                </c:pt>
                <c:pt idx="2212">
                  <c:v>52</c:v>
                </c:pt>
                <c:pt idx="2213">
                  <c:v>48</c:v>
                </c:pt>
                <c:pt idx="2214">
                  <c:v>72</c:v>
                </c:pt>
                <c:pt idx="2215">
                  <c:v>92</c:v>
                </c:pt>
                <c:pt idx="2216">
                  <c:v>72</c:v>
                </c:pt>
                <c:pt idx="2217">
                  <c:v>72</c:v>
                </c:pt>
                <c:pt idx="2218">
                  <c:v>84</c:v>
                </c:pt>
                <c:pt idx="2219">
                  <c:v>104</c:v>
                </c:pt>
                <c:pt idx="2220">
                  <c:v>96</c:v>
                </c:pt>
                <c:pt idx="2221">
                  <c:v>84</c:v>
                </c:pt>
                <c:pt idx="2222">
                  <c:v>68</c:v>
                </c:pt>
                <c:pt idx="2223">
                  <c:v>92</c:v>
                </c:pt>
                <c:pt idx="2224">
                  <c:v>72</c:v>
                </c:pt>
                <c:pt idx="2225">
                  <c:v>116</c:v>
                </c:pt>
                <c:pt idx="2226">
                  <c:v>104</c:v>
                </c:pt>
                <c:pt idx="2227">
                  <c:v>92</c:v>
                </c:pt>
                <c:pt idx="2228">
                  <c:v>76</c:v>
                </c:pt>
                <c:pt idx="2229">
                  <c:v>64</c:v>
                </c:pt>
                <c:pt idx="2230">
                  <c:v>76</c:v>
                </c:pt>
                <c:pt idx="2231">
                  <c:v>84</c:v>
                </c:pt>
                <c:pt idx="2232">
                  <c:v>92</c:v>
                </c:pt>
                <c:pt idx="2233">
                  <c:v>88</c:v>
                </c:pt>
                <c:pt idx="2234">
                  <c:v>76</c:v>
                </c:pt>
                <c:pt idx="2235">
                  <c:v>88</c:v>
                </c:pt>
                <c:pt idx="2236">
                  <c:v>48</c:v>
                </c:pt>
                <c:pt idx="2237">
                  <c:v>56</c:v>
                </c:pt>
                <c:pt idx="2238">
                  <c:v>72</c:v>
                </c:pt>
                <c:pt idx="2239">
                  <c:v>80</c:v>
                </c:pt>
                <c:pt idx="2240">
                  <c:v>48</c:v>
                </c:pt>
                <c:pt idx="2241">
                  <c:v>60</c:v>
                </c:pt>
                <c:pt idx="2242">
                  <c:v>64</c:v>
                </c:pt>
                <c:pt idx="2243">
                  <c:v>64</c:v>
                </c:pt>
                <c:pt idx="2244">
                  <c:v>56</c:v>
                </c:pt>
                <c:pt idx="2245">
                  <c:v>80</c:v>
                </c:pt>
                <c:pt idx="2246">
                  <c:v>64</c:v>
                </c:pt>
                <c:pt idx="2247">
                  <c:v>64</c:v>
                </c:pt>
                <c:pt idx="2248">
                  <c:v>48</c:v>
                </c:pt>
                <c:pt idx="2249">
                  <c:v>88</c:v>
                </c:pt>
                <c:pt idx="2250">
                  <c:v>60</c:v>
                </c:pt>
                <c:pt idx="2251">
                  <c:v>48</c:v>
                </c:pt>
                <c:pt idx="2252">
                  <c:v>56</c:v>
                </c:pt>
                <c:pt idx="2253">
                  <c:v>60</c:v>
                </c:pt>
                <c:pt idx="2254">
                  <c:v>80</c:v>
                </c:pt>
                <c:pt idx="2255">
                  <c:v>76</c:v>
                </c:pt>
                <c:pt idx="2256">
                  <c:v>64</c:v>
                </c:pt>
                <c:pt idx="2257">
                  <c:v>56</c:v>
                </c:pt>
                <c:pt idx="2258">
                  <c:v>40</c:v>
                </c:pt>
                <c:pt idx="2259">
                  <c:v>64</c:v>
                </c:pt>
                <c:pt idx="2260">
                  <c:v>64</c:v>
                </c:pt>
                <c:pt idx="2261">
                  <c:v>44</c:v>
                </c:pt>
                <c:pt idx="2262">
                  <c:v>64</c:v>
                </c:pt>
                <c:pt idx="2263">
                  <c:v>56</c:v>
                </c:pt>
                <c:pt idx="2264">
                  <c:v>56</c:v>
                </c:pt>
                <c:pt idx="2265">
                  <c:v>72</c:v>
                </c:pt>
                <c:pt idx="2266">
                  <c:v>72</c:v>
                </c:pt>
                <c:pt idx="2267">
                  <c:v>84</c:v>
                </c:pt>
                <c:pt idx="2268">
                  <c:v>76</c:v>
                </c:pt>
                <c:pt idx="2269">
                  <c:v>76</c:v>
                </c:pt>
                <c:pt idx="2270">
                  <c:v>68</c:v>
                </c:pt>
                <c:pt idx="2271">
                  <c:v>80</c:v>
                </c:pt>
                <c:pt idx="2272">
                  <c:v>88</c:v>
                </c:pt>
                <c:pt idx="2273">
                  <c:v>76</c:v>
                </c:pt>
                <c:pt idx="2274">
                  <c:v>68</c:v>
                </c:pt>
                <c:pt idx="2275">
                  <c:v>60</c:v>
                </c:pt>
                <c:pt idx="2276">
                  <c:v>76</c:v>
                </c:pt>
                <c:pt idx="2277">
                  <c:v>72</c:v>
                </c:pt>
                <c:pt idx="2278">
                  <c:v>96</c:v>
                </c:pt>
                <c:pt idx="2279">
                  <c:v>64</c:v>
                </c:pt>
                <c:pt idx="2280">
                  <c:v>64</c:v>
                </c:pt>
                <c:pt idx="2281">
                  <c:v>100</c:v>
                </c:pt>
                <c:pt idx="2282">
                  <c:v>68</c:v>
                </c:pt>
                <c:pt idx="2283">
                  <c:v>88</c:v>
                </c:pt>
                <c:pt idx="2284">
                  <c:v>64</c:v>
                </c:pt>
                <c:pt idx="2285">
                  <c:v>52</c:v>
                </c:pt>
                <c:pt idx="2286">
                  <c:v>92</c:v>
                </c:pt>
                <c:pt idx="2287">
                  <c:v>88</c:v>
                </c:pt>
                <c:pt idx="2288">
                  <c:v>44</c:v>
                </c:pt>
                <c:pt idx="2289">
                  <c:v>96</c:v>
                </c:pt>
                <c:pt idx="2290">
                  <c:v>84</c:v>
                </c:pt>
                <c:pt idx="2291">
                  <c:v>48</c:v>
                </c:pt>
                <c:pt idx="2292">
                  <c:v>104</c:v>
                </c:pt>
                <c:pt idx="2293">
                  <c:v>72</c:v>
                </c:pt>
                <c:pt idx="2294">
                  <c:v>60</c:v>
                </c:pt>
                <c:pt idx="2295">
                  <c:v>64</c:v>
                </c:pt>
                <c:pt idx="2296">
                  <c:v>108</c:v>
                </c:pt>
                <c:pt idx="2297">
                  <c:v>52</c:v>
                </c:pt>
                <c:pt idx="2298">
                  <c:v>68</c:v>
                </c:pt>
                <c:pt idx="2299">
                  <c:v>92</c:v>
                </c:pt>
                <c:pt idx="2300">
                  <c:v>84</c:v>
                </c:pt>
                <c:pt idx="2301">
                  <c:v>60</c:v>
                </c:pt>
                <c:pt idx="2302">
                  <c:v>72</c:v>
                </c:pt>
                <c:pt idx="2303">
                  <c:v>68</c:v>
                </c:pt>
                <c:pt idx="2304">
                  <c:v>104</c:v>
                </c:pt>
                <c:pt idx="2305">
                  <c:v>96</c:v>
                </c:pt>
                <c:pt idx="2306">
                  <c:v>60</c:v>
                </c:pt>
                <c:pt idx="2307">
                  <c:v>84</c:v>
                </c:pt>
                <c:pt idx="2308">
                  <c:v>88</c:v>
                </c:pt>
                <c:pt idx="2309">
                  <c:v>64</c:v>
                </c:pt>
                <c:pt idx="2310">
                  <c:v>88</c:v>
                </c:pt>
                <c:pt idx="2311">
                  <c:v>100</c:v>
                </c:pt>
                <c:pt idx="2312">
                  <c:v>92</c:v>
                </c:pt>
                <c:pt idx="2313">
                  <c:v>96</c:v>
                </c:pt>
                <c:pt idx="2314">
                  <c:v>68</c:v>
                </c:pt>
                <c:pt idx="2315">
                  <c:v>96</c:v>
                </c:pt>
                <c:pt idx="2316">
                  <c:v>80</c:v>
                </c:pt>
                <c:pt idx="2317">
                  <c:v>72</c:v>
                </c:pt>
                <c:pt idx="2318">
                  <c:v>108</c:v>
                </c:pt>
                <c:pt idx="2319">
                  <c:v>92</c:v>
                </c:pt>
                <c:pt idx="2320">
                  <c:v>68</c:v>
                </c:pt>
                <c:pt idx="2321">
                  <c:v>64</c:v>
                </c:pt>
                <c:pt idx="2322">
                  <c:v>108</c:v>
                </c:pt>
                <c:pt idx="2323">
                  <c:v>80</c:v>
                </c:pt>
                <c:pt idx="2324">
                  <c:v>92</c:v>
                </c:pt>
                <c:pt idx="2325">
                  <c:v>68</c:v>
                </c:pt>
                <c:pt idx="2326">
                  <c:v>56</c:v>
                </c:pt>
                <c:pt idx="2327">
                  <c:v>76</c:v>
                </c:pt>
                <c:pt idx="2328">
                  <c:v>68</c:v>
                </c:pt>
                <c:pt idx="2329">
                  <c:v>76</c:v>
                </c:pt>
                <c:pt idx="2330">
                  <c:v>72</c:v>
                </c:pt>
                <c:pt idx="2331">
                  <c:v>116</c:v>
                </c:pt>
                <c:pt idx="2332">
                  <c:v>76</c:v>
                </c:pt>
                <c:pt idx="2333">
                  <c:v>72</c:v>
                </c:pt>
                <c:pt idx="2334">
                  <c:v>56</c:v>
                </c:pt>
                <c:pt idx="2335">
                  <c:v>96</c:v>
                </c:pt>
                <c:pt idx="2336">
                  <c:v>64</c:v>
                </c:pt>
                <c:pt idx="2337">
                  <c:v>64</c:v>
                </c:pt>
                <c:pt idx="2338">
                  <c:v>92</c:v>
                </c:pt>
                <c:pt idx="2339">
                  <c:v>56</c:v>
                </c:pt>
                <c:pt idx="2340">
                  <c:v>116</c:v>
                </c:pt>
                <c:pt idx="2341">
                  <c:v>72</c:v>
                </c:pt>
                <c:pt idx="2342">
                  <c:v>96</c:v>
                </c:pt>
                <c:pt idx="2343">
                  <c:v>76</c:v>
                </c:pt>
                <c:pt idx="2344">
                  <c:v>76</c:v>
                </c:pt>
                <c:pt idx="2345">
                  <c:v>60</c:v>
                </c:pt>
                <c:pt idx="2346">
                  <c:v>72</c:v>
                </c:pt>
                <c:pt idx="2347">
                  <c:v>60</c:v>
                </c:pt>
                <c:pt idx="2348">
                  <c:v>104</c:v>
                </c:pt>
                <c:pt idx="2349">
                  <c:v>100</c:v>
                </c:pt>
                <c:pt idx="2350">
                  <c:v>72</c:v>
                </c:pt>
                <c:pt idx="2351">
                  <c:v>64</c:v>
                </c:pt>
                <c:pt idx="2352">
                  <c:v>92</c:v>
                </c:pt>
                <c:pt idx="2353">
                  <c:v>80</c:v>
                </c:pt>
                <c:pt idx="2354">
                  <c:v>72</c:v>
                </c:pt>
                <c:pt idx="2355">
                  <c:v>116</c:v>
                </c:pt>
                <c:pt idx="2356">
                  <c:v>76</c:v>
                </c:pt>
                <c:pt idx="2357">
                  <c:v>76</c:v>
                </c:pt>
                <c:pt idx="2358">
                  <c:v>76</c:v>
                </c:pt>
                <c:pt idx="2359">
                  <c:v>144</c:v>
                </c:pt>
                <c:pt idx="2360">
                  <c:v>72</c:v>
                </c:pt>
                <c:pt idx="2361">
                  <c:v>68</c:v>
                </c:pt>
                <c:pt idx="2362">
                  <c:v>84</c:v>
                </c:pt>
                <c:pt idx="2363">
                  <c:v>120</c:v>
                </c:pt>
                <c:pt idx="2364">
                  <c:v>96</c:v>
                </c:pt>
                <c:pt idx="2365">
                  <c:v>60</c:v>
                </c:pt>
                <c:pt idx="2366">
                  <c:v>92</c:v>
                </c:pt>
                <c:pt idx="2367">
                  <c:v>76</c:v>
                </c:pt>
                <c:pt idx="2368">
                  <c:v>96</c:v>
                </c:pt>
                <c:pt idx="2369">
                  <c:v>72</c:v>
                </c:pt>
                <c:pt idx="2370">
                  <c:v>104</c:v>
                </c:pt>
                <c:pt idx="2371">
                  <c:v>56</c:v>
                </c:pt>
                <c:pt idx="2372">
                  <c:v>72</c:v>
                </c:pt>
                <c:pt idx="2373">
                  <c:v>72</c:v>
                </c:pt>
                <c:pt idx="2374">
                  <c:v>104</c:v>
                </c:pt>
                <c:pt idx="2375">
                  <c:v>80</c:v>
                </c:pt>
                <c:pt idx="2376">
                  <c:v>84</c:v>
                </c:pt>
                <c:pt idx="2377">
                  <c:v>80</c:v>
                </c:pt>
                <c:pt idx="2378">
                  <c:v>64</c:v>
                </c:pt>
                <c:pt idx="2379">
                  <c:v>76</c:v>
                </c:pt>
                <c:pt idx="2380">
                  <c:v>80</c:v>
                </c:pt>
                <c:pt idx="2381">
                  <c:v>52</c:v>
                </c:pt>
                <c:pt idx="2382">
                  <c:v>72</c:v>
                </c:pt>
                <c:pt idx="2383">
                  <c:v>72</c:v>
                </c:pt>
                <c:pt idx="2384">
                  <c:v>60</c:v>
                </c:pt>
                <c:pt idx="2385">
                  <c:v>52</c:v>
                </c:pt>
                <c:pt idx="2386">
                  <c:v>76</c:v>
                </c:pt>
                <c:pt idx="2387">
                  <c:v>76</c:v>
                </c:pt>
                <c:pt idx="2388">
                  <c:v>68</c:v>
                </c:pt>
                <c:pt idx="2389">
                  <c:v>72</c:v>
                </c:pt>
                <c:pt idx="2390">
                  <c:v>76</c:v>
                </c:pt>
                <c:pt idx="2391">
                  <c:v>52</c:v>
                </c:pt>
                <c:pt idx="2392">
                  <c:v>80</c:v>
                </c:pt>
                <c:pt idx="2393">
                  <c:v>52</c:v>
                </c:pt>
                <c:pt idx="2394">
                  <c:v>32</c:v>
                </c:pt>
                <c:pt idx="2395">
                  <c:v>52</c:v>
                </c:pt>
                <c:pt idx="2396">
                  <c:v>72</c:v>
                </c:pt>
                <c:pt idx="2397">
                  <c:v>64</c:v>
                </c:pt>
                <c:pt idx="2398">
                  <c:v>72</c:v>
                </c:pt>
                <c:pt idx="2399">
                  <c:v>72</c:v>
                </c:pt>
                <c:pt idx="2400">
                  <c:v>64</c:v>
                </c:pt>
                <c:pt idx="2401">
                  <c:v>64</c:v>
                </c:pt>
                <c:pt idx="2402">
                  <c:v>92</c:v>
                </c:pt>
                <c:pt idx="2403">
                  <c:v>68</c:v>
                </c:pt>
                <c:pt idx="2404">
                  <c:v>80</c:v>
                </c:pt>
                <c:pt idx="2405">
                  <c:v>68</c:v>
                </c:pt>
                <c:pt idx="2406">
                  <c:v>88</c:v>
                </c:pt>
                <c:pt idx="2407">
                  <c:v>104</c:v>
                </c:pt>
                <c:pt idx="2408">
                  <c:v>60</c:v>
                </c:pt>
                <c:pt idx="2409">
                  <c:v>24</c:v>
                </c:pt>
                <c:pt idx="2410">
                  <c:v>60</c:v>
                </c:pt>
                <c:pt idx="2411">
                  <c:v>76</c:v>
                </c:pt>
                <c:pt idx="2412">
                  <c:v>80</c:v>
                </c:pt>
                <c:pt idx="2413">
                  <c:v>80</c:v>
                </c:pt>
                <c:pt idx="2414">
                  <c:v>64</c:v>
                </c:pt>
                <c:pt idx="2415">
                  <c:v>60</c:v>
                </c:pt>
                <c:pt idx="2416">
                  <c:v>100</c:v>
                </c:pt>
                <c:pt idx="2417">
                  <c:v>72</c:v>
                </c:pt>
                <c:pt idx="2418">
                  <c:v>64</c:v>
                </c:pt>
                <c:pt idx="2419">
                  <c:v>72</c:v>
                </c:pt>
                <c:pt idx="2420">
                  <c:v>84</c:v>
                </c:pt>
                <c:pt idx="2421">
                  <c:v>60</c:v>
                </c:pt>
                <c:pt idx="2422">
                  <c:v>80</c:v>
                </c:pt>
                <c:pt idx="2423">
                  <c:v>64</c:v>
                </c:pt>
                <c:pt idx="2424">
                  <c:v>68</c:v>
                </c:pt>
                <c:pt idx="2425">
                  <c:v>76</c:v>
                </c:pt>
                <c:pt idx="2426">
                  <c:v>88</c:v>
                </c:pt>
                <c:pt idx="2427">
                  <c:v>72</c:v>
                </c:pt>
                <c:pt idx="2428">
                  <c:v>96</c:v>
                </c:pt>
                <c:pt idx="2429">
                  <c:v>84</c:v>
                </c:pt>
                <c:pt idx="2430">
                  <c:v>100</c:v>
                </c:pt>
                <c:pt idx="2431">
                  <c:v>76</c:v>
                </c:pt>
                <c:pt idx="2432">
                  <c:v>128</c:v>
                </c:pt>
                <c:pt idx="2433">
                  <c:v>92</c:v>
                </c:pt>
                <c:pt idx="2434">
                  <c:v>164</c:v>
                </c:pt>
                <c:pt idx="2435">
                  <c:v>116</c:v>
                </c:pt>
                <c:pt idx="2436">
                  <c:v>132</c:v>
                </c:pt>
                <c:pt idx="2437">
                  <c:v>176</c:v>
                </c:pt>
                <c:pt idx="2438">
                  <c:v>156</c:v>
                </c:pt>
                <c:pt idx="2439">
                  <c:v>136</c:v>
                </c:pt>
                <c:pt idx="2440">
                  <c:v>108</c:v>
                </c:pt>
                <c:pt idx="2441">
                  <c:v>220</c:v>
                </c:pt>
                <c:pt idx="2442">
                  <c:v>228</c:v>
                </c:pt>
                <c:pt idx="2443">
                  <c:v>136</c:v>
                </c:pt>
                <c:pt idx="2444">
                  <c:v>164</c:v>
                </c:pt>
                <c:pt idx="2445">
                  <c:v>180</c:v>
                </c:pt>
                <c:pt idx="2446">
                  <c:v>224</c:v>
                </c:pt>
                <c:pt idx="2447">
                  <c:v>168</c:v>
                </c:pt>
                <c:pt idx="2448">
                  <c:v>184</c:v>
                </c:pt>
                <c:pt idx="2449">
                  <c:v>160</c:v>
                </c:pt>
                <c:pt idx="2450">
                  <c:v>224</c:v>
                </c:pt>
                <c:pt idx="2451">
                  <c:v>184</c:v>
                </c:pt>
                <c:pt idx="2452">
                  <c:v>140</c:v>
                </c:pt>
                <c:pt idx="2453">
                  <c:v>188</c:v>
                </c:pt>
                <c:pt idx="2454">
                  <c:v>180</c:v>
                </c:pt>
                <c:pt idx="2455">
                  <c:v>132</c:v>
                </c:pt>
                <c:pt idx="2456">
                  <c:v>168</c:v>
                </c:pt>
                <c:pt idx="2457">
                  <c:v>140</c:v>
                </c:pt>
                <c:pt idx="2458">
                  <c:v>200</c:v>
                </c:pt>
                <c:pt idx="2459">
                  <c:v>148</c:v>
                </c:pt>
                <c:pt idx="2460">
                  <c:v>192</c:v>
                </c:pt>
                <c:pt idx="2461">
                  <c:v>156</c:v>
                </c:pt>
                <c:pt idx="2462">
                  <c:v>192</c:v>
                </c:pt>
                <c:pt idx="2463">
                  <c:v>200</c:v>
                </c:pt>
                <c:pt idx="2464">
                  <c:v>220</c:v>
                </c:pt>
                <c:pt idx="2465">
                  <c:v>192</c:v>
                </c:pt>
                <c:pt idx="2466">
                  <c:v>164</c:v>
                </c:pt>
                <c:pt idx="2467">
                  <c:v>144</c:v>
                </c:pt>
                <c:pt idx="2468">
                  <c:v>216</c:v>
                </c:pt>
                <c:pt idx="2469">
                  <c:v>192</c:v>
                </c:pt>
                <c:pt idx="2470">
                  <c:v>216</c:v>
                </c:pt>
                <c:pt idx="2471">
                  <c:v>144</c:v>
                </c:pt>
                <c:pt idx="2472">
                  <c:v>168</c:v>
                </c:pt>
                <c:pt idx="2473">
                  <c:v>168</c:v>
                </c:pt>
                <c:pt idx="2474">
                  <c:v>192</c:v>
                </c:pt>
                <c:pt idx="2475">
                  <c:v>148</c:v>
                </c:pt>
                <c:pt idx="2476">
                  <c:v>184</c:v>
                </c:pt>
                <c:pt idx="2477">
                  <c:v>156</c:v>
                </c:pt>
                <c:pt idx="2478">
                  <c:v>136</c:v>
                </c:pt>
                <c:pt idx="2479">
                  <c:v>128</c:v>
                </c:pt>
                <c:pt idx="2480">
                  <c:v>124</c:v>
                </c:pt>
                <c:pt idx="2481">
                  <c:v>64</c:v>
                </c:pt>
                <c:pt idx="2482">
                  <c:v>104</c:v>
                </c:pt>
                <c:pt idx="2483">
                  <c:v>88</c:v>
                </c:pt>
                <c:pt idx="2484">
                  <c:v>100</c:v>
                </c:pt>
                <c:pt idx="2485">
                  <c:v>76</c:v>
                </c:pt>
                <c:pt idx="2486">
                  <c:v>104</c:v>
                </c:pt>
                <c:pt idx="2487">
                  <c:v>92</c:v>
                </c:pt>
                <c:pt idx="2488">
                  <c:v>80</c:v>
                </c:pt>
                <c:pt idx="2489">
                  <c:v>104</c:v>
                </c:pt>
                <c:pt idx="2490">
                  <c:v>68</c:v>
                </c:pt>
                <c:pt idx="2491">
                  <c:v>92</c:v>
                </c:pt>
                <c:pt idx="2492">
                  <c:v>84</c:v>
                </c:pt>
                <c:pt idx="2493">
                  <c:v>56</c:v>
                </c:pt>
                <c:pt idx="2494">
                  <c:v>100</c:v>
                </c:pt>
                <c:pt idx="2495">
                  <c:v>68</c:v>
                </c:pt>
                <c:pt idx="2496">
                  <c:v>72</c:v>
                </c:pt>
                <c:pt idx="2497">
                  <c:v>96</c:v>
                </c:pt>
                <c:pt idx="2498">
                  <c:v>76</c:v>
                </c:pt>
                <c:pt idx="2499">
                  <c:v>68</c:v>
                </c:pt>
                <c:pt idx="2500">
                  <c:v>108</c:v>
                </c:pt>
                <c:pt idx="2501">
                  <c:v>80</c:v>
                </c:pt>
                <c:pt idx="2502">
                  <c:v>96</c:v>
                </c:pt>
                <c:pt idx="2503">
                  <c:v>48</c:v>
                </c:pt>
                <c:pt idx="2504">
                  <c:v>92</c:v>
                </c:pt>
                <c:pt idx="2505">
                  <c:v>64</c:v>
                </c:pt>
                <c:pt idx="2506">
                  <c:v>64</c:v>
                </c:pt>
                <c:pt idx="2507">
                  <c:v>52</c:v>
                </c:pt>
                <c:pt idx="2508">
                  <c:v>116</c:v>
                </c:pt>
                <c:pt idx="2509">
                  <c:v>88</c:v>
                </c:pt>
                <c:pt idx="2510">
                  <c:v>100</c:v>
                </c:pt>
                <c:pt idx="2511">
                  <c:v>60</c:v>
                </c:pt>
                <c:pt idx="2512">
                  <c:v>56</c:v>
                </c:pt>
                <c:pt idx="2513">
                  <c:v>88</c:v>
                </c:pt>
                <c:pt idx="2514">
                  <c:v>68</c:v>
                </c:pt>
                <c:pt idx="2515">
                  <c:v>108</c:v>
                </c:pt>
                <c:pt idx="2516">
                  <c:v>64</c:v>
                </c:pt>
                <c:pt idx="2517">
                  <c:v>72</c:v>
                </c:pt>
                <c:pt idx="2518">
                  <c:v>104</c:v>
                </c:pt>
                <c:pt idx="2519">
                  <c:v>72</c:v>
                </c:pt>
                <c:pt idx="2520">
                  <c:v>96</c:v>
                </c:pt>
                <c:pt idx="2521">
                  <c:v>120</c:v>
                </c:pt>
                <c:pt idx="2522">
                  <c:v>48</c:v>
                </c:pt>
                <c:pt idx="2523">
                  <c:v>124</c:v>
                </c:pt>
                <c:pt idx="2524">
                  <c:v>92</c:v>
                </c:pt>
                <c:pt idx="2525">
                  <c:v>88</c:v>
                </c:pt>
                <c:pt idx="2526">
                  <c:v>76</c:v>
                </c:pt>
                <c:pt idx="2527">
                  <c:v>112</c:v>
                </c:pt>
                <c:pt idx="2528">
                  <c:v>120</c:v>
                </c:pt>
                <c:pt idx="2529">
                  <c:v>136</c:v>
                </c:pt>
                <c:pt idx="2530">
                  <c:v>116</c:v>
                </c:pt>
                <c:pt idx="2531">
                  <c:v>84</c:v>
                </c:pt>
                <c:pt idx="2532">
                  <c:v>76</c:v>
                </c:pt>
                <c:pt idx="2533">
                  <c:v>92</c:v>
                </c:pt>
                <c:pt idx="2534">
                  <c:v>72</c:v>
                </c:pt>
                <c:pt idx="2535">
                  <c:v>144</c:v>
                </c:pt>
                <c:pt idx="2536">
                  <c:v>72</c:v>
                </c:pt>
                <c:pt idx="2537">
                  <c:v>80</c:v>
                </c:pt>
                <c:pt idx="2538">
                  <c:v>108</c:v>
                </c:pt>
                <c:pt idx="2539">
                  <c:v>88</c:v>
                </c:pt>
                <c:pt idx="2540">
                  <c:v>80</c:v>
                </c:pt>
                <c:pt idx="2541">
                  <c:v>60</c:v>
                </c:pt>
                <c:pt idx="2542">
                  <c:v>76</c:v>
                </c:pt>
                <c:pt idx="2543">
                  <c:v>92</c:v>
                </c:pt>
                <c:pt idx="2544">
                  <c:v>88</c:v>
                </c:pt>
                <c:pt idx="2545">
                  <c:v>76</c:v>
                </c:pt>
                <c:pt idx="2546">
                  <c:v>80</c:v>
                </c:pt>
                <c:pt idx="2547">
                  <c:v>96</c:v>
                </c:pt>
                <c:pt idx="2548">
                  <c:v>116</c:v>
                </c:pt>
                <c:pt idx="2549">
                  <c:v>68</c:v>
                </c:pt>
                <c:pt idx="2550">
                  <c:v>68</c:v>
                </c:pt>
                <c:pt idx="2551">
                  <c:v>56</c:v>
                </c:pt>
                <c:pt idx="2552">
                  <c:v>64</c:v>
                </c:pt>
                <c:pt idx="2553">
                  <c:v>36</c:v>
                </c:pt>
                <c:pt idx="2554">
                  <c:v>48</c:v>
                </c:pt>
                <c:pt idx="2555">
                  <c:v>112</c:v>
                </c:pt>
                <c:pt idx="2556">
                  <c:v>68</c:v>
                </c:pt>
                <c:pt idx="2557">
                  <c:v>84</c:v>
                </c:pt>
                <c:pt idx="2558">
                  <c:v>48</c:v>
                </c:pt>
                <c:pt idx="2559">
                  <c:v>80</c:v>
                </c:pt>
                <c:pt idx="2560">
                  <c:v>72</c:v>
                </c:pt>
                <c:pt idx="2561">
                  <c:v>64</c:v>
                </c:pt>
                <c:pt idx="2562">
                  <c:v>52</c:v>
                </c:pt>
                <c:pt idx="2563">
                  <c:v>72</c:v>
                </c:pt>
                <c:pt idx="2564">
                  <c:v>80</c:v>
                </c:pt>
                <c:pt idx="2565">
                  <c:v>68</c:v>
                </c:pt>
                <c:pt idx="2566">
                  <c:v>64</c:v>
                </c:pt>
                <c:pt idx="2567">
                  <c:v>80</c:v>
                </c:pt>
                <c:pt idx="2568">
                  <c:v>96</c:v>
                </c:pt>
                <c:pt idx="2569">
                  <c:v>60</c:v>
                </c:pt>
                <c:pt idx="2570">
                  <c:v>92</c:v>
                </c:pt>
                <c:pt idx="2571">
                  <c:v>112</c:v>
                </c:pt>
                <c:pt idx="2572">
                  <c:v>96</c:v>
                </c:pt>
                <c:pt idx="2573">
                  <c:v>108</c:v>
                </c:pt>
                <c:pt idx="2574">
                  <c:v>88</c:v>
                </c:pt>
                <c:pt idx="2575">
                  <c:v>80</c:v>
                </c:pt>
                <c:pt idx="2576">
                  <c:v>92</c:v>
                </c:pt>
                <c:pt idx="2577">
                  <c:v>88</c:v>
                </c:pt>
                <c:pt idx="2578">
                  <c:v>80</c:v>
                </c:pt>
                <c:pt idx="2579">
                  <c:v>60</c:v>
                </c:pt>
                <c:pt idx="2580">
                  <c:v>84</c:v>
                </c:pt>
                <c:pt idx="2581">
                  <c:v>92</c:v>
                </c:pt>
                <c:pt idx="2582">
                  <c:v>136</c:v>
                </c:pt>
                <c:pt idx="2583">
                  <c:v>88</c:v>
                </c:pt>
                <c:pt idx="2584">
                  <c:v>108</c:v>
                </c:pt>
                <c:pt idx="2585">
                  <c:v>96</c:v>
                </c:pt>
                <c:pt idx="2586">
                  <c:v>108</c:v>
                </c:pt>
                <c:pt idx="2587">
                  <c:v>140</c:v>
                </c:pt>
                <c:pt idx="2588">
                  <c:v>124</c:v>
                </c:pt>
                <c:pt idx="2589">
                  <c:v>124</c:v>
                </c:pt>
                <c:pt idx="2590">
                  <c:v>112</c:v>
                </c:pt>
                <c:pt idx="2591">
                  <c:v>112</c:v>
                </c:pt>
                <c:pt idx="2592">
                  <c:v>96</c:v>
                </c:pt>
                <c:pt idx="2593">
                  <c:v>104</c:v>
                </c:pt>
                <c:pt idx="2594">
                  <c:v>84</c:v>
                </c:pt>
                <c:pt idx="2595">
                  <c:v>116</c:v>
                </c:pt>
                <c:pt idx="2596">
                  <c:v>100</c:v>
                </c:pt>
                <c:pt idx="2597">
                  <c:v>72</c:v>
                </c:pt>
                <c:pt idx="2598">
                  <c:v>68</c:v>
                </c:pt>
                <c:pt idx="2599">
                  <c:v>88</c:v>
                </c:pt>
                <c:pt idx="2600">
                  <c:v>72</c:v>
                </c:pt>
                <c:pt idx="2601">
                  <c:v>80</c:v>
                </c:pt>
                <c:pt idx="2602">
                  <c:v>100</c:v>
                </c:pt>
                <c:pt idx="2603">
                  <c:v>88</c:v>
                </c:pt>
                <c:pt idx="2604">
                  <c:v>100</c:v>
                </c:pt>
                <c:pt idx="2605">
                  <c:v>56</c:v>
                </c:pt>
                <c:pt idx="2606">
                  <c:v>108</c:v>
                </c:pt>
                <c:pt idx="2607">
                  <c:v>56</c:v>
                </c:pt>
                <c:pt idx="2608">
                  <c:v>44</c:v>
                </c:pt>
                <c:pt idx="2609">
                  <c:v>76</c:v>
                </c:pt>
                <c:pt idx="2610">
                  <c:v>72</c:v>
                </c:pt>
                <c:pt idx="2611">
                  <c:v>60</c:v>
                </c:pt>
                <c:pt idx="2612">
                  <c:v>52</c:v>
                </c:pt>
                <c:pt idx="2613">
                  <c:v>64</c:v>
                </c:pt>
                <c:pt idx="2614">
                  <c:v>80</c:v>
                </c:pt>
                <c:pt idx="2615">
                  <c:v>36</c:v>
                </c:pt>
                <c:pt idx="2616">
                  <c:v>88</c:v>
                </c:pt>
                <c:pt idx="2617">
                  <c:v>60</c:v>
                </c:pt>
                <c:pt idx="2618">
                  <c:v>60</c:v>
                </c:pt>
                <c:pt idx="2619">
                  <c:v>84</c:v>
                </c:pt>
                <c:pt idx="2620">
                  <c:v>80</c:v>
                </c:pt>
                <c:pt idx="2621">
                  <c:v>76</c:v>
                </c:pt>
                <c:pt idx="2622">
                  <c:v>104</c:v>
                </c:pt>
                <c:pt idx="2623">
                  <c:v>68</c:v>
                </c:pt>
                <c:pt idx="2624">
                  <c:v>52</c:v>
                </c:pt>
                <c:pt idx="2625">
                  <c:v>72</c:v>
                </c:pt>
                <c:pt idx="2626">
                  <c:v>72</c:v>
                </c:pt>
                <c:pt idx="2627">
                  <c:v>80</c:v>
                </c:pt>
                <c:pt idx="2628">
                  <c:v>92</c:v>
                </c:pt>
                <c:pt idx="2629">
                  <c:v>52</c:v>
                </c:pt>
                <c:pt idx="2630">
                  <c:v>60</c:v>
                </c:pt>
                <c:pt idx="2631">
                  <c:v>60</c:v>
                </c:pt>
                <c:pt idx="2632">
                  <c:v>64</c:v>
                </c:pt>
                <c:pt idx="2633">
                  <c:v>76</c:v>
                </c:pt>
                <c:pt idx="2634">
                  <c:v>64</c:v>
                </c:pt>
                <c:pt idx="2635">
                  <c:v>52</c:v>
                </c:pt>
                <c:pt idx="2636">
                  <c:v>84</c:v>
                </c:pt>
                <c:pt idx="2637">
                  <c:v>60</c:v>
                </c:pt>
                <c:pt idx="2638">
                  <c:v>44</c:v>
                </c:pt>
                <c:pt idx="2639">
                  <c:v>68</c:v>
                </c:pt>
                <c:pt idx="2640">
                  <c:v>76</c:v>
                </c:pt>
                <c:pt idx="2641">
                  <c:v>84</c:v>
                </c:pt>
                <c:pt idx="2642">
                  <c:v>100</c:v>
                </c:pt>
                <c:pt idx="2643">
                  <c:v>76</c:v>
                </c:pt>
                <c:pt idx="2644">
                  <c:v>96</c:v>
                </c:pt>
                <c:pt idx="2645">
                  <c:v>92</c:v>
                </c:pt>
                <c:pt idx="2646">
                  <c:v>60</c:v>
                </c:pt>
                <c:pt idx="2647">
                  <c:v>108</c:v>
                </c:pt>
                <c:pt idx="2648">
                  <c:v>76</c:v>
                </c:pt>
                <c:pt idx="2649">
                  <c:v>132</c:v>
                </c:pt>
                <c:pt idx="2650">
                  <c:v>120</c:v>
                </c:pt>
                <c:pt idx="2651">
                  <c:v>80</c:v>
                </c:pt>
                <c:pt idx="2652">
                  <c:v>84</c:v>
                </c:pt>
                <c:pt idx="2653">
                  <c:v>100</c:v>
                </c:pt>
                <c:pt idx="2654">
                  <c:v>88</c:v>
                </c:pt>
                <c:pt idx="2655">
                  <c:v>96</c:v>
                </c:pt>
                <c:pt idx="2656">
                  <c:v>96</c:v>
                </c:pt>
                <c:pt idx="2657">
                  <c:v>112</c:v>
                </c:pt>
                <c:pt idx="2658">
                  <c:v>96</c:v>
                </c:pt>
                <c:pt idx="2659">
                  <c:v>112</c:v>
                </c:pt>
                <c:pt idx="2660">
                  <c:v>84</c:v>
                </c:pt>
                <c:pt idx="2661">
                  <c:v>108</c:v>
                </c:pt>
                <c:pt idx="2662">
                  <c:v>96</c:v>
                </c:pt>
                <c:pt idx="2663">
                  <c:v>112</c:v>
                </c:pt>
                <c:pt idx="2664">
                  <c:v>100</c:v>
                </c:pt>
                <c:pt idx="2665">
                  <c:v>84</c:v>
                </c:pt>
                <c:pt idx="2666">
                  <c:v>128</c:v>
                </c:pt>
                <c:pt idx="2667">
                  <c:v>100</c:v>
                </c:pt>
                <c:pt idx="2668">
                  <c:v>88</c:v>
                </c:pt>
                <c:pt idx="2669">
                  <c:v>84</c:v>
                </c:pt>
                <c:pt idx="2670">
                  <c:v>104</c:v>
                </c:pt>
                <c:pt idx="2671">
                  <c:v>68</c:v>
                </c:pt>
                <c:pt idx="2672">
                  <c:v>108</c:v>
                </c:pt>
                <c:pt idx="2673">
                  <c:v>72</c:v>
                </c:pt>
                <c:pt idx="2674">
                  <c:v>88</c:v>
                </c:pt>
                <c:pt idx="2675">
                  <c:v>108</c:v>
                </c:pt>
                <c:pt idx="2676">
                  <c:v>60</c:v>
                </c:pt>
                <c:pt idx="2677">
                  <c:v>80</c:v>
                </c:pt>
                <c:pt idx="2678">
                  <c:v>60</c:v>
                </c:pt>
                <c:pt idx="2679">
                  <c:v>72</c:v>
                </c:pt>
                <c:pt idx="2680">
                  <c:v>72</c:v>
                </c:pt>
                <c:pt idx="2681">
                  <c:v>84</c:v>
                </c:pt>
                <c:pt idx="2682">
                  <c:v>84</c:v>
                </c:pt>
                <c:pt idx="2683">
                  <c:v>64</c:v>
                </c:pt>
                <c:pt idx="2684">
                  <c:v>80</c:v>
                </c:pt>
                <c:pt idx="2685">
                  <c:v>60</c:v>
                </c:pt>
                <c:pt idx="2686">
                  <c:v>64</c:v>
                </c:pt>
                <c:pt idx="2687">
                  <c:v>28</c:v>
                </c:pt>
                <c:pt idx="2688">
                  <c:v>64</c:v>
                </c:pt>
                <c:pt idx="2689">
                  <c:v>76</c:v>
                </c:pt>
                <c:pt idx="2690">
                  <c:v>72</c:v>
                </c:pt>
                <c:pt idx="2691">
                  <c:v>80</c:v>
                </c:pt>
                <c:pt idx="2692">
                  <c:v>32</c:v>
                </c:pt>
                <c:pt idx="2693">
                  <c:v>48</c:v>
                </c:pt>
                <c:pt idx="2694">
                  <c:v>68</c:v>
                </c:pt>
                <c:pt idx="2695">
                  <c:v>36</c:v>
                </c:pt>
                <c:pt idx="2696">
                  <c:v>84</c:v>
                </c:pt>
                <c:pt idx="2697">
                  <c:v>72</c:v>
                </c:pt>
                <c:pt idx="2698">
                  <c:v>44</c:v>
                </c:pt>
                <c:pt idx="2699">
                  <c:v>80</c:v>
                </c:pt>
                <c:pt idx="2700">
                  <c:v>88</c:v>
                </c:pt>
                <c:pt idx="2701">
                  <c:v>88</c:v>
                </c:pt>
                <c:pt idx="2702">
                  <c:v>68</c:v>
                </c:pt>
                <c:pt idx="2703">
                  <c:v>44</c:v>
                </c:pt>
                <c:pt idx="2704">
                  <c:v>68</c:v>
                </c:pt>
                <c:pt idx="2705">
                  <c:v>84</c:v>
                </c:pt>
                <c:pt idx="2706">
                  <c:v>68</c:v>
                </c:pt>
                <c:pt idx="2707">
                  <c:v>52</c:v>
                </c:pt>
                <c:pt idx="2708">
                  <c:v>80</c:v>
                </c:pt>
                <c:pt idx="2709">
                  <c:v>112</c:v>
                </c:pt>
                <c:pt idx="2710">
                  <c:v>80</c:v>
                </c:pt>
                <c:pt idx="2711">
                  <c:v>92</c:v>
                </c:pt>
                <c:pt idx="2712">
                  <c:v>84</c:v>
                </c:pt>
                <c:pt idx="2713">
                  <c:v>76</c:v>
                </c:pt>
                <c:pt idx="2714">
                  <c:v>68</c:v>
                </c:pt>
                <c:pt idx="2715">
                  <c:v>84</c:v>
                </c:pt>
                <c:pt idx="2716">
                  <c:v>72</c:v>
                </c:pt>
                <c:pt idx="2717">
                  <c:v>60</c:v>
                </c:pt>
                <c:pt idx="2718">
                  <c:v>60</c:v>
                </c:pt>
                <c:pt idx="2719">
                  <c:v>68</c:v>
                </c:pt>
                <c:pt idx="2720">
                  <c:v>52</c:v>
                </c:pt>
                <c:pt idx="2721">
                  <c:v>68</c:v>
                </c:pt>
                <c:pt idx="2722">
                  <c:v>68</c:v>
                </c:pt>
                <c:pt idx="2723">
                  <c:v>88</c:v>
                </c:pt>
                <c:pt idx="2724">
                  <c:v>96</c:v>
                </c:pt>
                <c:pt idx="2725">
                  <c:v>120</c:v>
                </c:pt>
                <c:pt idx="2726">
                  <c:v>76</c:v>
                </c:pt>
                <c:pt idx="2727">
                  <c:v>116</c:v>
                </c:pt>
                <c:pt idx="2728">
                  <c:v>76</c:v>
                </c:pt>
                <c:pt idx="2729">
                  <c:v>76</c:v>
                </c:pt>
                <c:pt idx="2730">
                  <c:v>60</c:v>
                </c:pt>
                <c:pt idx="2731">
                  <c:v>76</c:v>
                </c:pt>
                <c:pt idx="2732">
                  <c:v>72</c:v>
                </c:pt>
                <c:pt idx="2733">
                  <c:v>80</c:v>
                </c:pt>
                <c:pt idx="2734">
                  <c:v>56</c:v>
                </c:pt>
                <c:pt idx="2735">
                  <c:v>88</c:v>
                </c:pt>
                <c:pt idx="2736">
                  <c:v>124</c:v>
                </c:pt>
                <c:pt idx="2737">
                  <c:v>76</c:v>
                </c:pt>
                <c:pt idx="2738">
                  <c:v>92</c:v>
                </c:pt>
                <c:pt idx="2739">
                  <c:v>64</c:v>
                </c:pt>
                <c:pt idx="2740">
                  <c:v>76</c:v>
                </c:pt>
                <c:pt idx="2741">
                  <c:v>52</c:v>
                </c:pt>
                <c:pt idx="2742">
                  <c:v>88</c:v>
                </c:pt>
                <c:pt idx="2743">
                  <c:v>96</c:v>
                </c:pt>
                <c:pt idx="2744">
                  <c:v>68</c:v>
                </c:pt>
                <c:pt idx="2745">
                  <c:v>76</c:v>
                </c:pt>
                <c:pt idx="2746">
                  <c:v>68</c:v>
                </c:pt>
                <c:pt idx="2747">
                  <c:v>56</c:v>
                </c:pt>
                <c:pt idx="2748">
                  <c:v>48</c:v>
                </c:pt>
                <c:pt idx="2749">
                  <c:v>52</c:v>
                </c:pt>
                <c:pt idx="2750">
                  <c:v>132</c:v>
                </c:pt>
                <c:pt idx="2751">
                  <c:v>68</c:v>
                </c:pt>
                <c:pt idx="2752">
                  <c:v>76</c:v>
                </c:pt>
                <c:pt idx="2753">
                  <c:v>100</c:v>
                </c:pt>
                <c:pt idx="2754">
                  <c:v>64</c:v>
                </c:pt>
                <c:pt idx="2755">
                  <c:v>64</c:v>
                </c:pt>
                <c:pt idx="2756">
                  <c:v>80</c:v>
                </c:pt>
                <c:pt idx="2757">
                  <c:v>48</c:v>
                </c:pt>
                <c:pt idx="2758">
                  <c:v>64</c:v>
                </c:pt>
                <c:pt idx="2759">
                  <c:v>60</c:v>
                </c:pt>
                <c:pt idx="2760">
                  <c:v>76</c:v>
                </c:pt>
                <c:pt idx="2761">
                  <c:v>44</c:v>
                </c:pt>
                <c:pt idx="2762">
                  <c:v>80</c:v>
                </c:pt>
                <c:pt idx="2763">
                  <c:v>28</c:v>
                </c:pt>
                <c:pt idx="2764">
                  <c:v>52</c:v>
                </c:pt>
                <c:pt idx="2765">
                  <c:v>84</c:v>
                </c:pt>
                <c:pt idx="2766">
                  <c:v>60</c:v>
                </c:pt>
                <c:pt idx="2767">
                  <c:v>64</c:v>
                </c:pt>
                <c:pt idx="2768">
                  <c:v>56</c:v>
                </c:pt>
                <c:pt idx="2769">
                  <c:v>64</c:v>
                </c:pt>
                <c:pt idx="2770">
                  <c:v>36</c:v>
                </c:pt>
                <c:pt idx="2771">
                  <c:v>52</c:v>
                </c:pt>
                <c:pt idx="2772">
                  <c:v>60</c:v>
                </c:pt>
                <c:pt idx="2773">
                  <c:v>80</c:v>
                </c:pt>
                <c:pt idx="2774">
                  <c:v>84</c:v>
                </c:pt>
                <c:pt idx="2775">
                  <c:v>76</c:v>
                </c:pt>
                <c:pt idx="2776">
                  <c:v>56</c:v>
                </c:pt>
                <c:pt idx="2777">
                  <c:v>76</c:v>
                </c:pt>
                <c:pt idx="2778">
                  <c:v>80</c:v>
                </c:pt>
                <c:pt idx="2779">
                  <c:v>84</c:v>
                </c:pt>
                <c:pt idx="2780">
                  <c:v>56</c:v>
                </c:pt>
                <c:pt idx="2781">
                  <c:v>40</c:v>
                </c:pt>
                <c:pt idx="2782">
                  <c:v>72</c:v>
                </c:pt>
                <c:pt idx="2783">
                  <c:v>72</c:v>
                </c:pt>
                <c:pt idx="2784">
                  <c:v>64</c:v>
                </c:pt>
                <c:pt idx="2785">
                  <c:v>76</c:v>
                </c:pt>
                <c:pt idx="2786">
                  <c:v>52</c:v>
                </c:pt>
                <c:pt idx="2787">
                  <c:v>68</c:v>
                </c:pt>
                <c:pt idx="2788">
                  <c:v>80</c:v>
                </c:pt>
                <c:pt idx="2789">
                  <c:v>60</c:v>
                </c:pt>
                <c:pt idx="2790">
                  <c:v>68</c:v>
                </c:pt>
                <c:pt idx="2791">
                  <c:v>72</c:v>
                </c:pt>
                <c:pt idx="2792">
                  <c:v>76</c:v>
                </c:pt>
                <c:pt idx="2793">
                  <c:v>60</c:v>
                </c:pt>
                <c:pt idx="2794">
                  <c:v>44</c:v>
                </c:pt>
                <c:pt idx="2795">
                  <c:v>84</c:v>
                </c:pt>
                <c:pt idx="2796">
                  <c:v>76</c:v>
                </c:pt>
                <c:pt idx="2797">
                  <c:v>88</c:v>
                </c:pt>
                <c:pt idx="2798">
                  <c:v>60</c:v>
                </c:pt>
                <c:pt idx="2799">
                  <c:v>40</c:v>
                </c:pt>
                <c:pt idx="2800">
                  <c:v>72</c:v>
                </c:pt>
                <c:pt idx="2801">
                  <c:v>56</c:v>
                </c:pt>
                <c:pt idx="2802">
                  <c:v>60</c:v>
                </c:pt>
                <c:pt idx="2803">
                  <c:v>60</c:v>
                </c:pt>
                <c:pt idx="2804">
                  <c:v>60</c:v>
                </c:pt>
                <c:pt idx="2805">
                  <c:v>56</c:v>
                </c:pt>
                <c:pt idx="2806">
                  <c:v>72</c:v>
                </c:pt>
                <c:pt idx="2807">
                  <c:v>72</c:v>
                </c:pt>
                <c:pt idx="2808">
                  <c:v>92</c:v>
                </c:pt>
                <c:pt idx="2809">
                  <c:v>44</c:v>
                </c:pt>
                <c:pt idx="2810">
                  <c:v>68</c:v>
                </c:pt>
                <c:pt idx="2811">
                  <c:v>76</c:v>
                </c:pt>
                <c:pt idx="2812">
                  <c:v>56</c:v>
                </c:pt>
                <c:pt idx="2813">
                  <c:v>68</c:v>
                </c:pt>
                <c:pt idx="2814">
                  <c:v>64</c:v>
                </c:pt>
                <c:pt idx="2815">
                  <c:v>56</c:v>
                </c:pt>
                <c:pt idx="2816">
                  <c:v>80</c:v>
                </c:pt>
                <c:pt idx="2817">
                  <c:v>24</c:v>
                </c:pt>
                <c:pt idx="2818">
                  <c:v>64</c:v>
                </c:pt>
                <c:pt idx="2819">
                  <c:v>68</c:v>
                </c:pt>
                <c:pt idx="2820">
                  <c:v>44</c:v>
                </c:pt>
                <c:pt idx="2821">
                  <c:v>64</c:v>
                </c:pt>
                <c:pt idx="2822">
                  <c:v>72</c:v>
                </c:pt>
                <c:pt idx="2823">
                  <c:v>44</c:v>
                </c:pt>
                <c:pt idx="2824">
                  <c:v>68</c:v>
                </c:pt>
                <c:pt idx="2825">
                  <c:v>64</c:v>
                </c:pt>
                <c:pt idx="2826">
                  <c:v>76</c:v>
                </c:pt>
                <c:pt idx="2827">
                  <c:v>88</c:v>
                </c:pt>
                <c:pt idx="2828">
                  <c:v>76</c:v>
                </c:pt>
                <c:pt idx="2829">
                  <c:v>80</c:v>
                </c:pt>
                <c:pt idx="2830">
                  <c:v>72</c:v>
                </c:pt>
                <c:pt idx="2831">
                  <c:v>52</c:v>
                </c:pt>
                <c:pt idx="2832">
                  <c:v>96</c:v>
                </c:pt>
                <c:pt idx="2833">
                  <c:v>128</c:v>
                </c:pt>
                <c:pt idx="2834">
                  <c:v>88</c:v>
                </c:pt>
                <c:pt idx="2835">
                  <c:v>92</c:v>
                </c:pt>
                <c:pt idx="2836">
                  <c:v>72</c:v>
                </c:pt>
                <c:pt idx="2837">
                  <c:v>104</c:v>
                </c:pt>
                <c:pt idx="2838">
                  <c:v>56</c:v>
                </c:pt>
                <c:pt idx="2839">
                  <c:v>92</c:v>
                </c:pt>
                <c:pt idx="2840">
                  <c:v>92</c:v>
                </c:pt>
                <c:pt idx="2841">
                  <c:v>60</c:v>
                </c:pt>
                <c:pt idx="2842">
                  <c:v>80</c:v>
                </c:pt>
                <c:pt idx="2843">
                  <c:v>88</c:v>
                </c:pt>
                <c:pt idx="2844">
                  <c:v>88</c:v>
                </c:pt>
                <c:pt idx="2845">
                  <c:v>116</c:v>
                </c:pt>
                <c:pt idx="2846">
                  <c:v>68</c:v>
                </c:pt>
                <c:pt idx="2847">
                  <c:v>96</c:v>
                </c:pt>
                <c:pt idx="2848">
                  <c:v>64</c:v>
                </c:pt>
                <c:pt idx="2849">
                  <c:v>76</c:v>
                </c:pt>
                <c:pt idx="2850">
                  <c:v>88</c:v>
                </c:pt>
                <c:pt idx="2851">
                  <c:v>64</c:v>
                </c:pt>
                <c:pt idx="2852">
                  <c:v>84</c:v>
                </c:pt>
                <c:pt idx="2853">
                  <c:v>68</c:v>
                </c:pt>
                <c:pt idx="2854">
                  <c:v>100</c:v>
                </c:pt>
                <c:pt idx="2855">
                  <c:v>56</c:v>
                </c:pt>
                <c:pt idx="2856">
                  <c:v>100</c:v>
                </c:pt>
                <c:pt idx="2857">
                  <c:v>116</c:v>
                </c:pt>
                <c:pt idx="2858">
                  <c:v>104</c:v>
                </c:pt>
                <c:pt idx="2859">
                  <c:v>92</c:v>
                </c:pt>
                <c:pt idx="2860">
                  <c:v>92</c:v>
                </c:pt>
                <c:pt idx="2861">
                  <c:v>68</c:v>
                </c:pt>
                <c:pt idx="2862">
                  <c:v>88</c:v>
                </c:pt>
                <c:pt idx="2863">
                  <c:v>64</c:v>
                </c:pt>
                <c:pt idx="2864">
                  <c:v>100</c:v>
                </c:pt>
                <c:pt idx="2865">
                  <c:v>68</c:v>
                </c:pt>
                <c:pt idx="2866">
                  <c:v>92</c:v>
                </c:pt>
                <c:pt idx="2867">
                  <c:v>44</c:v>
                </c:pt>
                <c:pt idx="2868">
                  <c:v>60</c:v>
                </c:pt>
                <c:pt idx="2869">
                  <c:v>76</c:v>
                </c:pt>
                <c:pt idx="2870">
                  <c:v>92</c:v>
                </c:pt>
                <c:pt idx="2871">
                  <c:v>80</c:v>
                </c:pt>
                <c:pt idx="2872">
                  <c:v>68</c:v>
                </c:pt>
                <c:pt idx="2873">
                  <c:v>72</c:v>
                </c:pt>
                <c:pt idx="2874">
                  <c:v>84</c:v>
                </c:pt>
                <c:pt idx="2875">
                  <c:v>80</c:v>
                </c:pt>
                <c:pt idx="2876">
                  <c:v>80</c:v>
                </c:pt>
                <c:pt idx="2877">
                  <c:v>44</c:v>
                </c:pt>
                <c:pt idx="2878">
                  <c:v>84</c:v>
                </c:pt>
                <c:pt idx="2879">
                  <c:v>96</c:v>
                </c:pt>
                <c:pt idx="2880">
                  <c:v>56</c:v>
                </c:pt>
                <c:pt idx="2881">
                  <c:v>104</c:v>
                </c:pt>
                <c:pt idx="2882">
                  <c:v>92</c:v>
                </c:pt>
                <c:pt idx="2883">
                  <c:v>76</c:v>
                </c:pt>
                <c:pt idx="2884">
                  <c:v>80</c:v>
                </c:pt>
                <c:pt idx="2885">
                  <c:v>72</c:v>
                </c:pt>
                <c:pt idx="2886">
                  <c:v>92</c:v>
                </c:pt>
                <c:pt idx="2887">
                  <c:v>64</c:v>
                </c:pt>
                <c:pt idx="2888">
                  <c:v>76</c:v>
                </c:pt>
                <c:pt idx="2889">
                  <c:v>60</c:v>
                </c:pt>
                <c:pt idx="2890">
                  <c:v>64</c:v>
                </c:pt>
                <c:pt idx="2891">
                  <c:v>100</c:v>
                </c:pt>
                <c:pt idx="2892">
                  <c:v>60</c:v>
                </c:pt>
                <c:pt idx="2893">
                  <c:v>80</c:v>
                </c:pt>
                <c:pt idx="2894">
                  <c:v>44</c:v>
                </c:pt>
                <c:pt idx="2895">
                  <c:v>64</c:v>
                </c:pt>
                <c:pt idx="2896">
                  <c:v>60</c:v>
                </c:pt>
                <c:pt idx="2897">
                  <c:v>48</c:v>
                </c:pt>
                <c:pt idx="2898">
                  <c:v>84</c:v>
                </c:pt>
                <c:pt idx="2899">
                  <c:v>56</c:v>
                </c:pt>
                <c:pt idx="2900">
                  <c:v>72</c:v>
                </c:pt>
                <c:pt idx="2901">
                  <c:v>60</c:v>
                </c:pt>
                <c:pt idx="2902">
                  <c:v>68</c:v>
                </c:pt>
                <c:pt idx="2903">
                  <c:v>32</c:v>
                </c:pt>
                <c:pt idx="2904">
                  <c:v>76</c:v>
                </c:pt>
                <c:pt idx="2905">
                  <c:v>76</c:v>
                </c:pt>
                <c:pt idx="2906">
                  <c:v>88</c:v>
                </c:pt>
                <c:pt idx="2907">
                  <c:v>48</c:v>
                </c:pt>
                <c:pt idx="2908">
                  <c:v>84</c:v>
                </c:pt>
                <c:pt idx="2909">
                  <c:v>56</c:v>
                </c:pt>
                <c:pt idx="2910">
                  <c:v>52</c:v>
                </c:pt>
                <c:pt idx="2911">
                  <c:v>72</c:v>
                </c:pt>
                <c:pt idx="2912">
                  <c:v>72</c:v>
                </c:pt>
                <c:pt idx="2913">
                  <c:v>36</c:v>
                </c:pt>
                <c:pt idx="2914">
                  <c:v>40</c:v>
                </c:pt>
                <c:pt idx="2915">
                  <c:v>68</c:v>
                </c:pt>
                <c:pt idx="2916">
                  <c:v>68</c:v>
                </c:pt>
                <c:pt idx="2917">
                  <c:v>44</c:v>
                </c:pt>
                <c:pt idx="2918">
                  <c:v>36</c:v>
                </c:pt>
                <c:pt idx="2919">
                  <c:v>72</c:v>
                </c:pt>
                <c:pt idx="2920">
                  <c:v>72</c:v>
                </c:pt>
                <c:pt idx="2921">
                  <c:v>56</c:v>
                </c:pt>
                <c:pt idx="2922">
                  <c:v>44</c:v>
                </c:pt>
                <c:pt idx="2923">
                  <c:v>76</c:v>
                </c:pt>
                <c:pt idx="2924">
                  <c:v>84</c:v>
                </c:pt>
                <c:pt idx="2925">
                  <c:v>72</c:v>
                </c:pt>
                <c:pt idx="2926">
                  <c:v>72</c:v>
                </c:pt>
                <c:pt idx="2927">
                  <c:v>52</c:v>
                </c:pt>
                <c:pt idx="2928">
                  <c:v>84</c:v>
                </c:pt>
                <c:pt idx="2929">
                  <c:v>72</c:v>
                </c:pt>
                <c:pt idx="2930">
                  <c:v>88</c:v>
                </c:pt>
                <c:pt idx="2931">
                  <c:v>84</c:v>
                </c:pt>
                <c:pt idx="2932">
                  <c:v>56</c:v>
                </c:pt>
                <c:pt idx="2933">
                  <c:v>72</c:v>
                </c:pt>
                <c:pt idx="2934">
                  <c:v>56</c:v>
                </c:pt>
                <c:pt idx="2935">
                  <c:v>68</c:v>
                </c:pt>
                <c:pt idx="2936">
                  <c:v>48</c:v>
                </c:pt>
                <c:pt idx="2937">
                  <c:v>80</c:v>
                </c:pt>
                <c:pt idx="2938">
                  <c:v>44</c:v>
                </c:pt>
                <c:pt idx="2939">
                  <c:v>52</c:v>
                </c:pt>
                <c:pt idx="2940">
                  <c:v>68</c:v>
                </c:pt>
                <c:pt idx="2941">
                  <c:v>56</c:v>
                </c:pt>
                <c:pt idx="2942">
                  <c:v>108</c:v>
                </c:pt>
                <c:pt idx="2943">
                  <c:v>60</c:v>
                </c:pt>
                <c:pt idx="2944">
                  <c:v>56</c:v>
                </c:pt>
                <c:pt idx="2945">
                  <c:v>96</c:v>
                </c:pt>
                <c:pt idx="2946">
                  <c:v>84</c:v>
                </c:pt>
                <c:pt idx="2947">
                  <c:v>56</c:v>
                </c:pt>
                <c:pt idx="2948">
                  <c:v>76</c:v>
                </c:pt>
                <c:pt idx="2949">
                  <c:v>76</c:v>
                </c:pt>
                <c:pt idx="2950">
                  <c:v>68</c:v>
                </c:pt>
                <c:pt idx="2951">
                  <c:v>48</c:v>
                </c:pt>
                <c:pt idx="2952">
                  <c:v>72</c:v>
                </c:pt>
                <c:pt idx="2953">
                  <c:v>48</c:v>
                </c:pt>
                <c:pt idx="2954">
                  <c:v>100</c:v>
                </c:pt>
                <c:pt idx="2955">
                  <c:v>84</c:v>
                </c:pt>
                <c:pt idx="2956">
                  <c:v>72</c:v>
                </c:pt>
                <c:pt idx="2957">
                  <c:v>100</c:v>
                </c:pt>
                <c:pt idx="2958">
                  <c:v>60</c:v>
                </c:pt>
                <c:pt idx="2959">
                  <c:v>60</c:v>
                </c:pt>
                <c:pt idx="2960">
                  <c:v>72</c:v>
                </c:pt>
                <c:pt idx="2961">
                  <c:v>64</c:v>
                </c:pt>
                <c:pt idx="2962">
                  <c:v>76</c:v>
                </c:pt>
                <c:pt idx="2963">
                  <c:v>44</c:v>
                </c:pt>
                <c:pt idx="2964">
                  <c:v>84</c:v>
                </c:pt>
                <c:pt idx="2965">
                  <c:v>64</c:v>
                </c:pt>
                <c:pt idx="2966">
                  <c:v>68</c:v>
                </c:pt>
                <c:pt idx="2967">
                  <c:v>60</c:v>
                </c:pt>
                <c:pt idx="2968">
                  <c:v>60</c:v>
                </c:pt>
                <c:pt idx="2969">
                  <c:v>88</c:v>
                </c:pt>
                <c:pt idx="2970">
                  <c:v>100</c:v>
                </c:pt>
                <c:pt idx="2971">
                  <c:v>100</c:v>
                </c:pt>
                <c:pt idx="2972">
                  <c:v>80</c:v>
                </c:pt>
                <c:pt idx="2973">
                  <c:v>112</c:v>
                </c:pt>
                <c:pt idx="2974">
                  <c:v>64</c:v>
                </c:pt>
                <c:pt idx="2975">
                  <c:v>80</c:v>
                </c:pt>
                <c:pt idx="2976">
                  <c:v>60</c:v>
                </c:pt>
                <c:pt idx="2977">
                  <c:v>68</c:v>
                </c:pt>
                <c:pt idx="2978">
                  <c:v>72</c:v>
                </c:pt>
                <c:pt idx="2979">
                  <c:v>68</c:v>
                </c:pt>
                <c:pt idx="2980">
                  <c:v>60</c:v>
                </c:pt>
                <c:pt idx="2981">
                  <c:v>68</c:v>
                </c:pt>
                <c:pt idx="2982">
                  <c:v>72</c:v>
                </c:pt>
                <c:pt idx="2983">
                  <c:v>68</c:v>
                </c:pt>
                <c:pt idx="2984">
                  <c:v>104</c:v>
                </c:pt>
                <c:pt idx="2985">
                  <c:v>48</c:v>
                </c:pt>
                <c:pt idx="2986">
                  <c:v>68</c:v>
                </c:pt>
                <c:pt idx="2987">
                  <c:v>72</c:v>
                </c:pt>
                <c:pt idx="2988">
                  <c:v>60</c:v>
                </c:pt>
                <c:pt idx="2989">
                  <c:v>68</c:v>
                </c:pt>
                <c:pt idx="2990">
                  <c:v>68</c:v>
                </c:pt>
                <c:pt idx="2991">
                  <c:v>64</c:v>
                </c:pt>
                <c:pt idx="2992">
                  <c:v>64</c:v>
                </c:pt>
                <c:pt idx="2993">
                  <c:v>96</c:v>
                </c:pt>
                <c:pt idx="2994">
                  <c:v>68</c:v>
                </c:pt>
                <c:pt idx="2995">
                  <c:v>72</c:v>
                </c:pt>
                <c:pt idx="2996">
                  <c:v>68</c:v>
                </c:pt>
                <c:pt idx="2997">
                  <c:v>60</c:v>
                </c:pt>
                <c:pt idx="2998">
                  <c:v>60</c:v>
                </c:pt>
                <c:pt idx="2999">
                  <c:v>60</c:v>
                </c:pt>
                <c:pt idx="3000">
                  <c:v>52</c:v>
                </c:pt>
                <c:pt idx="3001">
                  <c:v>52</c:v>
                </c:pt>
                <c:pt idx="3002">
                  <c:v>52</c:v>
                </c:pt>
                <c:pt idx="3003">
                  <c:v>32</c:v>
                </c:pt>
                <c:pt idx="3004">
                  <c:v>96</c:v>
                </c:pt>
                <c:pt idx="3005">
                  <c:v>64</c:v>
                </c:pt>
                <c:pt idx="3006">
                  <c:v>72</c:v>
                </c:pt>
                <c:pt idx="3007">
                  <c:v>52</c:v>
                </c:pt>
                <c:pt idx="3008">
                  <c:v>56</c:v>
                </c:pt>
                <c:pt idx="3009">
                  <c:v>48</c:v>
                </c:pt>
                <c:pt idx="3010">
                  <c:v>64</c:v>
                </c:pt>
                <c:pt idx="3011">
                  <c:v>68</c:v>
                </c:pt>
                <c:pt idx="3012">
                  <c:v>76</c:v>
                </c:pt>
                <c:pt idx="3013">
                  <c:v>72</c:v>
                </c:pt>
                <c:pt idx="3014">
                  <c:v>52</c:v>
                </c:pt>
                <c:pt idx="3015">
                  <c:v>64</c:v>
                </c:pt>
                <c:pt idx="3016">
                  <c:v>32</c:v>
                </c:pt>
                <c:pt idx="3017">
                  <c:v>68</c:v>
                </c:pt>
                <c:pt idx="3018">
                  <c:v>60</c:v>
                </c:pt>
                <c:pt idx="3019">
                  <c:v>36</c:v>
                </c:pt>
                <c:pt idx="3020">
                  <c:v>76</c:v>
                </c:pt>
                <c:pt idx="3021">
                  <c:v>68</c:v>
                </c:pt>
                <c:pt idx="3022">
                  <c:v>96</c:v>
                </c:pt>
                <c:pt idx="3023">
                  <c:v>96</c:v>
                </c:pt>
                <c:pt idx="3024">
                  <c:v>96</c:v>
                </c:pt>
                <c:pt idx="3025">
                  <c:v>80</c:v>
                </c:pt>
                <c:pt idx="3026">
                  <c:v>84</c:v>
                </c:pt>
                <c:pt idx="3027">
                  <c:v>80</c:v>
                </c:pt>
                <c:pt idx="3028">
                  <c:v>76</c:v>
                </c:pt>
                <c:pt idx="3029">
                  <c:v>96</c:v>
                </c:pt>
                <c:pt idx="3030">
                  <c:v>84</c:v>
                </c:pt>
                <c:pt idx="3031">
                  <c:v>88</c:v>
                </c:pt>
                <c:pt idx="3032">
                  <c:v>72</c:v>
                </c:pt>
                <c:pt idx="3033">
                  <c:v>76</c:v>
                </c:pt>
                <c:pt idx="3034">
                  <c:v>72</c:v>
                </c:pt>
                <c:pt idx="3035">
                  <c:v>88</c:v>
                </c:pt>
                <c:pt idx="3036">
                  <c:v>108</c:v>
                </c:pt>
                <c:pt idx="3037">
                  <c:v>96</c:v>
                </c:pt>
                <c:pt idx="3038">
                  <c:v>104</c:v>
                </c:pt>
                <c:pt idx="3039">
                  <c:v>108</c:v>
                </c:pt>
                <c:pt idx="3040">
                  <c:v>72</c:v>
                </c:pt>
                <c:pt idx="3041">
                  <c:v>88</c:v>
                </c:pt>
                <c:pt idx="3042">
                  <c:v>100</c:v>
                </c:pt>
                <c:pt idx="3043">
                  <c:v>104</c:v>
                </c:pt>
                <c:pt idx="3044">
                  <c:v>108</c:v>
                </c:pt>
                <c:pt idx="3045">
                  <c:v>104</c:v>
                </c:pt>
                <c:pt idx="3046">
                  <c:v>144</c:v>
                </c:pt>
                <c:pt idx="3047">
                  <c:v>100</c:v>
                </c:pt>
                <c:pt idx="3048">
                  <c:v>96</c:v>
                </c:pt>
                <c:pt idx="3049">
                  <c:v>124</c:v>
                </c:pt>
                <c:pt idx="3050">
                  <c:v>96</c:v>
                </c:pt>
                <c:pt idx="3051">
                  <c:v>116</c:v>
                </c:pt>
                <c:pt idx="3052">
                  <c:v>124</c:v>
                </c:pt>
                <c:pt idx="3053">
                  <c:v>96</c:v>
                </c:pt>
                <c:pt idx="3054">
                  <c:v>108</c:v>
                </c:pt>
                <c:pt idx="3055">
                  <c:v>112</c:v>
                </c:pt>
                <c:pt idx="3056">
                  <c:v>96</c:v>
                </c:pt>
                <c:pt idx="3057">
                  <c:v>92</c:v>
                </c:pt>
                <c:pt idx="3058">
                  <c:v>112</c:v>
                </c:pt>
                <c:pt idx="3059">
                  <c:v>132</c:v>
                </c:pt>
                <c:pt idx="3060">
                  <c:v>92</c:v>
                </c:pt>
                <c:pt idx="3061">
                  <c:v>100</c:v>
                </c:pt>
                <c:pt idx="3062">
                  <c:v>88</c:v>
                </c:pt>
                <c:pt idx="3063">
                  <c:v>84</c:v>
                </c:pt>
                <c:pt idx="3064">
                  <c:v>92</c:v>
                </c:pt>
                <c:pt idx="3065">
                  <c:v>72</c:v>
                </c:pt>
                <c:pt idx="3066">
                  <c:v>72</c:v>
                </c:pt>
                <c:pt idx="3067">
                  <c:v>76</c:v>
                </c:pt>
                <c:pt idx="3068">
                  <c:v>108</c:v>
                </c:pt>
                <c:pt idx="3069">
                  <c:v>88</c:v>
                </c:pt>
                <c:pt idx="3070">
                  <c:v>92</c:v>
                </c:pt>
                <c:pt idx="3071">
                  <c:v>56</c:v>
                </c:pt>
                <c:pt idx="3072">
                  <c:v>68</c:v>
                </c:pt>
                <c:pt idx="3073">
                  <c:v>144</c:v>
                </c:pt>
                <c:pt idx="3074">
                  <c:v>96</c:v>
                </c:pt>
                <c:pt idx="3075">
                  <c:v>120</c:v>
                </c:pt>
                <c:pt idx="3076">
                  <c:v>48</c:v>
                </c:pt>
                <c:pt idx="3077">
                  <c:v>80</c:v>
                </c:pt>
                <c:pt idx="3078">
                  <c:v>40</c:v>
                </c:pt>
                <c:pt idx="3079">
                  <c:v>80</c:v>
                </c:pt>
                <c:pt idx="3080">
                  <c:v>88</c:v>
                </c:pt>
                <c:pt idx="3081">
                  <c:v>68</c:v>
                </c:pt>
                <c:pt idx="3082">
                  <c:v>76</c:v>
                </c:pt>
                <c:pt idx="3083">
                  <c:v>52</c:v>
                </c:pt>
                <c:pt idx="3084">
                  <c:v>68</c:v>
                </c:pt>
                <c:pt idx="3085">
                  <c:v>76</c:v>
                </c:pt>
                <c:pt idx="3086">
                  <c:v>60</c:v>
                </c:pt>
                <c:pt idx="3087">
                  <c:v>72</c:v>
                </c:pt>
                <c:pt idx="3088">
                  <c:v>68</c:v>
                </c:pt>
                <c:pt idx="3089">
                  <c:v>104</c:v>
                </c:pt>
                <c:pt idx="3090">
                  <c:v>80</c:v>
                </c:pt>
                <c:pt idx="3091">
                  <c:v>56</c:v>
                </c:pt>
                <c:pt idx="3092">
                  <c:v>60</c:v>
                </c:pt>
                <c:pt idx="3093">
                  <c:v>84</c:v>
                </c:pt>
                <c:pt idx="3094">
                  <c:v>68</c:v>
                </c:pt>
                <c:pt idx="3095">
                  <c:v>72</c:v>
                </c:pt>
                <c:pt idx="3096">
                  <c:v>92</c:v>
                </c:pt>
                <c:pt idx="3097">
                  <c:v>92</c:v>
                </c:pt>
                <c:pt idx="3098">
                  <c:v>124</c:v>
                </c:pt>
                <c:pt idx="3099">
                  <c:v>44</c:v>
                </c:pt>
                <c:pt idx="3100">
                  <c:v>92</c:v>
                </c:pt>
                <c:pt idx="3101">
                  <c:v>44</c:v>
                </c:pt>
                <c:pt idx="3102">
                  <c:v>88</c:v>
                </c:pt>
                <c:pt idx="3103">
                  <c:v>52</c:v>
                </c:pt>
                <c:pt idx="3104">
                  <c:v>60</c:v>
                </c:pt>
                <c:pt idx="3105">
                  <c:v>56</c:v>
                </c:pt>
                <c:pt idx="3106">
                  <c:v>72</c:v>
                </c:pt>
                <c:pt idx="3107">
                  <c:v>80</c:v>
                </c:pt>
                <c:pt idx="3108">
                  <c:v>60</c:v>
                </c:pt>
                <c:pt idx="3109">
                  <c:v>96</c:v>
                </c:pt>
                <c:pt idx="3110">
                  <c:v>88</c:v>
                </c:pt>
                <c:pt idx="3111">
                  <c:v>52</c:v>
                </c:pt>
                <c:pt idx="3112">
                  <c:v>52</c:v>
                </c:pt>
                <c:pt idx="3113">
                  <c:v>56</c:v>
                </c:pt>
                <c:pt idx="3114">
                  <c:v>56</c:v>
                </c:pt>
                <c:pt idx="3115">
                  <c:v>64</c:v>
                </c:pt>
                <c:pt idx="3116">
                  <c:v>68</c:v>
                </c:pt>
                <c:pt idx="3117">
                  <c:v>60</c:v>
                </c:pt>
                <c:pt idx="3118">
                  <c:v>68</c:v>
                </c:pt>
                <c:pt idx="3119">
                  <c:v>72</c:v>
                </c:pt>
                <c:pt idx="3120">
                  <c:v>76</c:v>
                </c:pt>
                <c:pt idx="3121">
                  <c:v>52</c:v>
                </c:pt>
                <c:pt idx="3122">
                  <c:v>48</c:v>
                </c:pt>
                <c:pt idx="3123">
                  <c:v>72</c:v>
                </c:pt>
                <c:pt idx="3124">
                  <c:v>64</c:v>
                </c:pt>
                <c:pt idx="3125">
                  <c:v>56</c:v>
                </c:pt>
                <c:pt idx="3126">
                  <c:v>60</c:v>
                </c:pt>
                <c:pt idx="3127">
                  <c:v>52</c:v>
                </c:pt>
                <c:pt idx="3128">
                  <c:v>80</c:v>
                </c:pt>
                <c:pt idx="3129">
                  <c:v>44</c:v>
                </c:pt>
                <c:pt idx="3130">
                  <c:v>76</c:v>
                </c:pt>
                <c:pt idx="3131">
                  <c:v>76</c:v>
                </c:pt>
                <c:pt idx="3132">
                  <c:v>100</c:v>
                </c:pt>
                <c:pt idx="3133">
                  <c:v>68</c:v>
                </c:pt>
                <c:pt idx="3134">
                  <c:v>104</c:v>
                </c:pt>
                <c:pt idx="3135">
                  <c:v>64</c:v>
                </c:pt>
                <c:pt idx="3136">
                  <c:v>48</c:v>
                </c:pt>
                <c:pt idx="3137">
                  <c:v>68</c:v>
                </c:pt>
                <c:pt idx="3138">
                  <c:v>56</c:v>
                </c:pt>
                <c:pt idx="3139">
                  <c:v>44</c:v>
                </c:pt>
                <c:pt idx="3140">
                  <c:v>60</c:v>
                </c:pt>
                <c:pt idx="3141">
                  <c:v>60</c:v>
                </c:pt>
                <c:pt idx="3142">
                  <c:v>72</c:v>
                </c:pt>
                <c:pt idx="3143">
                  <c:v>112</c:v>
                </c:pt>
                <c:pt idx="3144">
                  <c:v>48</c:v>
                </c:pt>
                <c:pt idx="3145">
                  <c:v>68</c:v>
                </c:pt>
                <c:pt idx="3146">
                  <c:v>52</c:v>
                </c:pt>
                <c:pt idx="3147">
                  <c:v>44</c:v>
                </c:pt>
                <c:pt idx="3148">
                  <c:v>76</c:v>
                </c:pt>
                <c:pt idx="3149">
                  <c:v>68</c:v>
                </c:pt>
                <c:pt idx="3150">
                  <c:v>72</c:v>
                </c:pt>
                <c:pt idx="3151">
                  <c:v>56</c:v>
                </c:pt>
                <c:pt idx="3152">
                  <c:v>76</c:v>
                </c:pt>
                <c:pt idx="3153">
                  <c:v>52</c:v>
                </c:pt>
                <c:pt idx="3154">
                  <c:v>80</c:v>
                </c:pt>
                <c:pt idx="3155">
                  <c:v>80</c:v>
                </c:pt>
                <c:pt idx="3156">
                  <c:v>88</c:v>
                </c:pt>
                <c:pt idx="3157">
                  <c:v>100</c:v>
                </c:pt>
                <c:pt idx="3158">
                  <c:v>84</c:v>
                </c:pt>
                <c:pt idx="3159">
                  <c:v>76</c:v>
                </c:pt>
                <c:pt idx="3160">
                  <c:v>96</c:v>
                </c:pt>
                <c:pt idx="3161">
                  <c:v>56</c:v>
                </c:pt>
                <c:pt idx="3162">
                  <c:v>96</c:v>
                </c:pt>
                <c:pt idx="3163">
                  <c:v>68</c:v>
                </c:pt>
                <c:pt idx="3164">
                  <c:v>72</c:v>
                </c:pt>
                <c:pt idx="3165">
                  <c:v>56</c:v>
                </c:pt>
                <c:pt idx="3166">
                  <c:v>80</c:v>
                </c:pt>
                <c:pt idx="3167">
                  <c:v>84</c:v>
                </c:pt>
                <c:pt idx="3168">
                  <c:v>84</c:v>
                </c:pt>
                <c:pt idx="3169">
                  <c:v>40</c:v>
                </c:pt>
                <c:pt idx="3170">
                  <c:v>72</c:v>
                </c:pt>
                <c:pt idx="3171">
                  <c:v>104</c:v>
                </c:pt>
                <c:pt idx="3172">
                  <c:v>52</c:v>
                </c:pt>
                <c:pt idx="3173">
                  <c:v>80</c:v>
                </c:pt>
                <c:pt idx="3174">
                  <c:v>96</c:v>
                </c:pt>
                <c:pt idx="3175">
                  <c:v>88</c:v>
                </c:pt>
                <c:pt idx="3176">
                  <c:v>76</c:v>
                </c:pt>
                <c:pt idx="3177">
                  <c:v>76</c:v>
                </c:pt>
                <c:pt idx="3178">
                  <c:v>44</c:v>
                </c:pt>
                <c:pt idx="3179">
                  <c:v>76</c:v>
                </c:pt>
                <c:pt idx="3180">
                  <c:v>60</c:v>
                </c:pt>
                <c:pt idx="3181">
                  <c:v>60</c:v>
                </c:pt>
                <c:pt idx="3182">
                  <c:v>64</c:v>
                </c:pt>
                <c:pt idx="3183">
                  <c:v>56</c:v>
                </c:pt>
                <c:pt idx="3184">
                  <c:v>68</c:v>
                </c:pt>
                <c:pt idx="3185">
                  <c:v>80</c:v>
                </c:pt>
                <c:pt idx="3186">
                  <c:v>32</c:v>
                </c:pt>
                <c:pt idx="3187">
                  <c:v>48</c:v>
                </c:pt>
                <c:pt idx="3188">
                  <c:v>56</c:v>
                </c:pt>
                <c:pt idx="3189">
                  <c:v>64</c:v>
                </c:pt>
                <c:pt idx="3190">
                  <c:v>92</c:v>
                </c:pt>
                <c:pt idx="3191">
                  <c:v>48</c:v>
                </c:pt>
                <c:pt idx="3192">
                  <c:v>76</c:v>
                </c:pt>
                <c:pt idx="3193">
                  <c:v>80</c:v>
                </c:pt>
                <c:pt idx="3194">
                  <c:v>72</c:v>
                </c:pt>
                <c:pt idx="3195">
                  <c:v>76</c:v>
                </c:pt>
                <c:pt idx="3196">
                  <c:v>84</c:v>
                </c:pt>
                <c:pt idx="3197">
                  <c:v>76</c:v>
                </c:pt>
                <c:pt idx="3198">
                  <c:v>44</c:v>
                </c:pt>
                <c:pt idx="3199">
                  <c:v>76</c:v>
                </c:pt>
                <c:pt idx="3200">
                  <c:v>48</c:v>
                </c:pt>
                <c:pt idx="3201">
                  <c:v>76</c:v>
                </c:pt>
                <c:pt idx="3202">
                  <c:v>28</c:v>
                </c:pt>
                <c:pt idx="3203">
                  <c:v>88</c:v>
                </c:pt>
                <c:pt idx="3204">
                  <c:v>44</c:v>
                </c:pt>
                <c:pt idx="3205">
                  <c:v>48</c:v>
                </c:pt>
                <c:pt idx="3206">
                  <c:v>68</c:v>
                </c:pt>
                <c:pt idx="3207">
                  <c:v>76</c:v>
                </c:pt>
                <c:pt idx="3208">
                  <c:v>52</c:v>
                </c:pt>
                <c:pt idx="3209">
                  <c:v>64</c:v>
                </c:pt>
                <c:pt idx="3210">
                  <c:v>48</c:v>
                </c:pt>
                <c:pt idx="3211">
                  <c:v>40</c:v>
                </c:pt>
                <c:pt idx="3212">
                  <c:v>60</c:v>
                </c:pt>
                <c:pt idx="3213">
                  <c:v>48</c:v>
                </c:pt>
                <c:pt idx="3214">
                  <c:v>80</c:v>
                </c:pt>
                <c:pt idx="3215">
                  <c:v>52</c:v>
                </c:pt>
                <c:pt idx="3216">
                  <c:v>48</c:v>
                </c:pt>
                <c:pt idx="3217">
                  <c:v>88</c:v>
                </c:pt>
                <c:pt idx="3218">
                  <c:v>72</c:v>
                </c:pt>
                <c:pt idx="3219">
                  <c:v>60</c:v>
                </c:pt>
                <c:pt idx="3220">
                  <c:v>68</c:v>
                </c:pt>
                <c:pt idx="3221">
                  <c:v>56</c:v>
                </c:pt>
                <c:pt idx="3222">
                  <c:v>48</c:v>
                </c:pt>
                <c:pt idx="3223">
                  <c:v>68</c:v>
                </c:pt>
                <c:pt idx="3224">
                  <c:v>68</c:v>
                </c:pt>
                <c:pt idx="3225">
                  <c:v>48</c:v>
                </c:pt>
                <c:pt idx="3226">
                  <c:v>44</c:v>
                </c:pt>
                <c:pt idx="3227">
                  <c:v>60</c:v>
                </c:pt>
                <c:pt idx="3228">
                  <c:v>68</c:v>
                </c:pt>
                <c:pt idx="3229">
                  <c:v>52</c:v>
                </c:pt>
                <c:pt idx="3230">
                  <c:v>52</c:v>
                </c:pt>
                <c:pt idx="3231">
                  <c:v>64</c:v>
                </c:pt>
                <c:pt idx="3232">
                  <c:v>48</c:v>
                </c:pt>
                <c:pt idx="3233">
                  <c:v>76</c:v>
                </c:pt>
                <c:pt idx="3234">
                  <c:v>24</c:v>
                </c:pt>
                <c:pt idx="3235">
                  <c:v>68</c:v>
                </c:pt>
                <c:pt idx="3236">
                  <c:v>52</c:v>
                </c:pt>
                <c:pt idx="3237">
                  <c:v>48</c:v>
                </c:pt>
                <c:pt idx="3238">
                  <c:v>52</c:v>
                </c:pt>
                <c:pt idx="3239">
                  <c:v>60</c:v>
                </c:pt>
                <c:pt idx="3240">
                  <c:v>64</c:v>
                </c:pt>
                <c:pt idx="3241">
                  <c:v>60</c:v>
                </c:pt>
                <c:pt idx="3242">
                  <c:v>44</c:v>
                </c:pt>
                <c:pt idx="3243">
                  <c:v>56</c:v>
                </c:pt>
                <c:pt idx="3244">
                  <c:v>88</c:v>
                </c:pt>
                <c:pt idx="3245">
                  <c:v>64</c:v>
                </c:pt>
                <c:pt idx="3246">
                  <c:v>36</c:v>
                </c:pt>
                <c:pt idx="3247">
                  <c:v>56</c:v>
                </c:pt>
                <c:pt idx="3248">
                  <c:v>64</c:v>
                </c:pt>
                <c:pt idx="3249">
                  <c:v>60</c:v>
                </c:pt>
                <c:pt idx="3250">
                  <c:v>60</c:v>
                </c:pt>
                <c:pt idx="3251">
                  <c:v>52</c:v>
                </c:pt>
                <c:pt idx="3252">
                  <c:v>56</c:v>
                </c:pt>
                <c:pt idx="3253">
                  <c:v>72</c:v>
                </c:pt>
                <c:pt idx="3254">
                  <c:v>48</c:v>
                </c:pt>
                <c:pt idx="3255">
                  <c:v>36</c:v>
                </c:pt>
                <c:pt idx="3256">
                  <c:v>92</c:v>
                </c:pt>
                <c:pt idx="3257">
                  <c:v>68</c:v>
                </c:pt>
                <c:pt idx="3258">
                  <c:v>52</c:v>
                </c:pt>
                <c:pt idx="3259">
                  <c:v>76</c:v>
                </c:pt>
                <c:pt idx="3260">
                  <c:v>20</c:v>
                </c:pt>
                <c:pt idx="3261">
                  <c:v>72</c:v>
                </c:pt>
                <c:pt idx="3262">
                  <c:v>88</c:v>
                </c:pt>
                <c:pt idx="3263">
                  <c:v>40</c:v>
                </c:pt>
                <c:pt idx="3264">
                  <c:v>52</c:v>
                </c:pt>
                <c:pt idx="3265">
                  <c:v>80</c:v>
                </c:pt>
                <c:pt idx="3266">
                  <c:v>44</c:v>
                </c:pt>
                <c:pt idx="3267">
                  <c:v>104</c:v>
                </c:pt>
                <c:pt idx="3268">
                  <c:v>48</c:v>
                </c:pt>
                <c:pt idx="3269">
                  <c:v>48</c:v>
                </c:pt>
                <c:pt idx="3270">
                  <c:v>48</c:v>
                </c:pt>
                <c:pt idx="3271">
                  <c:v>40</c:v>
                </c:pt>
                <c:pt idx="3272">
                  <c:v>68</c:v>
                </c:pt>
                <c:pt idx="3273">
                  <c:v>52</c:v>
                </c:pt>
                <c:pt idx="3274">
                  <c:v>60</c:v>
                </c:pt>
                <c:pt idx="3275">
                  <c:v>40</c:v>
                </c:pt>
                <c:pt idx="3276">
                  <c:v>48</c:v>
                </c:pt>
                <c:pt idx="3277">
                  <c:v>60</c:v>
                </c:pt>
                <c:pt idx="3278">
                  <c:v>56</c:v>
                </c:pt>
                <c:pt idx="3279">
                  <c:v>80</c:v>
                </c:pt>
                <c:pt idx="3280">
                  <c:v>60</c:v>
                </c:pt>
                <c:pt idx="3281">
                  <c:v>96</c:v>
                </c:pt>
                <c:pt idx="3282">
                  <c:v>92</c:v>
                </c:pt>
                <c:pt idx="3283">
                  <c:v>64</c:v>
                </c:pt>
                <c:pt idx="3284">
                  <c:v>108</c:v>
                </c:pt>
                <c:pt idx="3285">
                  <c:v>76</c:v>
                </c:pt>
                <c:pt idx="3286">
                  <c:v>40</c:v>
                </c:pt>
                <c:pt idx="3287">
                  <c:v>68</c:v>
                </c:pt>
                <c:pt idx="3288">
                  <c:v>68</c:v>
                </c:pt>
                <c:pt idx="3289">
                  <c:v>76</c:v>
                </c:pt>
                <c:pt idx="3290">
                  <c:v>88</c:v>
                </c:pt>
                <c:pt idx="3291">
                  <c:v>36</c:v>
                </c:pt>
                <c:pt idx="3292">
                  <c:v>72</c:v>
                </c:pt>
                <c:pt idx="3293">
                  <c:v>64</c:v>
                </c:pt>
                <c:pt idx="3294">
                  <c:v>76</c:v>
                </c:pt>
                <c:pt idx="3295">
                  <c:v>72</c:v>
                </c:pt>
                <c:pt idx="3296">
                  <c:v>88</c:v>
                </c:pt>
                <c:pt idx="3297">
                  <c:v>64</c:v>
                </c:pt>
                <c:pt idx="3298">
                  <c:v>92</c:v>
                </c:pt>
                <c:pt idx="3299">
                  <c:v>80</c:v>
                </c:pt>
                <c:pt idx="3300">
                  <c:v>100</c:v>
                </c:pt>
                <c:pt idx="3301">
                  <c:v>64</c:v>
                </c:pt>
                <c:pt idx="3302">
                  <c:v>48</c:v>
                </c:pt>
                <c:pt idx="3303">
                  <c:v>60</c:v>
                </c:pt>
                <c:pt idx="3304">
                  <c:v>72</c:v>
                </c:pt>
                <c:pt idx="3305">
                  <c:v>96</c:v>
                </c:pt>
                <c:pt idx="3306">
                  <c:v>44</c:v>
                </c:pt>
                <c:pt idx="3307">
                  <c:v>92</c:v>
                </c:pt>
                <c:pt idx="3308">
                  <c:v>48</c:v>
                </c:pt>
                <c:pt idx="3309">
                  <c:v>48</c:v>
                </c:pt>
                <c:pt idx="3310">
                  <c:v>72</c:v>
                </c:pt>
                <c:pt idx="3311">
                  <c:v>68</c:v>
                </c:pt>
                <c:pt idx="3312">
                  <c:v>68</c:v>
                </c:pt>
                <c:pt idx="3313">
                  <c:v>76</c:v>
                </c:pt>
                <c:pt idx="3314">
                  <c:v>48</c:v>
                </c:pt>
                <c:pt idx="3315">
                  <c:v>72</c:v>
                </c:pt>
                <c:pt idx="3316">
                  <c:v>56</c:v>
                </c:pt>
                <c:pt idx="3317">
                  <c:v>88</c:v>
                </c:pt>
                <c:pt idx="3318">
                  <c:v>48</c:v>
                </c:pt>
                <c:pt idx="3319">
                  <c:v>40</c:v>
                </c:pt>
                <c:pt idx="3320">
                  <c:v>52</c:v>
                </c:pt>
                <c:pt idx="3321">
                  <c:v>52</c:v>
                </c:pt>
                <c:pt idx="3322">
                  <c:v>64</c:v>
                </c:pt>
                <c:pt idx="3323">
                  <c:v>72</c:v>
                </c:pt>
                <c:pt idx="3324">
                  <c:v>92</c:v>
                </c:pt>
                <c:pt idx="3325">
                  <c:v>40</c:v>
                </c:pt>
                <c:pt idx="3326">
                  <c:v>64</c:v>
                </c:pt>
                <c:pt idx="3327">
                  <c:v>48</c:v>
                </c:pt>
                <c:pt idx="3328">
                  <c:v>80</c:v>
                </c:pt>
                <c:pt idx="3329">
                  <c:v>64</c:v>
                </c:pt>
                <c:pt idx="3330">
                  <c:v>68</c:v>
                </c:pt>
                <c:pt idx="3331">
                  <c:v>60</c:v>
                </c:pt>
                <c:pt idx="3332">
                  <c:v>36</c:v>
                </c:pt>
                <c:pt idx="3333">
                  <c:v>76</c:v>
                </c:pt>
                <c:pt idx="3334">
                  <c:v>48</c:v>
                </c:pt>
                <c:pt idx="3335">
                  <c:v>56</c:v>
                </c:pt>
                <c:pt idx="3336">
                  <c:v>44</c:v>
                </c:pt>
                <c:pt idx="3337">
                  <c:v>76</c:v>
                </c:pt>
                <c:pt idx="3338">
                  <c:v>84</c:v>
                </c:pt>
                <c:pt idx="3339">
                  <c:v>60</c:v>
                </c:pt>
                <c:pt idx="3340">
                  <c:v>64</c:v>
                </c:pt>
                <c:pt idx="3341">
                  <c:v>108</c:v>
                </c:pt>
                <c:pt idx="3342">
                  <c:v>56</c:v>
                </c:pt>
                <c:pt idx="3343">
                  <c:v>32</c:v>
                </c:pt>
                <c:pt idx="3344">
                  <c:v>60</c:v>
                </c:pt>
                <c:pt idx="3345">
                  <c:v>60</c:v>
                </c:pt>
                <c:pt idx="3346">
                  <c:v>60</c:v>
                </c:pt>
                <c:pt idx="3347">
                  <c:v>80</c:v>
                </c:pt>
                <c:pt idx="3348">
                  <c:v>92</c:v>
                </c:pt>
                <c:pt idx="3349">
                  <c:v>60</c:v>
                </c:pt>
                <c:pt idx="3350">
                  <c:v>100</c:v>
                </c:pt>
                <c:pt idx="3351">
                  <c:v>64</c:v>
                </c:pt>
                <c:pt idx="3352">
                  <c:v>60</c:v>
                </c:pt>
                <c:pt idx="3353">
                  <c:v>28</c:v>
                </c:pt>
                <c:pt idx="3354">
                  <c:v>76</c:v>
                </c:pt>
                <c:pt idx="3355">
                  <c:v>56</c:v>
                </c:pt>
                <c:pt idx="3356">
                  <c:v>84</c:v>
                </c:pt>
                <c:pt idx="3357">
                  <c:v>48</c:v>
                </c:pt>
                <c:pt idx="3358">
                  <c:v>60</c:v>
                </c:pt>
                <c:pt idx="3359">
                  <c:v>52</c:v>
                </c:pt>
                <c:pt idx="3360">
                  <c:v>64</c:v>
                </c:pt>
                <c:pt idx="3361">
                  <c:v>80</c:v>
                </c:pt>
                <c:pt idx="3362">
                  <c:v>100</c:v>
                </c:pt>
                <c:pt idx="3363">
                  <c:v>72</c:v>
                </c:pt>
                <c:pt idx="3364">
                  <c:v>56</c:v>
                </c:pt>
                <c:pt idx="3365">
                  <c:v>20</c:v>
                </c:pt>
                <c:pt idx="3366">
                  <c:v>84</c:v>
                </c:pt>
                <c:pt idx="3367">
                  <c:v>60</c:v>
                </c:pt>
                <c:pt idx="3368">
                  <c:v>56</c:v>
                </c:pt>
                <c:pt idx="3369">
                  <c:v>80</c:v>
                </c:pt>
                <c:pt idx="3370">
                  <c:v>92</c:v>
                </c:pt>
                <c:pt idx="3371">
                  <c:v>80</c:v>
                </c:pt>
                <c:pt idx="3372">
                  <c:v>60</c:v>
                </c:pt>
                <c:pt idx="3373">
                  <c:v>76</c:v>
                </c:pt>
                <c:pt idx="3374">
                  <c:v>48</c:v>
                </c:pt>
                <c:pt idx="3375">
                  <c:v>88</c:v>
                </c:pt>
                <c:pt idx="3376">
                  <c:v>48</c:v>
                </c:pt>
                <c:pt idx="3377">
                  <c:v>72</c:v>
                </c:pt>
                <c:pt idx="3378">
                  <c:v>64</c:v>
                </c:pt>
                <c:pt idx="3379">
                  <c:v>60</c:v>
                </c:pt>
                <c:pt idx="3380">
                  <c:v>68</c:v>
                </c:pt>
                <c:pt idx="3381">
                  <c:v>40</c:v>
                </c:pt>
                <c:pt idx="3382">
                  <c:v>60</c:v>
                </c:pt>
                <c:pt idx="3383">
                  <c:v>68</c:v>
                </c:pt>
                <c:pt idx="3384">
                  <c:v>68</c:v>
                </c:pt>
                <c:pt idx="3385">
                  <c:v>76</c:v>
                </c:pt>
                <c:pt idx="3386">
                  <c:v>48</c:v>
                </c:pt>
                <c:pt idx="3387">
                  <c:v>60</c:v>
                </c:pt>
                <c:pt idx="3388">
                  <c:v>84</c:v>
                </c:pt>
                <c:pt idx="3389">
                  <c:v>44</c:v>
                </c:pt>
                <c:pt idx="3390">
                  <c:v>44</c:v>
                </c:pt>
                <c:pt idx="3391">
                  <c:v>52</c:v>
                </c:pt>
                <c:pt idx="3392">
                  <c:v>64</c:v>
                </c:pt>
                <c:pt idx="3393">
                  <c:v>84</c:v>
                </c:pt>
                <c:pt idx="3394">
                  <c:v>72</c:v>
                </c:pt>
                <c:pt idx="3395">
                  <c:v>52</c:v>
                </c:pt>
                <c:pt idx="3396">
                  <c:v>76</c:v>
                </c:pt>
                <c:pt idx="3397">
                  <c:v>60</c:v>
                </c:pt>
                <c:pt idx="3398">
                  <c:v>88</c:v>
                </c:pt>
                <c:pt idx="3399">
                  <c:v>64</c:v>
                </c:pt>
                <c:pt idx="3400">
                  <c:v>72</c:v>
                </c:pt>
                <c:pt idx="3401">
                  <c:v>40</c:v>
                </c:pt>
                <c:pt idx="3402">
                  <c:v>112</c:v>
                </c:pt>
                <c:pt idx="3403">
                  <c:v>36</c:v>
                </c:pt>
                <c:pt idx="3404">
                  <c:v>80</c:v>
                </c:pt>
                <c:pt idx="3405">
                  <c:v>60</c:v>
                </c:pt>
                <c:pt idx="3406">
                  <c:v>72</c:v>
                </c:pt>
                <c:pt idx="3407">
                  <c:v>64</c:v>
                </c:pt>
                <c:pt idx="3408">
                  <c:v>76</c:v>
                </c:pt>
                <c:pt idx="3409">
                  <c:v>52</c:v>
                </c:pt>
                <c:pt idx="3410">
                  <c:v>76</c:v>
                </c:pt>
                <c:pt idx="3411">
                  <c:v>72</c:v>
                </c:pt>
                <c:pt idx="3412">
                  <c:v>72</c:v>
                </c:pt>
                <c:pt idx="3413">
                  <c:v>64</c:v>
                </c:pt>
                <c:pt idx="3414">
                  <c:v>92</c:v>
                </c:pt>
                <c:pt idx="3415">
                  <c:v>64</c:v>
                </c:pt>
                <c:pt idx="3416">
                  <c:v>68</c:v>
                </c:pt>
                <c:pt idx="3417">
                  <c:v>60</c:v>
                </c:pt>
                <c:pt idx="3418">
                  <c:v>92</c:v>
                </c:pt>
                <c:pt idx="3419">
                  <c:v>44</c:v>
                </c:pt>
                <c:pt idx="3420">
                  <c:v>60</c:v>
                </c:pt>
                <c:pt idx="3421">
                  <c:v>56</c:v>
                </c:pt>
                <c:pt idx="3422">
                  <c:v>68</c:v>
                </c:pt>
                <c:pt idx="3423">
                  <c:v>56</c:v>
                </c:pt>
                <c:pt idx="3424">
                  <c:v>68</c:v>
                </c:pt>
                <c:pt idx="3425">
                  <c:v>88</c:v>
                </c:pt>
                <c:pt idx="3426">
                  <c:v>28</c:v>
                </c:pt>
                <c:pt idx="3427">
                  <c:v>48</c:v>
                </c:pt>
                <c:pt idx="3428">
                  <c:v>72</c:v>
                </c:pt>
                <c:pt idx="3429">
                  <c:v>68</c:v>
                </c:pt>
                <c:pt idx="3430">
                  <c:v>44</c:v>
                </c:pt>
                <c:pt idx="3431">
                  <c:v>68</c:v>
                </c:pt>
                <c:pt idx="3432">
                  <c:v>36</c:v>
                </c:pt>
                <c:pt idx="3433">
                  <c:v>32</c:v>
                </c:pt>
                <c:pt idx="3434">
                  <c:v>60</c:v>
                </c:pt>
                <c:pt idx="3435">
                  <c:v>100</c:v>
                </c:pt>
                <c:pt idx="3436">
                  <c:v>56</c:v>
                </c:pt>
                <c:pt idx="3437">
                  <c:v>36</c:v>
                </c:pt>
                <c:pt idx="3438">
                  <c:v>48</c:v>
                </c:pt>
                <c:pt idx="3439">
                  <c:v>68</c:v>
                </c:pt>
                <c:pt idx="3440">
                  <c:v>40</c:v>
                </c:pt>
                <c:pt idx="3441">
                  <c:v>80</c:v>
                </c:pt>
                <c:pt idx="3442">
                  <c:v>48</c:v>
                </c:pt>
                <c:pt idx="3443">
                  <c:v>48</c:v>
                </c:pt>
                <c:pt idx="3444">
                  <c:v>52</c:v>
                </c:pt>
                <c:pt idx="3445">
                  <c:v>84</c:v>
                </c:pt>
                <c:pt idx="3446">
                  <c:v>36</c:v>
                </c:pt>
                <c:pt idx="3447">
                  <c:v>52</c:v>
                </c:pt>
                <c:pt idx="3448">
                  <c:v>72</c:v>
                </c:pt>
                <c:pt idx="3449">
                  <c:v>56</c:v>
                </c:pt>
                <c:pt idx="3450">
                  <c:v>52</c:v>
                </c:pt>
                <c:pt idx="3451">
                  <c:v>72</c:v>
                </c:pt>
                <c:pt idx="3452">
                  <c:v>64</c:v>
                </c:pt>
                <c:pt idx="3453">
                  <c:v>56</c:v>
                </c:pt>
                <c:pt idx="3454">
                  <c:v>76</c:v>
                </c:pt>
                <c:pt idx="3455">
                  <c:v>88</c:v>
                </c:pt>
                <c:pt idx="3456">
                  <c:v>68</c:v>
                </c:pt>
                <c:pt idx="3457">
                  <c:v>80</c:v>
                </c:pt>
                <c:pt idx="3458">
                  <c:v>68</c:v>
                </c:pt>
                <c:pt idx="3459">
                  <c:v>80</c:v>
                </c:pt>
                <c:pt idx="3460">
                  <c:v>52</c:v>
                </c:pt>
                <c:pt idx="3461">
                  <c:v>60</c:v>
                </c:pt>
                <c:pt idx="3462">
                  <c:v>48</c:v>
                </c:pt>
                <c:pt idx="3463">
                  <c:v>64</c:v>
                </c:pt>
                <c:pt idx="3464">
                  <c:v>80</c:v>
                </c:pt>
                <c:pt idx="3465">
                  <c:v>52</c:v>
                </c:pt>
                <c:pt idx="3466">
                  <c:v>64</c:v>
                </c:pt>
                <c:pt idx="3467">
                  <c:v>80</c:v>
                </c:pt>
                <c:pt idx="3468">
                  <c:v>112</c:v>
                </c:pt>
                <c:pt idx="3469">
                  <c:v>68</c:v>
                </c:pt>
                <c:pt idx="3470">
                  <c:v>64</c:v>
                </c:pt>
                <c:pt idx="3471">
                  <c:v>52</c:v>
                </c:pt>
                <c:pt idx="3472">
                  <c:v>76</c:v>
                </c:pt>
                <c:pt idx="3473">
                  <c:v>96</c:v>
                </c:pt>
                <c:pt idx="3474">
                  <c:v>80</c:v>
                </c:pt>
                <c:pt idx="3475">
                  <c:v>56</c:v>
                </c:pt>
                <c:pt idx="3476">
                  <c:v>72</c:v>
                </c:pt>
                <c:pt idx="3477">
                  <c:v>84</c:v>
                </c:pt>
                <c:pt idx="3478">
                  <c:v>72</c:v>
                </c:pt>
                <c:pt idx="3479">
                  <c:v>60</c:v>
                </c:pt>
                <c:pt idx="3480">
                  <c:v>60</c:v>
                </c:pt>
                <c:pt idx="3481">
                  <c:v>92</c:v>
                </c:pt>
                <c:pt idx="3482">
                  <c:v>68</c:v>
                </c:pt>
                <c:pt idx="3483">
                  <c:v>88</c:v>
                </c:pt>
                <c:pt idx="3484">
                  <c:v>108</c:v>
                </c:pt>
                <c:pt idx="3485">
                  <c:v>60</c:v>
                </c:pt>
                <c:pt idx="3486">
                  <c:v>104</c:v>
                </c:pt>
                <c:pt idx="3487">
                  <c:v>48</c:v>
                </c:pt>
                <c:pt idx="3488">
                  <c:v>88</c:v>
                </c:pt>
                <c:pt idx="3489">
                  <c:v>84</c:v>
                </c:pt>
                <c:pt idx="3490">
                  <c:v>92</c:v>
                </c:pt>
                <c:pt idx="3491">
                  <c:v>72</c:v>
                </c:pt>
                <c:pt idx="3492">
                  <c:v>96</c:v>
                </c:pt>
                <c:pt idx="3493">
                  <c:v>96</c:v>
                </c:pt>
                <c:pt idx="3494">
                  <c:v>84</c:v>
                </c:pt>
                <c:pt idx="3495">
                  <c:v>88</c:v>
                </c:pt>
                <c:pt idx="3496">
                  <c:v>96</c:v>
                </c:pt>
                <c:pt idx="3497">
                  <c:v>104</c:v>
                </c:pt>
                <c:pt idx="3498">
                  <c:v>68</c:v>
                </c:pt>
                <c:pt idx="3499">
                  <c:v>68</c:v>
                </c:pt>
                <c:pt idx="3500">
                  <c:v>92</c:v>
                </c:pt>
                <c:pt idx="3501">
                  <c:v>72</c:v>
                </c:pt>
                <c:pt idx="3502">
                  <c:v>88</c:v>
                </c:pt>
                <c:pt idx="3503">
                  <c:v>96</c:v>
                </c:pt>
                <c:pt idx="3504">
                  <c:v>96</c:v>
                </c:pt>
                <c:pt idx="3505">
                  <c:v>104</c:v>
                </c:pt>
                <c:pt idx="3506">
                  <c:v>40</c:v>
                </c:pt>
                <c:pt idx="3507">
                  <c:v>104</c:v>
                </c:pt>
                <c:pt idx="3508">
                  <c:v>64</c:v>
                </c:pt>
                <c:pt idx="3509">
                  <c:v>88</c:v>
                </c:pt>
                <c:pt idx="3510">
                  <c:v>80</c:v>
                </c:pt>
                <c:pt idx="3511">
                  <c:v>72</c:v>
                </c:pt>
                <c:pt idx="3512">
                  <c:v>96</c:v>
                </c:pt>
                <c:pt idx="3513">
                  <c:v>84</c:v>
                </c:pt>
                <c:pt idx="3514">
                  <c:v>44</c:v>
                </c:pt>
                <c:pt idx="3515">
                  <c:v>108</c:v>
                </c:pt>
                <c:pt idx="3516">
                  <c:v>92</c:v>
                </c:pt>
                <c:pt idx="3517">
                  <c:v>84</c:v>
                </c:pt>
                <c:pt idx="3518">
                  <c:v>68</c:v>
                </c:pt>
                <c:pt idx="3519">
                  <c:v>48</c:v>
                </c:pt>
                <c:pt idx="3520">
                  <c:v>128</c:v>
                </c:pt>
                <c:pt idx="3521">
                  <c:v>84</c:v>
                </c:pt>
                <c:pt idx="3522">
                  <c:v>60</c:v>
                </c:pt>
                <c:pt idx="3523">
                  <c:v>72</c:v>
                </c:pt>
                <c:pt idx="3524">
                  <c:v>88</c:v>
                </c:pt>
                <c:pt idx="3525">
                  <c:v>68</c:v>
                </c:pt>
                <c:pt idx="3526">
                  <c:v>84</c:v>
                </c:pt>
                <c:pt idx="3527">
                  <c:v>56</c:v>
                </c:pt>
                <c:pt idx="3528">
                  <c:v>60</c:v>
                </c:pt>
                <c:pt idx="3529">
                  <c:v>72</c:v>
                </c:pt>
                <c:pt idx="3530">
                  <c:v>44</c:v>
                </c:pt>
                <c:pt idx="3531">
                  <c:v>68</c:v>
                </c:pt>
                <c:pt idx="3532">
                  <c:v>52</c:v>
                </c:pt>
                <c:pt idx="3533">
                  <c:v>64</c:v>
                </c:pt>
                <c:pt idx="3534">
                  <c:v>56</c:v>
                </c:pt>
                <c:pt idx="3535">
                  <c:v>64</c:v>
                </c:pt>
                <c:pt idx="3536">
                  <c:v>76</c:v>
                </c:pt>
                <c:pt idx="3537">
                  <c:v>44</c:v>
                </c:pt>
                <c:pt idx="3538">
                  <c:v>68</c:v>
                </c:pt>
                <c:pt idx="3539">
                  <c:v>64</c:v>
                </c:pt>
                <c:pt idx="3540">
                  <c:v>56</c:v>
                </c:pt>
                <c:pt idx="3541">
                  <c:v>52</c:v>
                </c:pt>
                <c:pt idx="3542">
                  <c:v>60</c:v>
                </c:pt>
                <c:pt idx="3543">
                  <c:v>64</c:v>
                </c:pt>
                <c:pt idx="3544">
                  <c:v>76</c:v>
                </c:pt>
                <c:pt idx="3545">
                  <c:v>88</c:v>
                </c:pt>
                <c:pt idx="3546">
                  <c:v>84</c:v>
                </c:pt>
                <c:pt idx="3547">
                  <c:v>84</c:v>
                </c:pt>
                <c:pt idx="3548">
                  <c:v>68</c:v>
                </c:pt>
                <c:pt idx="3549">
                  <c:v>72</c:v>
                </c:pt>
                <c:pt idx="3550">
                  <c:v>56</c:v>
                </c:pt>
                <c:pt idx="3551">
                  <c:v>84</c:v>
                </c:pt>
                <c:pt idx="3552">
                  <c:v>80</c:v>
                </c:pt>
                <c:pt idx="3553">
                  <c:v>68</c:v>
                </c:pt>
                <c:pt idx="3554">
                  <c:v>88</c:v>
                </c:pt>
                <c:pt idx="3555">
                  <c:v>48</c:v>
                </c:pt>
                <c:pt idx="3556">
                  <c:v>100</c:v>
                </c:pt>
                <c:pt idx="3557">
                  <c:v>104</c:v>
                </c:pt>
                <c:pt idx="3558">
                  <c:v>108</c:v>
                </c:pt>
                <c:pt idx="3559">
                  <c:v>104</c:v>
                </c:pt>
                <c:pt idx="3560">
                  <c:v>96</c:v>
                </c:pt>
                <c:pt idx="3561">
                  <c:v>92</c:v>
                </c:pt>
                <c:pt idx="3562">
                  <c:v>88</c:v>
                </c:pt>
                <c:pt idx="3563">
                  <c:v>124</c:v>
                </c:pt>
                <c:pt idx="3564">
                  <c:v>112</c:v>
                </c:pt>
                <c:pt idx="3565">
                  <c:v>60</c:v>
                </c:pt>
                <c:pt idx="3566">
                  <c:v>120</c:v>
                </c:pt>
                <c:pt idx="3567">
                  <c:v>132</c:v>
                </c:pt>
                <c:pt idx="3568">
                  <c:v>104</c:v>
                </c:pt>
                <c:pt idx="3569">
                  <c:v>100</c:v>
                </c:pt>
                <c:pt idx="3570">
                  <c:v>108</c:v>
                </c:pt>
                <c:pt idx="3571">
                  <c:v>92</c:v>
                </c:pt>
                <c:pt idx="3572">
                  <c:v>108</c:v>
                </c:pt>
                <c:pt idx="3573">
                  <c:v>108</c:v>
                </c:pt>
                <c:pt idx="3574">
                  <c:v>68</c:v>
                </c:pt>
                <c:pt idx="3575">
                  <c:v>116</c:v>
                </c:pt>
                <c:pt idx="3576">
                  <c:v>120</c:v>
                </c:pt>
                <c:pt idx="3577">
                  <c:v>68</c:v>
                </c:pt>
                <c:pt idx="3578">
                  <c:v>112</c:v>
                </c:pt>
                <c:pt idx="3579">
                  <c:v>124</c:v>
                </c:pt>
                <c:pt idx="3580">
                  <c:v>112</c:v>
                </c:pt>
                <c:pt idx="3581">
                  <c:v>96</c:v>
                </c:pt>
                <c:pt idx="3582">
                  <c:v>104</c:v>
                </c:pt>
                <c:pt idx="3583">
                  <c:v>56</c:v>
                </c:pt>
                <c:pt idx="3584">
                  <c:v>112</c:v>
                </c:pt>
                <c:pt idx="3585">
                  <c:v>100</c:v>
                </c:pt>
                <c:pt idx="3586">
                  <c:v>72</c:v>
                </c:pt>
                <c:pt idx="3587">
                  <c:v>88</c:v>
                </c:pt>
                <c:pt idx="3588">
                  <c:v>124</c:v>
                </c:pt>
                <c:pt idx="3589">
                  <c:v>68</c:v>
                </c:pt>
                <c:pt idx="3590">
                  <c:v>72</c:v>
                </c:pt>
                <c:pt idx="3591">
                  <c:v>128</c:v>
                </c:pt>
                <c:pt idx="3592">
                  <c:v>80</c:v>
                </c:pt>
                <c:pt idx="3593">
                  <c:v>84</c:v>
                </c:pt>
                <c:pt idx="3594">
                  <c:v>60</c:v>
                </c:pt>
                <c:pt idx="3595">
                  <c:v>68</c:v>
                </c:pt>
                <c:pt idx="3596">
                  <c:v>80</c:v>
                </c:pt>
                <c:pt idx="3597">
                  <c:v>92</c:v>
                </c:pt>
                <c:pt idx="3598">
                  <c:v>96</c:v>
                </c:pt>
                <c:pt idx="3599">
                  <c:v>108</c:v>
                </c:pt>
                <c:pt idx="3600">
                  <c:v>64</c:v>
                </c:pt>
                <c:pt idx="3601">
                  <c:v>84</c:v>
                </c:pt>
                <c:pt idx="3602">
                  <c:v>120</c:v>
                </c:pt>
                <c:pt idx="3603">
                  <c:v>76</c:v>
                </c:pt>
                <c:pt idx="3604">
                  <c:v>96</c:v>
                </c:pt>
                <c:pt idx="3605">
                  <c:v>88</c:v>
                </c:pt>
                <c:pt idx="3606">
                  <c:v>96</c:v>
                </c:pt>
                <c:pt idx="3607">
                  <c:v>76</c:v>
                </c:pt>
                <c:pt idx="3608">
                  <c:v>88</c:v>
                </c:pt>
                <c:pt idx="3609">
                  <c:v>104</c:v>
                </c:pt>
                <c:pt idx="3610">
                  <c:v>92</c:v>
                </c:pt>
                <c:pt idx="3611">
                  <c:v>100</c:v>
                </c:pt>
                <c:pt idx="3612">
                  <c:v>92</c:v>
                </c:pt>
                <c:pt idx="3613">
                  <c:v>92</c:v>
                </c:pt>
                <c:pt idx="3614">
                  <c:v>124</c:v>
                </c:pt>
                <c:pt idx="3615">
                  <c:v>88</c:v>
                </c:pt>
                <c:pt idx="3616">
                  <c:v>120</c:v>
                </c:pt>
                <c:pt idx="3617">
                  <c:v>112</c:v>
                </c:pt>
                <c:pt idx="3618">
                  <c:v>92</c:v>
                </c:pt>
                <c:pt idx="3619">
                  <c:v>104</c:v>
                </c:pt>
                <c:pt idx="3620">
                  <c:v>112</c:v>
                </c:pt>
                <c:pt idx="3621">
                  <c:v>108</c:v>
                </c:pt>
                <c:pt idx="3622">
                  <c:v>104</c:v>
                </c:pt>
                <c:pt idx="3623">
                  <c:v>112</c:v>
                </c:pt>
                <c:pt idx="3624">
                  <c:v>112</c:v>
                </c:pt>
                <c:pt idx="3625">
                  <c:v>112</c:v>
                </c:pt>
                <c:pt idx="3626">
                  <c:v>112</c:v>
                </c:pt>
                <c:pt idx="3627">
                  <c:v>104</c:v>
                </c:pt>
                <c:pt idx="3628">
                  <c:v>76</c:v>
                </c:pt>
                <c:pt idx="3629">
                  <c:v>72</c:v>
                </c:pt>
                <c:pt idx="3630">
                  <c:v>108</c:v>
                </c:pt>
                <c:pt idx="3631">
                  <c:v>80</c:v>
                </c:pt>
                <c:pt idx="3632">
                  <c:v>76</c:v>
                </c:pt>
                <c:pt idx="3633">
                  <c:v>80</c:v>
                </c:pt>
                <c:pt idx="3634">
                  <c:v>52</c:v>
                </c:pt>
                <c:pt idx="3635">
                  <c:v>88</c:v>
                </c:pt>
                <c:pt idx="3636">
                  <c:v>88</c:v>
                </c:pt>
                <c:pt idx="3637">
                  <c:v>92</c:v>
                </c:pt>
                <c:pt idx="3638">
                  <c:v>80</c:v>
                </c:pt>
                <c:pt idx="3639">
                  <c:v>68</c:v>
                </c:pt>
                <c:pt idx="3640">
                  <c:v>76</c:v>
                </c:pt>
                <c:pt idx="3641">
                  <c:v>68</c:v>
                </c:pt>
                <c:pt idx="3642">
                  <c:v>76</c:v>
                </c:pt>
                <c:pt idx="3643">
                  <c:v>76</c:v>
                </c:pt>
                <c:pt idx="3644">
                  <c:v>72</c:v>
                </c:pt>
                <c:pt idx="3645">
                  <c:v>96</c:v>
                </c:pt>
                <c:pt idx="3646">
                  <c:v>68</c:v>
                </c:pt>
                <c:pt idx="3647">
                  <c:v>72</c:v>
                </c:pt>
                <c:pt idx="3648">
                  <c:v>60</c:v>
                </c:pt>
                <c:pt idx="3649">
                  <c:v>76</c:v>
                </c:pt>
                <c:pt idx="3650">
                  <c:v>96</c:v>
                </c:pt>
                <c:pt idx="3651">
                  <c:v>76</c:v>
                </c:pt>
                <c:pt idx="3652">
                  <c:v>88</c:v>
                </c:pt>
                <c:pt idx="3653">
                  <c:v>56</c:v>
                </c:pt>
                <c:pt idx="3654">
                  <c:v>56</c:v>
                </c:pt>
                <c:pt idx="3655">
                  <c:v>84</c:v>
                </c:pt>
                <c:pt idx="3656">
                  <c:v>44</c:v>
                </c:pt>
                <c:pt idx="3657">
                  <c:v>104</c:v>
                </c:pt>
                <c:pt idx="3658">
                  <c:v>96</c:v>
                </c:pt>
                <c:pt idx="3659">
                  <c:v>84</c:v>
                </c:pt>
                <c:pt idx="3660">
                  <c:v>108</c:v>
                </c:pt>
                <c:pt idx="3661">
                  <c:v>72</c:v>
                </c:pt>
                <c:pt idx="3662">
                  <c:v>72</c:v>
                </c:pt>
                <c:pt idx="3663">
                  <c:v>72</c:v>
                </c:pt>
                <c:pt idx="3664">
                  <c:v>100</c:v>
                </c:pt>
                <c:pt idx="3665">
                  <c:v>68</c:v>
                </c:pt>
                <c:pt idx="3666">
                  <c:v>108</c:v>
                </c:pt>
                <c:pt idx="3667">
                  <c:v>60</c:v>
                </c:pt>
                <c:pt idx="3668">
                  <c:v>72</c:v>
                </c:pt>
                <c:pt idx="3669">
                  <c:v>64</c:v>
                </c:pt>
                <c:pt idx="3670">
                  <c:v>88</c:v>
                </c:pt>
                <c:pt idx="3671">
                  <c:v>84</c:v>
                </c:pt>
                <c:pt idx="3672">
                  <c:v>100</c:v>
                </c:pt>
                <c:pt idx="3673">
                  <c:v>72</c:v>
                </c:pt>
                <c:pt idx="3674">
                  <c:v>100</c:v>
                </c:pt>
                <c:pt idx="3675">
                  <c:v>72</c:v>
                </c:pt>
                <c:pt idx="3676">
                  <c:v>96</c:v>
                </c:pt>
                <c:pt idx="3677">
                  <c:v>88</c:v>
                </c:pt>
                <c:pt idx="3678">
                  <c:v>64</c:v>
                </c:pt>
                <c:pt idx="3679">
                  <c:v>80</c:v>
                </c:pt>
                <c:pt idx="3680">
                  <c:v>56</c:v>
                </c:pt>
                <c:pt idx="3681">
                  <c:v>84</c:v>
                </c:pt>
                <c:pt idx="3682">
                  <c:v>72</c:v>
                </c:pt>
                <c:pt idx="3683">
                  <c:v>68</c:v>
                </c:pt>
                <c:pt idx="3684">
                  <c:v>56</c:v>
                </c:pt>
                <c:pt idx="3685">
                  <c:v>92</c:v>
                </c:pt>
                <c:pt idx="3686">
                  <c:v>92</c:v>
                </c:pt>
                <c:pt idx="3687">
                  <c:v>68</c:v>
                </c:pt>
                <c:pt idx="3688">
                  <c:v>96</c:v>
                </c:pt>
                <c:pt idx="3689">
                  <c:v>76</c:v>
                </c:pt>
                <c:pt idx="3690">
                  <c:v>56</c:v>
                </c:pt>
                <c:pt idx="3691">
                  <c:v>100</c:v>
                </c:pt>
                <c:pt idx="3692">
                  <c:v>48</c:v>
                </c:pt>
                <c:pt idx="3693">
                  <c:v>60</c:v>
                </c:pt>
                <c:pt idx="3694">
                  <c:v>80</c:v>
                </c:pt>
                <c:pt idx="3695">
                  <c:v>84</c:v>
                </c:pt>
                <c:pt idx="3696">
                  <c:v>92</c:v>
                </c:pt>
                <c:pt idx="3697">
                  <c:v>104</c:v>
                </c:pt>
                <c:pt idx="3698">
                  <c:v>76</c:v>
                </c:pt>
                <c:pt idx="3699">
                  <c:v>84</c:v>
                </c:pt>
                <c:pt idx="3700">
                  <c:v>96</c:v>
                </c:pt>
                <c:pt idx="3701">
                  <c:v>72</c:v>
                </c:pt>
                <c:pt idx="3702">
                  <c:v>84</c:v>
                </c:pt>
                <c:pt idx="3703">
                  <c:v>128</c:v>
                </c:pt>
                <c:pt idx="3704">
                  <c:v>92</c:v>
                </c:pt>
                <c:pt idx="3705">
                  <c:v>112</c:v>
                </c:pt>
                <c:pt idx="3706">
                  <c:v>64</c:v>
                </c:pt>
                <c:pt idx="3707">
                  <c:v>124</c:v>
                </c:pt>
                <c:pt idx="3708">
                  <c:v>84</c:v>
                </c:pt>
                <c:pt idx="3709">
                  <c:v>68</c:v>
                </c:pt>
                <c:pt idx="3710">
                  <c:v>88</c:v>
                </c:pt>
                <c:pt idx="3711">
                  <c:v>96</c:v>
                </c:pt>
                <c:pt idx="3712">
                  <c:v>88</c:v>
                </c:pt>
                <c:pt idx="3713">
                  <c:v>104</c:v>
                </c:pt>
                <c:pt idx="3714">
                  <c:v>100</c:v>
                </c:pt>
                <c:pt idx="3715">
                  <c:v>72</c:v>
                </c:pt>
                <c:pt idx="3716">
                  <c:v>60</c:v>
                </c:pt>
                <c:pt idx="3717">
                  <c:v>108</c:v>
                </c:pt>
                <c:pt idx="3718">
                  <c:v>100</c:v>
                </c:pt>
                <c:pt idx="3719">
                  <c:v>100</c:v>
                </c:pt>
                <c:pt idx="3720">
                  <c:v>96</c:v>
                </c:pt>
                <c:pt idx="3721">
                  <c:v>92</c:v>
                </c:pt>
                <c:pt idx="3722">
                  <c:v>80</c:v>
                </c:pt>
                <c:pt idx="3723">
                  <c:v>56</c:v>
                </c:pt>
                <c:pt idx="3724">
                  <c:v>92</c:v>
                </c:pt>
                <c:pt idx="3725">
                  <c:v>112</c:v>
                </c:pt>
                <c:pt idx="3726">
                  <c:v>92</c:v>
                </c:pt>
                <c:pt idx="3727">
                  <c:v>56</c:v>
                </c:pt>
                <c:pt idx="3728">
                  <c:v>88</c:v>
                </c:pt>
                <c:pt idx="3729">
                  <c:v>120</c:v>
                </c:pt>
                <c:pt idx="3730">
                  <c:v>92</c:v>
                </c:pt>
                <c:pt idx="3731">
                  <c:v>84</c:v>
                </c:pt>
                <c:pt idx="3732">
                  <c:v>84</c:v>
                </c:pt>
                <c:pt idx="3733">
                  <c:v>112</c:v>
                </c:pt>
                <c:pt idx="3734">
                  <c:v>100</c:v>
                </c:pt>
                <c:pt idx="3735">
                  <c:v>84</c:v>
                </c:pt>
                <c:pt idx="3736">
                  <c:v>100</c:v>
                </c:pt>
                <c:pt idx="3737">
                  <c:v>60</c:v>
                </c:pt>
                <c:pt idx="3738">
                  <c:v>96</c:v>
                </c:pt>
                <c:pt idx="3739">
                  <c:v>88</c:v>
                </c:pt>
                <c:pt idx="3740">
                  <c:v>76</c:v>
                </c:pt>
                <c:pt idx="3741">
                  <c:v>68</c:v>
                </c:pt>
                <c:pt idx="3742">
                  <c:v>52</c:v>
                </c:pt>
                <c:pt idx="3743">
                  <c:v>68</c:v>
                </c:pt>
                <c:pt idx="3744">
                  <c:v>108</c:v>
                </c:pt>
                <c:pt idx="3745">
                  <c:v>68</c:v>
                </c:pt>
                <c:pt idx="3746">
                  <c:v>100</c:v>
                </c:pt>
                <c:pt idx="3747">
                  <c:v>68</c:v>
                </c:pt>
                <c:pt idx="3748">
                  <c:v>68</c:v>
                </c:pt>
                <c:pt idx="3749">
                  <c:v>96</c:v>
                </c:pt>
                <c:pt idx="3750">
                  <c:v>80</c:v>
                </c:pt>
                <c:pt idx="3751">
                  <c:v>104</c:v>
                </c:pt>
                <c:pt idx="3752">
                  <c:v>60</c:v>
                </c:pt>
                <c:pt idx="3753">
                  <c:v>108</c:v>
                </c:pt>
                <c:pt idx="3754">
                  <c:v>88</c:v>
                </c:pt>
                <c:pt idx="3755">
                  <c:v>88</c:v>
                </c:pt>
                <c:pt idx="3756">
                  <c:v>72</c:v>
                </c:pt>
                <c:pt idx="3757">
                  <c:v>80</c:v>
                </c:pt>
                <c:pt idx="3758">
                  <c:v>104</c:v>
                </c:pt>
                <c:pt idx="3759">
                  <c:v>60</c:v>
                </c:pt>
                <c:pt idx="3760">
                  <c:v>104</c:v>
                </c:pt>
                <c:pt idx="3761">
                  <c:v>100</c:v>
                </c:pt>
                <c:pt idx="3762">
                  <c:v>64</c:v>
                </c:pt>
                <c:pt idx="3763">
                  <c:v>56</c:v>
                </c:pt>
                <c:pt idx="3764">
                  <c:v>56</c:v>
                </c:pt>
                <c:pt idx="3765">
                  <c:v>56</c:v>
                </c:pt>
                <c:pt idx="3766">
                  <c:v>100</c:v>
                </c:pt>
                <c:pt idx="3767">
                  <c:v>72</c:v>
                </c:pt>
                <c:pt idx="3768">
                  <c:v>60</c:v>
                </c:pt>
                <c:pt idx="3769">
                  <c:v>80</c:v>
                </c:pt>
                <c:pt idx="3770">
                  <c:v>84</c:v>
                </c:pt>
                <c:pt idx="3771">
                  <c:v>72</c:v>
                </c:pt>
                <c:pt idx="3772">
                  <c:v>96</c:v>
                </c:pt>
                <c:pt idx="3773">
                  <c:v>64</c:v>
                </c:pt>
                <c:pt idx="3774">
                  <c:v>68</c:v>
                </c:pt>
                <c:pt idx="3775">
                  <c:v>36</c:v>
                </c:pt>
                <c:pt idx="3776">
                  <c:v>80</c:v>
                </c:pt>
                <c:pt idx="3777">
                  <c:v>72</c:v>
                </c:pt>
                <c:pt idx="3778">
                  <c:v>104</c:v>
                </c:pt>
                <c:pt idx="3779">
                  <c:v>64</c:v>
                </c:pt>
                <c:pt idx="3780">
                  <c:v>88</c:v>
                </c:pt>
                <c:pt idx="3781">
                  <c:v>84</c:v>
                </c:pt>
                <c:pt idx="3782">
                  <c:v>92</c:v>
                </c:pt>
                <c:pt idx="3783">
                  <c:v>76</c:v>
                </c:pt>
                <c:pt idx="3784">
                  <c:v>104</c:v>
                </c:pt>
                <c:pt idx="3785">
                  <c:v>88</c:v>
                </c:pt>
                <c:pt idx="3786">
                  <c:v>84</c:v>
                </c:pt>
                <c:pt idx="3787">
                  <c:v>104</c:v>
                </c:pt>
                <c:pt idx="3788">
                  <c:v>44</c:v>
                </c:pt>
                <c:pt idx="3789">
                  <c:v>68</c:v>
                </c:pt>
                <c:pt idx="3790">
                  <c:v>80</c:v>
                </c:pt>
                <c:pt idx="3791">
                  <c:v>60</c:v>
                </c:pt>
                <c:pt idx="3792">
                  <c:v>92</c:v>
                </c:pt>
                <c:pt idx="3793">
                  <c:v>80</c:v>
                </c:pt>
                <c:pt idx="3794">
                  <c:v>100</c:v>
                </c:pt>
                <c:pt idx="3795">
                  <c:v>108</c:v>
                </c:pt>
                <c:pt idx="3796">
                  <c:v>88</c:v>
                </c:pt>
                <c:pt idx="3797">
                  <c:v>112</c:v>
                </c:pt>
                <c:pt idx="3798">
                  <c:v>96</c:v>
                </c:pt>
                <c:pt idx="3799">
                  <c:v>84</c:v>
                </c:pt>
                <c:pt idx="3800">
                  <c:v>116</c:v>
                </c:pt>
                <c:pt idx="3801">
                  <c:v>104</c:v>
                </c:pt>
                <c:pt idx="3802">
                  <c:v>100</c:v>
                </c:pt>
                <c:pt idx="3803">
                  <c:v>80</c:v>
                </c:pt>
                <c:pt idx="3804">
                  <c:v>108</c:v>
                </c:pt>
                <c:pt idx="3805">
                  <c:v>76</c:v>
                </c:pt>
                <c:pt idx="3806">
                  <c:v>80</c:v>
                </c:pt>
                <c:pt idx="3807">
                  <c:v>80</c:v>
                </c:pt>
                <c:pt idx="3808">
                  <c:v>100</c:v>
                </c:pt>
                <c:pt idx="3809">
                  <c:v>88</c:v>
                </c:pt>
                <c:pt idx="3810">
                  <c:v>52</c:v>
                </c:pt>
                <c:pt idx="3811">
                  <c:v>120</c:v>
                </c:pt>
                <c:pt idx="3812">
                  <c:v>92</c:v>
                </c:pt>
                <c:pt idx="3813">
                  <c:v>120</c:v>
                </c:pt>
                <c:pt idx="3814">
                  <c:v>92</c:v>
                </c:pt>
                <c:pt idx="3815">
                  <c:v>72</c:v>
                </c:pt>
                <c:pt idx="3816">
                  <c:v>72</c:v>
                </c:pt>
                <c:pt idx="3817">
                  <c:v>72</c:v>
                </c:pt>
                <c:pt idx="3818">
                  <c:v>76</c:v>
                </c:pt>
                <c:pt idx="3819">
                  <c:v>88</c:v>
                </c:pt>
                <c:pt idx="3820">
                  <c:v>76</c:v>
                </c:pt>
                <c:pt idx="3821">
                  <c:v>108</c:v>
                </c:pt>
                <c:pt idx="3822">
                  <c:v>68</c:v>
                </c:pt>
                <c:pt idx="3823">
                  <c:v>48</c:v>
                </c:pt>
                <c:pt idx="3824">
                  <c:v>92</c:v>
                </c:pt>
                <c:pt idx="3825">
                  <c:v>68</c:v>
                </c:pt>
                <c:pt idx="3826">
                  <c:v>80</c:v>
                </c:pt>
                <c:pt idx="3827">
                  <c:v>64</c:v>
                </c:pt>
                <c:pt idx="3828">
                  <c:v>76</c:v>
                </c:pt>
                <c:pt idx="3829">
                  <c:v>72</c:v>
                </c:pt>
                <c:pt idx="3830">
                  <c:v>92</c:v>
                </c:pt>
                <c:pt idx="3831">
                  <c:v>100</c:v>
                </c:pt>
                <c:pt idx="3832">
                  <c:v>108</c:v>
                </c:pt>
                <c:pt idx="3833">
                  <c:v>48</c:v>
                </c:pt>
                <c:pt idx="3834">
                  <c:v>76</c:v>
                </c:pt>
                <c:pt idx="3835">
                  <c:v>96</c:v>
                </c:pt>
                <c:pt idx="3836">
                  <c:v>60</c:v>
                </c:pt>
                <c:pt idx="3837">
                  <c:v>88</c:v>
                </c:pt>
                <c:pt idx="3838">
                  <c:v>60</c:v>
                </c:pt>
                <c:pt idx="3839">
                  <c:v>80</c:v>
                </c:pt>
                <c:pt idx="3840">
                  <c:v>92</c:v>
                </c:pt>
                <c:pt idx="3841">
                  <c:v>76</c:v>
                </c:pt>
                <c:pt idx="3842">
                  <c:v>84</c:v>
                </c:pt>
                <c:pt idx="3843">
                  <c:v>52</c:v>
                </c:pt>
                <c:pt idx="3844">
                  <c:v>72</c:v>
                </c:pt>
                <c:pt idx="3845">
                  <c:v>44</c:v>
                </c:pt>
                <c:pt idx="3846">
                  <c:v>92</c:v>
                </c:pt>
                <c:pt idx="3847">
                  <c:v>64</c:v>
                </c:pt>
                <c:pt idx="3848">
                  <c:v>60</c:v>
                </c:pt>
                <c:pt idx="3849">
                  <c:v>32</c:v>
                </c:pt>
                <c:pt idx="3850">
                  <c:v>64</c:v>
                </c:pt>
                <c:pt idx="3851">
                  <c:v>64</c:v>
                </c:pt>
                <c:pt idx="3852">
                  <c:v>48</c:v>
                </c:pt>
                <c:pt idx="3853">
                  <c:v>64</c:v>
                </c:pt>
                <c:pt idx="3854">
                  <c:v>52</c:v>
                </c:pt>
                <c:pt idx="3855">
                  <c:v>72</c:v>
                </c:pt>
                <c:pt idx="3856">
                  <c:v>76</c:v>
                </c:pt>
                <c:pt idx="3857">
                  <c:v>60</c:v>
                </c:pt>
                <c:pt idx="3858">
                  <c:v>76</c:v>
                </c:pt>
                <c:pt idx="3859">
                  <c:v>56</c:v>
                </c:pt>
                <c:pt idx="3860">
                  <c:v>76</c:v>
                </c:pt>
                <c:pt idx="3861">
                  <c:v>48</c:v>
                </c:pt>
                <c:pt idx="3862">
                  <c:v>56</c:v>
                </c:pt>
                <c:pt idx="3863">
                  <c:v>76</c:v>
                </c:pt>
                <c:pt idx="3864">
                  <c:v>84</c:v>
                </c:pt>
                <c:pt idx="3865">
                  <c:v>76</c:v>
                </c:pt>
                <c:pt idx="3866">
                  <c:v>32</c:v>
                </c:pt>
                <c:pt idx="3867">
                  <c:v>68</c:v>
                </c:pt>
                <c:pt idx="3868">
                  <c:v>60</c:v>
                </c:pt>
                <c:pt idx="3869">
                  <c:v>48</c:v>
                </c:pt>
                <c:pt idx="3870">
                  <c:v>100</c:v>
                </c:pt>
                <c:pt idx="3871">
                  <c:v>60</c:v>
                </c:pt>
                <c:pt idx="3872">
                  <c:v>68</c:v>
                </c:pt>
                <c:pt idx="3873">
                  <c:v>88</c:v>
                </c:pt>
                <c:pt idx="3874">
                  <c:v>68</c:v>
                </c:pt>
                <c:pt idx="3875">
                  <c:v>64</c:v>
                </c:pt>
                <c:pt idx="3876">
                  <c:v>80</c:v>
                </c:pt>
                <c:pt idx="3877">
                  <c:v>72</c:v>
                </c:pt>
                <c:pt idx="3878">
                  <c:v>36</c:v>
                </c:pt>
                <c:pt idx="3879">
                  <c:v>32</c:v>
                </c:pt>
                <c:pt idx="3880">
                  <c:v>52</c:v>
                </c:pt>
                <c:pt idx="3881">
                  <c:v>60</c:v>
                </c:pt>
                <c:pt idx="3882">
                  <c:v>64</c:v>
                </c:pt>
                <c:pt idx="3883">
                  <c:v>64</c:v>
                </c:pt>
                <c:pt idx="3884">
                  <c:v>96</c:v>
                </c:pt>
                <c:pt idx="3885">
                  <c:v>64</c:v>
                </c:pt>
                <c:pt idx="3886">
                  <c:v>52</c:v>
                </c:pt>
                <c:pt idx="3887">
                  <c:v>60</c:v>
                </c:pt>
                <c:pt idx="3888">
                  <c:v>92</c:v>
                </c:pt>
                <c:pt idx="3889">
                  <c:v>60</c:v>
                </c:pt>
                <c:pt idx="3890">
                  <c:v>56</c:v>
                </c:pt>
                <c:pt idx="3891">
                  <c:v>64</c:v>
                </c:pt>
                <c:pt idx="3892">
                  <c:v>56</c:v>
                </c:pt>
                <c:pt idx="3893">
                  <c:v>72</c:v>
                </c:pt>
                <c:pt idx="3894">
                  <c:v>80</c:v>
                </c:pt>
                <c:pt idx="3895">
                  <c:v>72</c:v>
                </c:pt>
                <c:pt idx="3896">
                  <c:v>108</c:v>
                </c:pt>
                <c:pt idx="3897">
                  <c:v>84</c:v>
                </c:pt>
                <c:pt idx="3898">
                  <c:v>60</c:v>
                </c:pt>
                <c:pt idx="3899">
                  <c:v>60</c:v>
                </c:pt>
                <c:pt idx="3900">
                  <c:v>92</c:v>
                </c:pt>
                <c:pt idx="3901">
                  <c:v>80</c:v>
                </c:pt>
                <c:pt idx="3902">
                  <c:v>64</c:v>
                </c:pt>
                <c:pt idx="3903">
                  <c:v>64</c:v>
                </c:pt>
                <c:pt idx="3904">
                  <c:v>72</c:v>
                </c:pt>
                <c:pt idx="3905">
                  <c:v>76</c:v>
                </c:pt>
                <c:pt idx="3906">
                  <c:v>56</c:v>
                </c:pt>
                <c:pt idx="3907">
                  <c:v>64</c:v>
                </c:pt>
                <c:pt idx="3908">
                  <c:v>56</c:v>
                </c:pt>
                <c:pt idx="3909">
                  <c:v>72</c:v>
                </c:pt>
                <c:pt idx="3910">
                  <c:v>64</c:v>
                </c:pt>
                <c:pt idx="3911">
                  <c:v>76</c:v>
                </c:pt>
                <c:pt idx="3912">
                  <c:v>88</c:v>
                </c:pt>
                <c:pt idx="3913">
                  <c:v>56</c:v>
                </c:pt>
                <c:pt idx="3914">
                  <c:v>60</c:v>
                </c:pt>
                <c:pt idx="3915">
                  <c:v>80</c:v>
                </c:pt>
                <c:pt idx="3916">
                  <c:v>56</c:v>
                </c:pt>
                <c:pt idx="3917">
                  <c:v>92</c:v>
                </c:pt>
                <c:pt idx="3918">
                  <c:v>44</c:v>
                </c:pt>
                <c:pt idx="3919">
                  <c:v>68</c:v>
                </c:pt>
                <c:pt idx="3920">
                  <c:v>68</c:v>
                </c:pt>
                <c:pt idx="3921">
                  <c:v>52</c:v>
                </c:pt>
                <c:pt idx="3922">
                  <c:v>56</c:v>
                </c:pt>
                <c:pt idx="3923">
                  <c:v>32</c:v>
                </c:pt>
                <c:pt idx="3924">
                  <c:v>52</c:v>
                </c:pt>
                <c:pt idx="3925">
                  <c:v>60</c:v>
                </c:pt>
                <c:pt idx="3926">
                  <c:v>80</c:v>
                </c:pt>
                <c:pt idx="3927">
                  <c:v>40</c:v>
                </c:pt>
                <c:pt idx="3928">
                  <c:v>60</c:v>
                </c:pt>
                <c:pt idx="3929">
                  <c:v>80</c:v>
                </c:pt>
                <c:pt idx="3930">
                  <c:v>80</c:v>
                </c:pt>
                <c:pt idx="3931">
                  <c:v>96</c:v>
                </c:pt>
                <c:pt idx="3932">
                  <c:v>56</c:v>
                </c:pt>
                <c:pt idx="3933">
                  <c:v>72</c:v>
                </c:pt>
                <c:pt idx="3934">
                  <c:v>76</c:v>
                </c:pt>
                <c:pt idx="3935">
                  <c:v>52</c:v>
                </c:pt>
                <c:pt idx="3936">
                  <c:v>48</c:v>
                </c:pt>
                <c:pt idx="3937">
                  <c:v>24</c:v>
                </c:pt>
                <c:pt idx="3938">
                  <c:v>64</c:v>
                </c:pt>
                <c:pt idx="3939">
                  <c:v>48</c:v>
                </c:pt>
                <c:pt idx="3940">
                  <c:v>48</c:v>
                </c:pt>
                <c:pt idx="3941">
                  <c:v>84</c:v>
                </c:pt>
                <c:pt idx="3942">
                  <c:v>56</c:v>
                </c:pt>
                <c:pt idx="3943">
                  <c:v>64</c:v>
                </c:pt>
                <c:pt idx="3944">
                  <c:v>80</c:v>
                </c:pt>
                <c:pt idx="3945">
                  <c:v>84</c:v>
                </c:pt>
                <c:pt idx="3946">
                  <c:v>68</c:v>
                </c:pt>
                <c:pt idx="3947">
                  <c:v>64</c:v>
                </c:pt>
                <c:pt idx="3948">
                  <c:v>44</c:v>
                </c:pt>
                <c:pt idx="3949">
                  <c:v>68</c:v>
                </c:pt>
                <c:pt idx="3950">
                  <c:v>88</c:v>
                </c:pt>
                <c:pt idx="3951">
                  <c:v>28</c:v>
                </c:pt>
                <c:pt idx="3952">
                  <c:v>56</c:v>
                </c:pt>
                <c:pt idx="3953">
                  <c:v>60</c:v>
                </c:pt>
                <c:pt idx="3954">
                  <c:v>60</c:v>
                </c:pt>
                <c:pt idx="3955">
                  <c:v>40</c:v>
                </c:pt>
                <c:pt idx="3956">
                  <c:v>56</c:v>
                </c:pt>
                <c:pt idx="3957">
                  <c:v>68</c:v>
                </c:pt>
                <c:pt idx="3958">
                  <c:v>64</c:v>
                </c:pt>
                <c:pt idx="3959">
                  <c:v>48</c:v>
                </c:pt>
                <c:pt idx="3960">
                  <c:v>72</c:v>
                </c:pt>
                <c:pt idx="3961">
                  <c:v>40</c:v>
                </c:pt>
                <c:pt idx="3962">
                  <c:v>92</c:v>
                </c:pt>
                <c:pt idx="3963">
                  <c:v>92</c:v>
                </c:pt>
                <c:pt idx="3964">
                  <c:v>48</c:v>
                </c:pt>
                <c:pt idx="3965">
                  <c:v>36</c:v>
                </c:pt>
                <c:pt idx="3966">
                  <c:v>68</c:v>
                </c:pt>
                <c:pt idx="3967">
                  <c:v>44</c:v>
                </c:pt>
                <c:pt idx="3968">
                  <c:v>56</c:v>
                </c:pt>
                <c:pt idx="3969">
                  <c:v>72</c:v>
                </c:pt>
                <c:pt idx="3970">
                  <c:v>60</c:v>
                </c:pt>
                <c:pt idx="3971">
                  <c:v>52</c:v>
                </c:pt>
                <c:pt idx="3972">
                  <c:v>72</c:v>
                </c:pt>
                <c:pt idx="3973">
                  <c:v>64</c:v>
                </c:pt>
                <c:pt idx="3974">
                  <c:v>76</c:v>
                </c:pt>
                <c:pt idx="3975">
                  <c:v>60</c:v>
                </c:pt>
                <c:pt idx="3976">
                  <c:v>64</c:v>
                </c:pt>
                <c:pt idx="3977">
                  <c:v>48</c:v>
                </c:pt>
                <c:pt idx="3978">
                  <c:v>108</c:v>
                </c:pt>
                <c:pt idx="3979">
                  <c:v>60</c:v>
                </c:pt>
                <c:pt idx="3980">
                  <c:v>88</c:v>
                </c:pt>
                <c:pt idx="3981">
                  <c:v>80</c:v>
                </c:pt>
                <c:pt idx="3982">
                  <c:v>56</c:v>
                </c:pt>
                <c:pt idx="3983">
                  <c:v>48</c:v>
                </c:pt>
                <c:pt idx="3984">
                  <c:v>68</c:v>
                </c:pt>
                <c:pt idx="3985">
                  <c:v>68</c:v>
                </c:pt>
                <c:pt idx="3986">
                  <c:v>60</c:v>
                </c:pt>
                <c:pt idx="3987">
                  <c:v>68</c:v>
                </c:pt>
                <c:pt idx="3988">
                  <c:v>52</c:v>
                </c:pt>
                <c:pt idx="3989">
                  <c:v>68</c:v>
                </c:pt>
                <c:pt idx="3990">
                  <c:v>44</c:v>
                </c:pt>
                <c:pt idx="3991">
                  <c:v>64</c:v>
                </c:pt>
                <c:pt idx="3992">
                  <c:v>84</c:v>
                </c:pt>
                <c:pt idx="3993">
                  <c:v>80</c:v>
                </c:pt>
                <c:pt idx="3994">
                  <c:v>40</c:v>
                </c:pt>
                <c:pt idx="3995">
                  <c:v>84</c:v>
                </c:pt>
                <c:pt idx="3996">
                  <c:v>52</c:v>
                </c:pt>
                <c:pt idx="3997">
                  <c:v>64</c:v>
                </c:pt>
                <c:pt idx="3998">
                  <c:v>60</c:v>
                </c:pt>
                <c:pt idx="3999">
                  <c:v>80</c:v>
                </c:pt>
                <c:pt idx="4000">
                  <c:v>44</c:v>
                </c:pt>
                <c:pt idx="4001">
                  <c:v>84</c:v>
                </c:pt>
                <c:pt idx="4002">
                  <c:v>80</c:v>
                </c:pt>
                <c:pt idx="4003">
                  <c:v>72</c:v>
                </c:pt>
                <c:pt idx="4004">
                  <c:v>100</c:v>
                </c:pt>
                <c:pt idx="4005">
                  <c:v>68</c:v>
                </c:pt>
                <c:pt idx="4006">
                  <c:v>64</c:v>
                </c:pt>
                <c:pt idx="4007">
                  <c:v>76</c:v>
                </c:pt>
                <c:pt idx="4008">
                  <c:v>60</c:v>
                </c:pt>
                <c:pt idx="4009">
                  <c:v>40</c:v>
                </c:pt>
                <c:pt idx="4010">
                  <c:v>76</c:v>
                </c:pt>
                <c:pt idx="4011">
                  <c:v>56</c:v>
                </c:pt>
                <c:pt idx="4012">
                  <c:v>56</c:v>
                </c:pt>
                <c:pt idx="4013">
                  <c:v>64</c:v>
                </c:pt>
                <c:pt idx="4014">
                  <c:v>36</c:v>
                </c:pt>
                <c:pt idx="4015">
                  <c:v>68</c:v>
                </c:pt>
                <c:pt idx="4016">
                  <c:v>64</c:v>
                </c:pt>
                <c:pt idx="4017">
                  <c:v>56</c:v>
                </c:pt>
                <c:pt idx="4018">
                  <c:v>64</c:v>
                </c:pt>
                <c:pt idx="4019">
                  <c:v>60</c:v>
                </c:pt>
                <c:pt idx="4020">
                  <c:v>48</c:v>
                </c:pt>
                <c:pt idx="4021">
                  <c:v>84</c:v>
                </c:pt>
                <c:pt idx="4022">
                  <c:v>56</c:v>
                </c:pt>
                <c:pt idx="4023">
                  <c:v>36</c:v>
                </c:pt>
                <c:pt idx="4024">
                  <c:v>72</c:v>
                </c:pt>
                <c:pt idx="4025">
                  <c:v>52</c:v>
                </c:pt>
                <c:pt idx="4026">
                  <c:v>56</c:v>
                </c:pt>
                <c:pt idx="4027">
                  <c:v>60</c:v>
                </c:pt>
                <c:pt idx="4028">
                  <c:v>84</c:v>
                </c:pt>
                <c:pt idx="4029">
                  <c:v>60</c:v>
                </c:pt>
                <c:pt idx="4030">
                  <c:v>72</c:v>
                </c:pt>
                <c:pt idx="4031">
                  <c:v>88</c:v>
                </c:pt>
                <c:pt idx="4032">
                  <c:v>56</c:v>
                </c:pt>
                <c:pt idx="4033">
                  <c:v>76</c:v>
                </c:pt>
                <c:pt idx="4034">
                  <c:v>64</c:v>
                </c:pt>
                <c:pt idx="4035">
                  <c:v>60</c:v>
                </c:pt>
                <c:pt idx="4036">
                  <c:v>64</c:v>
                </c:pt>
                <c:pt idx="4037">
                  <c:v>64</c:v>
                </c:pt>
                <c:pt idx="4038">
                  <c:v>44</c:v>
                </c:pt>
                <c:pt idx="4039">
                  <c:v>72</c:v>
                </c:pt>
                <c:pt idx="4040">
                  <c:v>84</c:v>
                </c:pt>
                <c:pt idx="4041">
                  <c:v>60</c:v>
                </c:pt>
                <c:pt idx="4042">
                  <c:v>56</c:v>
                </c:pt>
                <c:pt idx="4043">
                  <c:v>76</c:v>
                </c:pt>
                <c:pt idx="4044">
                  <c:v>52</c:v>
                </c:pt>
                <c:pt idx="4045">
                  <c:v>60</c:v>
                </c:pt>
                <c:pt idx="4046">
                  <c:v>68</c:v>
                </c:pt>
                <c:pt idx="4047">
                  <c:v>76</c:v>
                </c:pt>
                <c:pt idx="4048">
                  <c:v>84</c:v>
                </c:pt>
                <c:pt idx="4049">
                  <c:v>80</c:v>
                </c:pt>
                <c:pt idx="4050">
                  <c:v>72</c:v>
                </c:pt>
                <c:pt idx="4051">
                  <c:v>68</c:v>
                </c:pt>
                <c:pt idx="4052">
                  <c:v>80</c:v>
                </c:pt>
                <c:pt idx="4053">
                  <c:v>56</c:v>
                </c:pt>
                <c:pt idx="4054">
                  <c:v>64</c:v>
                </c:pt>
                <c:pt idx="4055">
                  <c:v>64</c:v>
                </c:pt>
                <c:pt idx="4056">
                  <c:v>60</c:v>
                </c:pt>
                <c:pt idx="4057">
                  <c:v>76</c:v>
                </c:pt>
                <c:pt idx="4058">
                  <c:v>32</c:v>
                </c:pt>
                <c:pt idx="4059">
                  <c:v>52</c:v>
                </c:pt>
                <c:pt idx="4060">
                  <c:v>92</c:v>
                </c:pt>
                <c:pt idx="4061">
                  <c:v>52</c:v>
                </c:pt>
                <c:pt idx="4062">
                  <c:v>52</c:v>
                </c:pt>
                <c:pt idx="4063">
                  <c:v>88</c:v>
                </c:pt>
                <c:pt idx="4064">
                  <c:v>64</c:v>
                </c:pt>
                <c:pt idx="4065">
                  <c:v>60</c:v>
                </c:pt>
                <c:pt idx="4066">
                  <c:v>68</c:v>
                </c:pt>
                <c:pt idx="4067">
                  <c:v>52</c:v>
                </c:pt>
                <c:pt idx="4068">
                  <c:v>48</c:v>
                </c:pt>
                <c:pt idx="4069">
                  <c:v>52</c:v>
                </c:pt>
                <c:pt idx="4070">
                  <c:v>68</c:v>
                </c:pt>
                <c:pt idx="4071">
                  <c:v>56</c:v>
                </c:pt>
                <c:pt idx="4072">
                  <c:v>52</c:v>
                </c:pt>
                <c:pt idx="4073">
                  <c:v>52</c:v>
                </c:pt>
                <c:pt idx="4074">
                  <c:v>56</c:v>
                </c:pt>
                <c:pt idx="4075">
                  <c:v>72</c:v>
                </c:pt>
                <c:pt idx="4076">
                  <c:v>44</c:v>
                </c:pt>
                <c:pt idx="4077">
                  <c:v>36</c:v>
                </c:pt>
                <c:pt idx="4078">
                  <c:v>84</c:v>
                </c:pt>
                <c:pt idx="4079">
                  <c:v>96</c:v>
                </c:pt>
                <c:pt idx="4080">
                  <c:v>36</c:v>
                </c:pt>
                <c:pt idx="4081">
                  <c:v>44</c:v>
                </c:pt>
                <c:pt idx="4082">
                  <c:v>48</c:v>
                </c:pt>
                <c:pt idx="4083">
                  <c:v>72</c:v>
                </c:pt>
                <c:pt idx="4084">
                  <c:v>72</c:v>
                </c:pt>
                <c:pt idx="4085">
                  <c:v>48</c:v>
                </c:pt>
                <c:pt idx="4086">
                  <c:v>68</c:v>
                </c:pt>
                <c:pt idx="4087">
                  <c:v>52</c:v>
                </c:pt>
                <c:pt idx="4088">
                  <c:v>76</c:v>
                </c:pt>
                <c:pt idx="4089">
                  <c:v>72</c:v>
                </c:pt>
                <c:pt idx="4090">
                  <c:v>52</c:v>
                </c:pt>
                <c:pt idx="4091">
                  <c:v>48</c:v>
                </c:pt>
                <c:pt idx="4092">
                  <c:v>64</c:v>
                </c:pt>
                <c:pt idx="4093">
                  <c:v>44</c:v>
                </c:pt>
                <c:pt idx="4094">
                  <c:v>56</c:v>
                </c:pt>
                <c:pt idx="4095">
                  <c:v>80</c:v>
                </c:pt>
                <c:pt idx="4096">
                  <c:v>44</c:v>
                </c:pt>
                <c:pt idx="4097">
                  <c:v>56</c:v>
                </c:pt>
                <c:pt idx="4098">
                  <c:v>28</c:v>
                </c:pt>
                <c:pt idx="4099">
                  <c:v>72</c:v>
                </c:pt>
                <c:pt idx="4100">
                  <c:v>64</c:v>
                </c:pt>
                <c:pt idx="4101">
                  <c:v>52</c:v>
                </c:pt>
                <c:pt idx="4102">
                  <c:v>60</c:v>
                </c:pt>
                <c:pt idx="4103">
                  <c:v>64</c:v>
                </c:pt>
                <c:pt idx="4104">
                  <c:v>68</c:v>
                </c:pt>
                <c:pt idx="4105">
                  <c:v>52</c:v>
                </c:pt>
                <c:pt idx="4106">
                  <c:v>44</c:v>
                </c:pt>
                <c:pt idx="4107">
                  <c:v>52</c:v>
                </c:pt>
                <c:pt idx="4108">
                  <c:v>52</c:v>
                </c:pt>
                <c:pt idx="4109">
                  <c:v>64</c:v>
                </c:pt>
                <c:pt idx="4110">
                  <c:v>44</c:v>
                </c:pt>
                <c:pt idx="4111">
                  <c:v>40</c:v>
                </c:pt>
                <c:pt idx="4112">
                  <c:v>60</c:v>
                </c:pt>
                <c:pt idx="4113">
                  <c:v>64</c:v>
                </c:pt>
                <c:pt idx="4114">
                  <c:v>52</c:v>
                </c:pt>
                <c:pt idx="4115">
                  <c:v>64</c:v>
                </c:pt>
                <c:pt idx="4116">
                  <c:v>60</c:v>
                </c:pt>
                <c:pt idx="4117">
                  <c:v>72</c:v>
                </c:pt>
                <c:pt idx="4118">
                  <c:v>68</c:v>
                </c:pt>
                <c:pt idx="4119">
                  <c:v>60</c:v>
                </c:pt>
                <c:pt idx="4120">
                  <c:v>52</c:v>
                </c:pt>
                <c:pt idx="4121">
                  <c:v>44</c:v>
                </c:pt>
                <c:pt idx="4122">
                  <c:v>56</c:v>
                </c:pt>
                <c:pt idx="4123">
                  <c:v>68</c:v>
                </c:pt>
                <c:pt idx="4124">
                  <c:v>60</c:v>
                </c:pt>
                <c:pt idx="4125">
                  <c:v>76</c:v>
                </c:pt>
                <c:pt idx="4126">
                  <c:v>40</c:v>
                </c:pt>
                <c:pt idx="4127">
                  <c:v>44</c:v>
                </c:pt>
                <c:pt idx="4128">
                  <c:v>56</c:v>
                </c:pt>
                <c:pt idx="4129">
                  <c:v>36</c:v>
                </c:pt>
                <c:pt idx="4130">
                  <c:v>68</c:v>
                </c:pt>
                <c:pt idx="4131">
                  <c:v>100</c:v>
                </c:pt>
                <c:pt idx="4132">
                  <c:v>40</c:v>
                </c:pt>
                <c:pt idx="4133">
                  <c:v>68</c:v>
                </c:pt>
                <c:pt idx="4134">
                  <c:v>60</c:v>
                </c:pt>
                <c:pt idx="4135">
                  <c:v>64</c:v>
                </c:pt>
                <c:pt idx="4136">
                  <c:v>64</c:v>
                </c:pt>
                <c:pt idx="4137">
                  <c:v>48</c:v>
                </c:pt>
                <c:pt idx="4138">
                  <c:v>64</c:v>
                </c:pt>
                <c:pt idx="4139">
                  <c:v>72</c:v>
                </c:pt>
                <c:pt idx="4140">
                  <c:v>68</c:v>
                </c:pt>
                <c:pt idx="4141">
                  <c:v>40</c:v>
                </c:pt>
                <c:pt idx="4142">
                  <c:v>48</c:v>
                </c:pt>
                <c:pt idx="4143">
                  <c:v>52</c:v>
                </c:pt>
                <c:pt idx="4144">
                  <c:v>52</c:v>
                </c:pt>
                <c:pt idx="4145">
                  <c:v>64</c:v>
                </c:pt>
                <c:pt idx="4146">
                  <c:v>52</c:v>
                </c:pt>
                <c:pt idx="4147">
                  <c:v>44</c:v>
                </c:pt>
                <c:pt idx="4148">
                  <c:v>52</c:v>
                </c:pt>
                <c:pt idx="4149">
                  <c:v>56</c:v>
                </c:pt>
                <c:pt idx="4150">
                  <c:v>56</c:v>
                </c:pt>
                <c:pt idx="4151">
                  <c:v>56</c:v>
                </c:pt>
                <c:pt idx="4152">
                  <c:v>60</c:v>
                </c:pt>
                <c:pt idx="4153">
                  <c:v>60</c:v>
                </c:pt>
                <c:pt idx="4154">
                  <c:v>56</c:v>
                </c:pt>
                <c:pt idx="4155">
                  <c:v>40</c:v>
                </c:pt>
                <c:pt idx="4156">
                  <c:v>60</c:v>
                </c:pt>
                <c:pt idx="4157">
                  <c:v>76</c:v>
                </c:pt>
                <c:pt idx="4158">
                  <c:v>24</c:v>
                </c:pt>
                <c:pt idx="4159">
                  <c:v>72</c:v>
                </c:pt>
                <c:pt idx="4160">
                  <c:v>44</c:v>
                </c:pt>
                <c:pt idx="4161">
                  <c:v>32</c:v>
                </c:pt>
                <c:pt idx="4162">
                  <c:v>84</c:v>
                </c:pt>
                <c:pt idx="4163">
                  <c:v>44</c:v>
                </c:pt>
                <c:pt idx="4164">
                  <c:v>44</c:v>
                </c:pt>
                <c:pt idx="4165">
                  <c:v>80</c:v>
                </c:pt>
                <c:pt idx="4166">
                  <c:v>52</c:v>
                </c:pt>
                <c:pt idx="4167">
                  <c:v>56</c:v>
                </c:pt>
                <c:pt idx="4168">
                  <c:v>52</c:v>
                </c:pt>
                <c:pt idx="4169">
                  <c:v>32</c:v>
                </c:pt>
                <c:pt idx="4170">
                  <c:v>68</c:v>
                </c:pt>
                <c:pt idx="4171">
                  <c:v>40</c:v>
                </c:pt>
                <c:pt idx="4172">
                  <c:v>48</c:v>
                </c:pt>
                <c:pt idx="4173">
                  <c:v>40</c:v>
                </c:pt>
                <c:pt idx="4174">
                  <c:v>72</c:v>
                </c:pt>
                <c:pt idx="4175">
                  <c:v>48</c:v>
                </c:pt>
                <c:pt idx="4176">
                  <c:v>76</c:v>
                </c:pt>
                <c:pt idx="4177">
                  <c:v>84</c:v>
                </c:pt>
                <c:pt idx="4178">
                  <c:v>48</c:v>
                </c:pt>
                <c:pt idx="4179">
                  <c:v>40</c:v>
                </c:pt>
                <c:pt idx="4180">
                  <c:v>60</c:v>
                </c:pt>
                <c:pt idx="4181">
                  <c:v>72</c:v>
                </c:pt>
                <c:pt idx="4182">
                  <c:v>40</c:v>
                </c:pt>
                <c:pt idx="4183">
                  <c:v>72</c:v>
                </c:pt>
                <c:pt idx="4184">
                  <c:v>48</c:v>
                </c:pt>
                <c:pt idx="4185">
                  <c:v>56</c:v>
                </c:pt>
                <c:pt idx="4186">
                  <c:v>32</c:v>
                </c:pt>
                <c:pt idx="4187">
                  <c:v>48</c:v>
                </c:pt>
                <c:pt idx="4188">
                  <c:v>48</c:v>
                </c:pt>
                <c:pt idx="4189">
                  <c:v>64</c:v>
                </c:pt>
                <c:pt idx="4190">
                  <c:v>56</c:v>
                </c:pt>
                <c:pt idx="4191">
                  <c:v>56</c:v>
                </c:pt>
                <c:pt idx="4192">
                  <c:v>60</c:v>
                </c:pt>
                <c:pt idx="4193">
                  <c:v>56</c:v>
                </c:pt>
                <c:pt idx="4194">
                  <c:v>52</c:v>
                </c:pt>
                <c:pt idx="4195">
                  <c:v>80</c:v>
                </c:pt>
                <c:pt idx="4196">
                  <c:v>52</c:v>
                </c:pt>
                <c:pt idx="4197">
                  <c:v>52</c:v>
                </c:pt>
                <c:pt idx="4198">
                  <c:v>52</c:v>
                </c:pt>
                <c:pt idx="4199">
                  <c:v>76</c:v>
                </c:pt>
                <c:pt idx="4200">
                  <c:v>40</c:v>
                </c:pt>
                <c:pt idx="4201">
                  <c:v>44</c:v>
                </c:pt>
                <c:pt idx="4202">
                  <c:v>56</c:v>
                </c:pt>
                <c:pt idx="4203">
                  <c:v>36</c:v>
                </c:pt>
                <c:pt idx="4204">
                  <c:v>92</c:v>
                </c:pt>
                <c:pt idx="4205">
                  <c:v>48</c:v>
                </c:pt>
                <c:pt idx="4206">
                  <c:v>52</c:v>
                </c:pt>
                <c:pt idx="4207">
                  <c:v>56</c:v>
                </c:pt>
                <c:pt idx="4208">
                  <c:v>56</c:v>
                </c:pt>
                <c:pt idx="4209">
                  <c:v>48</c:v>
                </c:pt>
                <c:pt idx="4210">
                  <c:v>48</c:v>
                </c:pt>
                <c:pt idx="4211">
                  <c:v>64</c:v>
                </c:pt>
                <c:pt idx="4212">
                  <c:v>64</c:v>
                </c:pt>
                <c:pt idx="4213">
                  <c:v>60</c:v>
                </c:pt>
                <c:pt idx="4214">
                  <c:v>80</c:v>
                </c:pt>
                <c:pt idx="4215">
                  <c:v>68</c:v>
                </c:pt>
                <c:pt idx="4216">
                  <c:v>44</c:v>
                </c:pt>
                <c:pt idx="4217">
                  <c:v>72</c:v>
                </c:pt>
                <c:pt idx="4218">
                  <c:v>88</c:v>
                </c:pt>
                <c:pt idx="4219">
                  <c:v>48</c:v>
                </c:pt>
                <c:pt idx="4220">
                  <c:v>68</c:v>
                </c:pt>
                <c:pt idx="4221">
                  <c:v>60</c:v>
                </c:pt>
                <c:pt idx="4222">
                  <c:v>56</c:v>
                </c:pt>
                <c:pt idx="4223">
                  <c:v>84</c:v>
                </c:pt>
                <c:pt idx="4224">
                  <c:v>84</c:v>
                </c:pt>
                <c:pt idx="4225">
                  <c:v>48</c:v>
                </c:pt>
                <c:pt idx="4226">
                  <c:v>68</c:v>
                </c:pt>
                <c:pt idx="4227">
                  <c:v>76</c:v>
                </c:pt>
                <c:pt idx="4228">
                  <c:v>56</c:v>
                </c:pt>
                <c:pt idx="4229">
                  <c:v>88</c:v>
                </c:pt>
                <c:pt idx="4230">
                  <c:v>84</c:v>
                </c:pt>
                <c:pt idx="4231">
                  <c:v>68</c:v>
                </c:pt>
                <c:pt idx="4232">
                  <c:v>88</c:v>
                </c:pt>
                <c:pt idx="4233">
                  <c:v>68</c:v>
                </c:pt>
                <c:pt idx="4234">
                  <c:v>56</c:v>
                </c:pt>
                <c:pt idx="4235">
                  <c:v>48</c:v>
                </c:pt>
                <c:pt idx="4236">
                  <c:v>32</c:v>
                </c:pt>
                <c:pt idx="4237">
                  <c:v>80</c:v>
                </c:pt>
                <c:pt idx="4238">
                  <c:v>80</c:v>
                </c:pt>
                <c:pt idx="4239">
                  <c:v>64</c:v>
                </c:pt>
                <c:pt idx="4240">
                  <c:v>68</c:v>
                </c:pt>
                <c:pt idx="4241">
                  <c:v>72</c:v>
                </c:pt>
                <c:pt idx="4242">
                  <c:v>52</c:v>
                </c:pt>
                <c:pt idx="4243">
                  <c:v>68</c:v>
                </c:pt>
                <c:pt idx="4244">
                  <c:v>40</c:v>
                </c:pt>
                <c:pt idx="4245">
                  <c:v>32</c:v>
                </c:pt>
                <c:pt idx="4246">
                  <c:v>60</c:v>
                </c:pt>
                <c:pt idx="4247">
                  <c:v>76</c:v>
                </c:pt>
                <c:pt idx="4248">
                  <c:v>56</c:v>
                </c:pt>
                <c:pt idx="4249">
                  <c:v>60</c:v>
                </c:pt>
                <c:pt idx="4250">
                  <c:v>92</c:v>
                </c:pt>
                <c:pt idx="4251">
                  <c:v>52</c:v>
                </c:pt>
                <c:pt idx="4252">
                  <c:v>64</c:v>
                </c:pt>
                <c:pt idx="4253">
                  <c:v>36</c:v>
                </c:pt>
                <c:pt idx="4254">
                  <c:v>36</c:v>
                </c:pt>
                <c:pt idx="4255">
                  <c:v>40</c:v>
                </c:pt>
                <c:pt idx="4256">
                  <c:v>60</c:v>
                </c:pt>
                <c:pt idx="4257">
                  <c:v>60</c:v>
                </c:pt>
                <c:pt idx="4258">
                  <c:v>76</c:v>
                </c:pt>
                <c:pt idx="4259">
                  <c:v>36</c:v>
                </c:pt>
                <c:pt idx="4260">
                  <c:v>48</c:v>
                </c:pt>
                <c:pt idx="4261">
                  <c:v>64</c:v>
                </c:pt>
                <c:pt idx="4262">
                  <c:v>36</c:v>
                </c:pt>
                <c:pt idx="4263">
                  <c:v>56</c:v>
                </c:pt>
                <c:pt idx="4264">
                  <c:v>64</c:v>
                </c:pt>
                <c:pt idx="4265">
                  <c:v>44</c:v>
                </c:pt>
                <c:pt idx="4266">
                  <c:v>48</c:v>
                </c:pt>
                <c:pt idx="4267">
                  <c:v>68</c:v>
                </c:pt>
                <c:pt idx="4268">
                  <c:v>72</c:v>
                </c:pt>
                <c:pt idx="4269">
                  <c:v>52</c:v>
                </c:pt>
                <c:pt idx="4270">
                  <c:v>40</c:v>
                </c:pt>
                <c:pt idx="4271">
                  <c:v>68</c:v>
                </c:pt>
                <c:pt idx="4272">
                  <c:v>100</c:v>
                </c:pt>
                <c:pt idx="4273">
                  <c:v>80</c:v>
                </c:pt>
                <c:pt idx="4274">
                  <c:v>56</c:v>
                </c:pt>
                <c:pt idx="4275">
                  <c:v>48</c:v>
                </c:pt>
                <c:pt idx="4276">
                  <c:v>48</c:v>
                </c:pt>
                <c:pt idx="4277">
                  <c:v>40</c:v>
                </c:pt>
                <c:pt idx="4278">
                  <c:v>68</c:v>
                </c:pt>
                <c:pt idx="4279">
                  <c:v>84</c:v>
                </c:pt>
                <c:pt idx="4280">
                  <c:v>64</c:v>
                </c:pt>
                <c:pt idx="4281">
                  <c:v>68</c:v>
                </c:pt>
                <c:pt idx="4282">
                  <c:v>80</c:v>
                </c:pt>
                <c:pt idx="4283">
                  <c:v>44</c:v>
                </c:pt>
                <c:pt idx="4284">
                  <c:v>56</c:v>
                </c:pt>
                <c:pt idx="4285">
                  <c:v>76</c:v>
                </c:pt>
                <c:pt idx="4286">
                  <c:v>80</c:v>
                </c:pt>
                <c:pt idx="4287">
                  <c:v>44</c:v>
                </c:pt>
                <c:pt idx="4288">
                  <c:v>68</c:v>
                </c:pt>
                <c:pt idx="4289">
                  <c:v>68</c:v>
                </c:pt>
                <c:pt idx="4290">
                  <c:v>64</c:v>
                </c:pt>
                <c:pt idx="4291">
                  <c:v>68</c:v>
                </c:pt>
                <c:pt idx="4292">
                  <c:v>60</c:v>
                </c:pt>
                <c:pt idx="4293">
                  <c:v>52</c:v>
                </c:pt>
                <c:pt idx="4294">
                  <c:v>88</c:v>
                </c:pt>
                <c:pt idx="4295">
                  <c:v>56</c:v>
                </c:pt>
                <c:pt idx="4296">
                  <c:v>100</c:v>
                </c:pt>
                <c:pt idx="4297">
                  <c:v>60</c:v>
                </c:pt>
                <c:pt idx="4298">
                  <c:v>60</c:v>
                </c:pt>
                <c:pt idx="4299">
                  <c:v>64</c:v>
                </c:pt>
              </c:numCache>
            </c:numRef>
          </c:yVal>
          <c:smooth val="1"/>
        </c:ser>
        <c:axId val="135946240"/>
        <c:axId val="135948160"/>
      </c:scatterChart>
      <c:valAx>
        <c:axId val="135946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5948160"/>
        <c:crosses val="autoZero"/>
        <c:crossBetween val="midCat"/>
      </c:valAx>
      <c:valAx>
        <c:axId val="135948160"/>
        <c:scaling>
          <c:orientation val="minMax"/>
          <c:max val="2500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35946240"/>
        <c:crosses val="autoZero"/>
        <c:crossBetween val="midCat"/>
        <c:majorUnit val="500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6.4778572823892891E-2"/>
          <c:y val="3.0555341694896272E-2"/>
          <c:w val="0.90653245007614047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493707.5</c:v>
                </c:pt>
                <c:pt idx="1">
                  <c:v>493089.3</c:v>
                </c:pt>
                <c:pt idx="2">
                  <c:v>493391.4</c:v>
                </c:pt>
                <c:pt idx="3">
                  <c:v>495038.6</c:v>
                </c:pt>
                <c:pt idx="4">
                  <c:v>493467.5</c:v>
                </c:pt>
                <c:pt idx="5">
                  <c:v>492910.7</c:v>
                </c:pt>
                <c:pt idx="6">
                  <c:v>493191.1</c:v>
                </c:pt>
                <c:pt idx="7">
                  <c:v>490759.5</c:v>
                </c:pt>
                <c:pt idx="8">
                  <c:v>492275</c:v>
                </c:pt>
                <c:pt idx="9">
                  <c:v>493220.4</c:v>
                </c:pt>
                <c:pt idx="10">
                  <c:v>492382.1</c:v>
                </c:pt>
                <c:pt idx="11">
                  <c:v>491490.5</c:v>
                </c:pt>
                <c:pt idx="12">
                  <c:v>492353.3</c:v>
                </c:pt>
                <c:pt idx="13">
                  <c:v>492958.8</c:v>
                </c:pt>
                <c:pt idx="14">
                  <c:v>492211.1</c:v>
                </c:pt>
                <c:pt idx="15">
                  <c:v>492706.3</c:v>
                </c:pt>
                <c:pt idx="16">
                  <c:v>492594.7</c:v>
                </c:pt>
                <c:pt idx="17">
                  <c:v>492444.9</c:v>
                </c:pt>
                <c:pt idx="18">
                  <c:v>492960.8</c:v>
                </c:pt>
                <c:pt idx="19">
                  <c:v>493040.9</c:v>
                </c:pt>
                <c:pt idx="20">
                  <c:v>493088.1</c:v>
                </c:pt>
                <c:pt idx="21">
                  <c:v>492636.9</c:v>
                </c:pt>
                <c:pt idx="22">
                  <c:v>493197.8</c:v>
                </c:pt>
                <c:pt idx="23">
                  <c:v>492756.4</c:v>
                </c:pt>
                <c:pt idx="24">
                  <c:v>492557.1</c:v>
                </c:pt>
                <c:pt idx="25">
                  <c:v>492246</c:v>
                </c:pt>
                <c:pt idx="26">
                  <c:v>492778.9</c:v>
                </c:pt>
                <c:pt idx="27">
                  <c:v>493305.4</c:v>
                </c:pt>
                <c:pt idx="28">
                  <c:v>492595.9</c:v>
                </c:pt>
                <c:pt idx="29">
                  <c:v>492924.5</c:v>
                </c:pt>
                <c:pt idx="30">
                  <c:v>493733.9</c:v>
                </c:pt>
                <c:pt idx="31">
                  <c:v>493138.4</c:v>
                </c:pt>
                <c:pt idx="32">
                  <c:v>493130</c:v>
                </c:pt>
                <c:pt idx="33">
                  <c:v>492745.7</c:v>
                </c:pt>
                <c:pt idx="34">
                  <c:v>492670.6</c:v>
                </c:pt>
                <c:pt idx="35">
                  <c:v>492304.7</c:v>
                </c:pt>
                <c:pt idx="36">
                  <c:v>493269.7</c:v>
                </c:pt>
                <c:pt idx="37">
                  <c:v>492831.6</c:v>
                </c:pt>
                <c:pt idx="38">
                  <c:v>492777.2</c:v>
                </c:pt>
                <c:pt idx="39">
                  <c:v>492015.5</c:v>
                </c:pt>
                <c:pt idx="40">
                  <c:v>493568.8</c:v>
                </c:pt>
                <c:pt idx="41">
                  <c:v>493203.1</c:v>
                </c:pt>
                <c:pt idx="42">
                  <c:v>492647.2</c:v>
                </c:pt>
                <c:pt idx="43">
                  <c:v>493433.8</c:v>
                </c:pt>
                <c:pt idx="44">
                  <c:v>492210.1</c:v>
                </c:pt>
                <c:pt idx="45">
                  <c:v>491390.5</c:v>
                </c:pt>
                <c:pt idx="46">
                  <c:v>493039.6</c:v>
                </c:pt>
                <c:pt idx="47">
                  <c:v>492295</c:v>
                </c:pt>
                <c:pt idx="48">
                  <c:v>492541.9</c:v>
                </c:pt>
                <c:pt idx="49">
                  <c:v>493487.8</c:v>
                </c:pt>
                <c:pt idx="50">
                  <c:v>493568.1</c:v>
                </c:pt>
                <c:pt idx="51">
                  <c:v>493052.3</c:v>
                </c:pt>
                <c:pt idx="52">
                  <c:v>493848.5</c:v>
                </c:pt>
                <c:pt idx="53">
                  <c:v>493712.9</c:v>
                </c:pt>
                <c:pt idx="54">
                  <c:v>494565.7</c:v>
                </c:pt>
                <c:pt idx="55">
                  <c:v>493866.8</c:v>
                </c:pt>
                <c:pt idx="56">
                  <c:v>493974.3</c:v>
                </c:pt>
                <c:pt idx="57">
                  <c:v>494045.2</c:v>
                </c:pt>
                <c:pt idx="58">
                  <c:v>494616.3</c:v>
                </c:pt>
                <c:pt idx="59">
                  <c:v>494213.7</c:v>
                </c:pt>
                <c:pt idx="60">
                  <c:v>495650</c:v>
                </c:pt>
                <c:pt idx="61">
                  <c:v>495661.7</c:v>
                </c:pt>
                <c:pt idx="62">
                  <c:v>495519.1</c:v>
                </c:pt>
                <c:pt idx="63">
                  <c:v>495521.8</c:v>
                </c:pt>
                <c:pt idx="64">
                  <c:v>495603.8</c:v>
                </c:pt>
                <c:pt idx="65">
                  <c:v>496307.3</c:v>
                </c:pt>
                <c:pt idx="66">
                  <c:v>496812.9</c:v>
                </c:pt>
                <c:pt idx="67">
                  <c:v>495837.4</c:v>
                </c:pt>
                <c:pt idx="68">
                  <c:v>496039.4</c:v>
                </c:pt>
                <c:pt idx="69">
                  <c:v>497319.5</c:v>
                </c:pt>
                <c:pt idx="70">
                  <c:v>496583.8</c:v>
                </c:pt>
                <c:pt idx="71">
                  <c:v>496992.4</c:v>
                </c:pt>
                <c:pt idx="72">
                  <c:v>497540.4</c:v>
                </c:pt>
                <c:pt idx="73">
                  <c:v>497595</c:v>
                </c:pt>
                <c:pt idx="74">
                  <c:v>496702.7</c:v>
                </c:pt>
                <c:pt idx="75">
                  <c:v>497940.9</c:v>
                </c:pt>
                <c:pt idx="76">
                  <c:v>498830.8</c:v>
                </c:pt>
                <c:pt idx="77">
                  <c:v>499783.8</c:v>
                </c:pt>
                <c:pt idx="78">
                  <c:v>499024</c:v>
                </c:pt>
                <c:pt idx="79">
                  <c:v>499242</c:v>
                </c:pt>
                <c:pt idx="80">
                  <c:v>499545.5</c:v>
                </c:pt>
                <c:pt idx="81">
                  <c:v>498325.1</c:v>
                </c:pt>
                <c:pt idx="82">
                  <c:v>498508.3</c:v>
                </c:pt>
                <c:pt idx="83">
                  <c:v>498466.9</c:v>
                </c:pt>
                <c:pt idx="84">
                  <c:v>499516.8</c:v>
                </c:pt>
                <c:pt idx="85">
                  <c:v>499455.3</c:v>
                </c:pt>
                <c:pt idx="86">
                  <c:v>498017.5</c:v>
                </c:pt>
                <c:pt idx="87">
                  <c:v>498074.3</c:v>
                </c:pt>
                <c:pt idx="88">
                  <c:v>498917</c:v>
                </c:pt>
                <c:pt idx="89">
                  <c:v>497498.3</c:v>
                </c:pt>
                <c:pt idx="90">
                  <c:v>497794.3</c:v>
                </c:pt>
                <c:pt idx="91">
                  <c:v>496882.7</c:v>
                </c:pt>
                <c:pt idx="92">
                  <c:v>496597.3</c:v>
                </c:pt>
                <c:pt idx="93">
                  <c:v>498003.8</c:v>
                </c:pt>
                <c:pt idx="94">
                  <c:v>497241.1</c:v>
                </c:pt>
                <c:pt idx="95">
                  <c:v>497306.2</c:v>
                </c:pt>
                <c:pt idx="96">
                  <c:v>496640.4</c:v>
                </c:pt>
                <c:pt idx="97">
                  <c:v>496351.5</c:v>
                </c:pt>
                <c:pt idx="98">
                  <c:v>495495.1</c:v>
                </c:pt>
                <c:pt idx="99">
                  <c:v>496650.6</c:v>
                </c:pt>
                <c:pt idx="100">
                  <c:v>496917.4</c:v>
                </c:pt>
                <c:pt idx="101">
                  <c:v>497390.3</c:v>
                </c:pt>
                <c:pt idx="102">
                  <c:v>495870.1</c:v>
                </c:pt>
                <c:pt idx="103">
                  <c:v>496320.2</c:v>
                </c:pt>
                <c:pt idx="104">
                  <c:v>496021.9</c:v>
                </c:pt>
                <c:pt idx="105">
                  <c:v>495683.1</c:v>
                </c:pt>
                <c:pt idx="106">
                  <c:v>496013.1</c:v>
                </c:pt>
                <c:pt idx="107">
                  <c:v>495560.3</c:v>
                </c:pt>
                <c:pt idx="108">
                  <c:v>496648.5</c:v>
                </c:pt>
                <c:pt idx="109">
                  <c:v>495145.4</c:v>
                </c:pt>
                <c:pt idx="110">
                  <c:v>495420.8</c:v>
                </c:pt>
                <c:pt idx="111">
                  <c:v>496773.6</c:v>
                </c:pt>
                <c:pt idx="112">
                  <c:v>496193.4</c:v>
                </c:pt>
                <c:pt idx="113">
                  <c:v>495765.7</c:v>
                </c:pt>
                <c:pt idx="114">
                  <c:v>495477.8</c:v>
                </c:pt>
                <c:pt idx="115">
                  <c:v>495601.7</c:v>
                </c:pt>
                <c:pt idx="116">
                  <c:v>494995.3</c:v>
                </c:pt>
                <c:pt idx="117">
                  <c:v>496155.2</c:v>
                </c:pt>
                <c:pt idx="118">
                  <c:v>496677.3</c:v>
                </c:pt>
                <c:pt idx="119">
                  <c:v>496018.1</c:v>
                </c:pt>
                <c:pt idx="120">
                  <c:v>497157.4</c:v>
                </c:pt>
                <c:pt idx="121">
                  <c:v>496675.2</c:v>
                </c:pt>
                <c:pt idx="122">
                  <c:v>497461.2</c:v>
                </c:pt>
                <c:pt idx="123">
                  <c:v>498901.5</c:v>
                </c:pt>
                <c:pt idx="124">
                  <c:v>498049</c:v>
                </c:pt>
                <c:pt idx="125">
                  <c:v>498828.9</c:v>
                </c:pt>
                <c:pt idx="126">
                  <c:v>498970.1</c:v>
                </c:pt>
                <c:pt idx="127">
                  <c:v>500260.7</c:v>
                </c:pt>
                <c:pt idx="128">
                  <c:v>500780.5</c:v>
                </c:pt>
                <c:pt idx="129">
                  <c:v>500396.80000000005</c:v>
                </c:pt>
                <c:pt idx="130">
                  <c:v>501054.6</c:v>
                </c:pt>
                <c:pt idx="131">
                  <c:v>501802.4</c:v>
                </c:pt>
                <c:pt idx="132">
                  <c:v>503231.8</c:v>
                </c:pt>
                <c:pt idx="133">
                  <c:v>503181.4</c:v>
                </c:pt>
                <c:pt idx="134">
                  <c:v>503805.2</c:v>
                </c:pt>
                <c:pt idx="135">
                  <c:v>504146.3</c:v>
                </c:pt>
                <c:pt idx="136">
                  <c:v>505235.20000000001</c:v>
                </c:pt>
                <c:pt idx="137">
                  <c:v>504482.6</c:v>
                </c:pt>
                <c:pt idx="138">
                  <c:v>504697.8</c:v>
                </c:pt>
                <c:pt idx="139">
                  <c:v>506063.4</c:v>
                </c:pt>
                <c:pt idx="140">
                  <c:v>507054</c:v>
                </c:pt>
                <c:pt idx="141">
                  <c:v>507137.7</c:v>
                </c:pt>
                <c:pt idx="142">
                  <c:v>505894.9</c:v>
                </c:pt>
                <c:pt idx="143">
                  <c:v>506622.6</c:v>
                </c:pt>
                <c:pt idx="144">
                  <c:v>506013.8</c:v>
                </c:pt>
                <c:pt idx="145">
                  <c:v>505873.1</c:v>
                </c:pt>
                <c:pt idx="146">
                  <c:v>505918.4</c:v>
                </c:pt>
                <c:pt idx="147">
                  <c:v>505611.5</c:v>
                </c:pt>
                <c:pt idx="148">
                  <c:v>504811.4</c:v>
                </c:pt>
                <c:pt idx="149">
                  <c:v>504238.3</c:v>
                </c:pt>
                <c:pt idx="150">
                  <c:v>502559.1</c:v>
                </c:pt>
                <c:pt idx="151">
                  <c:v>501072.2</c:v>
                </c:pt>
                <c:pt idx="152">
                  <c:v>501688.9</c:v>
                </c:pt>
                <c:pt idx="153">
                  <c:v>500983.2</c:v>
                </c:pt>
                <c:pt idx="154">
                  <c:v>500727.3</c:v>
                </c:pt>
                <c:pt idx="155">
                  <c:v>499490.8</c:v>
                </c:pt>
                <c:pt idx="156">
                  <c:v>498567.9</c:v>
                </c:pt>
                <c:pt idx="157">
                  <c:v>498721</c:v>
                </c:pt>
                <c:pt idx="158">
                  <c:v>496733.5</c:v>
                </c:pt>
                <c:pt idx="159">
                  <c:v>496991.9</c:v>
                </c:pt>
                <c:pt idx="160">
                  <c:v>495896.8</c:v>
                </c:pt>
                <c:pt idx="161">
                  <c:v>494681</c:v>
                </c:pt>
                <c:pt idx="162">
                  <c:v>496280.8</c:v>
                </c:pt>
                <c:pt idx="163">
                  <c:v>496913.5</c:v>
                </c:pt>
                <c:pt idx="164">
                  <c:v>494572.80000000005</c:v>
                </c:pt>
                <c:pt idx="165">
                  <c:v>494443.4</c:v>
                </c:pt>
                <c:pt idx="166">
                  <c:v>494119.3</c:v>
                </c:pt>
                <c:pt idx="167">
                  <c:v>493861.7</c:v>
                </c:pt>
                <c:pt idx="168">
                  <c:v>494784.1</c:v>
                </c:pt>
                <c:pt idx="169">
                  <c:v>494455</c:v>
                </c:pt>
                <c:pt idx="170">
                  <c:v>493310.8</c:v>
                </c:pt>
                <c:pt idx="171">
                  <c:v>493711.3</c:v>
                </c:pt>
                <c:pt idx="172">
                  <c:v>493323.6</c:v>
                </c:pt>
                <c:pt idx="173">
                  <c:v>493643.1</c:v>
                </c:pt>
                <c:pt idx="174">
                  <c:v>493206.8</c:v>
                </c:pt>
                <c:pt idx="175">
                  <c:v>492545.2</c:v>
                </c:pt>
                <c:pt idx="176">
                  <c:v>492387.2</c:v>
                </c:pt>
                <c:pt idx="177">
                  <c:v>493564.7</c:v>
                </c:pt>
                <c:pt idx="178">
                  <c:v>492730.5</c:v>
                </c:pt>
                <c:pt idx="179">
                  <c:v>493579.9</c:v>
                </c:pt>
                <c:pt idx="180">
                  <c:v>493570.9</c:v>
                </c:pt>
                <c:pt idx="181">
                  <c:v>494093.1</c:v>
                </c:pt>
                <c:pt idx="182">
                  <c:v>493489.9</c:v>
                </c:pt>
                <c:pt idx="183">
                  <c:v>494828.4</c:v>
                </c:pt>
                <c:pt idx="184">
                  <c:v>493931.1</c:v>
                </c:pt>
                <c:pt idx="185">
                  <c:v>493048.8</c:v>
                </c:pt>
                <c:pt idx="186">
                  <c:v>492885.8</c:v>
                </c:pt>
                <c:pt idx="187">
                  <c:v>492823.4</c:v>
                </c:pt>
                <c:pt idx="188">
                  <c:v>493732.9</c:v>
                </c:pt>
                <c:pt idx="189">
                  <c:v>492892.3</c:v>
                </c:pt>
                <c:pt idx="190">
                  <c:v>493952.8</c:v>
                </c:pt>
                <c:pt idx="191">
                  <c:v>494430.8</c:v>
                </c:pt>
                <c:pt idx="192">
                  <c:v>494382.8</c:v>
                </c:pt>
                <c:pt idx="193">
                  <c:v>494400.9</c:v>
                </c:pt>
                <c:pt idx="194">
                  <c:v>494241.8</c:v>
                </c:pt>
                <c:pt idx="195">
                  <c:v>494794.3</c:v>
                </c:pt>
                <c:pt idx="196">
                  <c:v>495471.3</c:v>
                </c:pt>
                <c:pt idx="197">
                  <c:v>496126.6</c:v>
                </c:pt>
                <c:pt idx="198">
                  <c:v>496376.8</c:v>
                </c:pt>
                <c:pt idx="199">
                  <c:v>496259</c:v>
                </c:pt>
                <c:pt idx="200">
                  <c:v>497529.2</c:v>
                </c:pt>
                <c:pt idx="201">
                  <c:v>497211.4</c:v>
                </c:pt>
                <c:pt idx="202">
                  <c:v>496069.8</c:v>
                </c:pt>
                <c:pt idx="203">
                  <c:v>496729</c:v>
                </c:pt>
                <c:pt idx="204">
                  <c:v>496209.2</c:v>
                </c:pt>
                <c:pt idx="205">
                  <c:v>496689.3</c:v>
                </c:pt>
                <c:pt idx="206">
                  <c:v>497461.3</c:v>
                </c:pt>
                <c:pt idx="207">
                  <c:v>497624.8</c:v>
                </c:pt>
                <c:pt idx="208">
                  <c:v>496308.4</c:v>
                </c:pt>
                <c:pt idx="209">
                  <c:v>496471.2</c:v>
                </c:pt>
                <c:pt idx="210">
                  <c:v>496353.8</c:v>
                </c:pt>
                <c:pt idx="211">
                  <c:v>497190.5</c:v>
                </c:pt>
                <c:pt idx="212">
                  <c:v>495784.8</c:v>
                </c:pt>
                <c:pt idx="213">
                  <c:v>496441</c:v>
                </c:pt>
                <c:pt idx="214">
                  <c:v>497385.1</c:v>
                </c:pt>
                <c:pt idx="215">
                  <c:v>495929.1</c:v>
                </c:pt>
                <c:pt idx="216">
                  <c:v>495564</c:v>
                </c:pt>
                <c:pt idx="217">
                  <c:v>495882.6</c:v>
                </c:pt>
                <c:pt idx="218">
                  <c:v>495450</c:v>
                </c:pt>
                <c:pt idx="219">
                  <c:v>493935</c:v>
                </c:pt>
                <c:pt idx="220">
                  <c:v>493553.8</c:v>
                </c:pt>
                <c:pt idx="221">
                  <c:v>494764.6</c:v>
                </c:pt>
                <c:pt idx="222">
                  <c:v>493173.3</c:v>
                </c:pt>
                <c:pt idx="223">
                  <c:v>492039.7</c:v>
                </c:pt>
                <c:pt idx="224">
                  <c:v>492314.4</c:v>
                </c:pt>
                <c:pt idx="225">
                  <c:v>492601</c:v>
                </c:pt>
                <c:pt idx="226">
                  <c:v>493116.9</c:v>
                </c:pt>
                <c:pt idx="227">
                  <c:v>491507.6</c:v>
                </c:pt>
                <c:pt idx="228">
                  <c:v>491254.2</c:v>
                </c:pt>
                <c:pt idx="229">
                  <c:v>491292.8</c:v>
                </c:pt>
                <c:pt idx="230">
                  <c:v>492065.1</c:v>
                </c:pt>
                <c:pt idx="231">
                  <c:v>492633.2</c:v>
                </c:pt>
                <c:pt idx="232">
                  <c:v>492472.7</c:v>
                </c:pt>
                <c:pt idx="233">
                  <c:v>492066.7</c:v>
                </c:pt>
                <c:pt idx="234">
                  <c:v>491810.3</c:v>
                </c:pt>
                <c:pt idx="235">
                  <c:v>491589.7</c:v>
                </c:pt>
                <c:pt idx="236">
                  <c:v>491934.3</c:v>
                </c:pt>
                <c:pt idx="237">
                  <c:v>492132.6</c:v>
                </c:pt>
                <c:pt idx="238">
                  <c:v>491582.4</c:v>
                </c:pt>
                <c:pt idx="239">
                  <c:v>491310.3</c:v>
                </c:pt>
                <c:pt idx="240">
                  <c:v>490989.6</c:v>
                </c:pt>
                <c:pt idx="241">
                  <c:v>492025.8</c:v>
                </c:pt>
                <c:pt idx="242">
                  <c:v>491017.8</c:v>
                </c:pt>
                <c:pt idx="243">
                  <c:v>490716.5</c:v>
                </c:pt>
                <c:pt idx="244">
                  <c:v>491420.2</c:v>
                </c:pt>
                <c:pt idx="245">
                  <c:v>492201</c:v>
                </c:pt>
                <c:pt idx="246">
                  <c:v>491626.4</c:v>
                </c:pt>
                <c:pt idx="247">
                  <c:v>491360.2</c:v>
                </c:pt>
                <c:pt idx="248">
                  <c:v>490805.5</c:v>
                </c:pt>
                <c:pt idx="249">
                  <c:v>490029.1</c:v>
                </c:pt>
                <c:pt idx="250">
                  <c:v>491640.6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'C1S'!$C$11:$C$185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493248.2</c:v>
                </c:pt>
                <c:pt idx="4">
                  <c:v>493257.4</c:v>
                </c:pt>
                <c:pt idx="5">
                  <c:v>493266.7</c:v>
                </c:pt>
                <c:pt idx="6">
                  <c:v>493275.9</c:v>
                </c:pt>
                <c:pt idx="7">
                  <c:v>493285.2</c:v>
                </c:pt>
                <c:pt idx="8">
                  <c:v>493294.5</c:v>
                </c:pt>
                <c:pt idx="9">
                  <c:v>493303.8</c:v>
                </c:pt>
                <c:pt idx="10">
                  <c:v>493313.1</c:v>
                </c:pt>
                <c:pt idx="11">
                  <c:v>493322.4</c:v>
                </c:pt>
                <c:pt idx="12">
                  <c:v>493331.8</c:v>
                </c:pt>
                <c:pt idx="13">
                  <c:v>493341.1</c:v>
                </c:pt>
                <c:pt idx="14">
                  <c:v>493350.6</c:v>
                </c:pt>
                <c:pt idx="15">
                  <c:v>493360.1</c:v>
                </c:pt>
                <c:pt idx="16">
                  <c:v>493369.7</c:v>
                </c:pt>
                <c:pt idx="17">
                  <c:v>493379.3</c:v>
                </c:pt>
                <c:pt idx="18">
                  <c:v>493389.2</c:v>
                </c:pt>
                <c:pt idx="19">
                  <c:v>493399.2</c:v>
                </c:pt>
                <c:pt idx="20">
                  <c:v>493409.3</c:v>
                </c:pt>
                <c:pt idx="21">
                  <c:v>493419.8</c:v>
                </c:pt>
                <c:pt idx="22">
                  <c:v>493430.5</c:v>
                </c:pt>
                <c:pt idx="23">
                  <c:v>493441.7</c:v>
                </c:pt>
                <c:pt idx="24">
                  <c:v>493453.4</c:v>
                </c:pt>
                <c:pt idx="25">
                  <c:v>493465.59999999998</c:v>
                </c:pt>
                <c:pt idx="26">
                  <c:v>493478.6</c:v>
                </c:pt>
                <c:pt idx="27">
                  <c:v>493492.5</c:v>
                </c:pt>
                <c:pt idx="28">
                  <c:v>493507.4</c:v>
                </c:pt>
                <c:pt idx="29">
                  <c:v>493523.7</c:v>
                </c:pt>
                <c:pt idx="30">
                  <c:v>493541.4</c:v>
                </c:pt>
                <c:pt idx="31">
                  <c:v>493560.8</c:v>
                </c:pt>
                <c:pt idx="32">
                  <c:v>493582.4</c:v>
                </c:pt>
                <c:pt idx="33">
                  <c:v>493606.40000000002</c:v>
                </c:pt>
                <c:pt idx="34">
                  <c:v>493633.2</c:v>
                </c:pt>
                <c:pt idx="35">
                  <c:v>493663.1</c:v>
                </c:pt>
                <c:pt idx="36">
                  <c:v>493696.8</c:v>
                </c:pt>
                <c:pt idx="37">
                  <c:v>493734.7</c:v>
                </c:pt>
                <c:pt idx="38">
                  <c:v>493777.2</c:v>
                </c:pt>
                <c:pt idx="39">
                  <c:v>493825</c:v>
                </c:pt>
                <c:pt idx="40">
                  <c:v>493878.6</c:v>
                </c:pt>
                <c:pt idx="41">
                  <c:v>493938.7</c:v>
                </c:pt>
                <c:pt idx="42">
                  <c:v>494005.7</c:v>
                </c:pt>
                <c:pt idx="43">
                  <c:v>494080.5</c:v>
                </c:pt>
                <c:pt idx="44">
                  <c:v>494163.3</c:v>
                </c:pt>
                <c:pt idx="45">
                  <c:v>494255</c:v>
                </c:pt>
                <c:pt idx="46">
                  <c:v>494355.9</c:v>
                </c:pt>
                <c:pt idx="47">
                  <c:v>494466.4</c:v>
                </c:pt>
                <c:pt idx="48">
                  <c:v>494587</c:v>
                </c:pt>
                <c:pt idx="49">
                  <c:v>494717.7</c:v>
                </c:pt>
                <c:pt idx="50">
                  <c:v>494858.7</c:v>
                </c:pt>
                <c:pt idx="51">
                  <c:v>495010</c:v>
                </c:pt>
                <c:pt idx="52">
                  <c:v>495171.4</c:v>
                </c:pt>
                <c:pt idx="53">
                  <c:v>495342.4</c:v>
                </c:pt>
                <c:pt idx="54">
                  <c:v>495522.4</c:v>
                </c:pt>
                <c:pt idx="55">
                  <c:v>495710.9</c:v>
                </c:pt>
                <c:pt idx="56">
                  <c:v>495906.6</c:v>
                </c:pt>
                <c:pt idx="57">
                  <c:v>496108.5</c:v>
                </c:pt>
                <c:pt idx="58">
                  <c:v>496315.1</c:v>
                </c:pt>
                <c:pt idx="59">
                  <c:v>496524.80000000005</c:v>
                </c:pt>
                <c:pt idx="60">
                  <c:v>496736</c:v>
                </c:pt>
                <c:pt idx="61">
                  <c:v>496946.8</c:v>
                </c:pt>
                <c:pt idx="62">
                  <c:v>497154.9</c:v>
                </c:pt>
                <c:pt idx="63">
                  <c:v>497358.4</c:v>
                </c:pt>
                <c:pt idx="64">
                  <c:v>497555</c:v>
                </c:pt>
                <c:pt idx="65">
                  <c:v>497742.5</c:v>
                </c:pt>
                <c:pt idx="66">
                  <c:v>497918.8</c:v>
                </c:pt>
                <c:pt idx="67">
                  <c:v>498081.7</c:v>
                </c:pt>
                <c:pt idx="68">
                  <c:v>498229.2</c:v>
                </c:pt>
                <c:pt idx="69">
                  <c:v>498359.5</c:v>
                </c:pt>
                <c:pt idx="70">
                  <c:v>498470.8</c:v>
                </c:pt>
                <c:pt idx="71">
                  <c:v>498561.9</c:v>
                </c:pt>
                <c:pt idx="72">
                  <c:v>498631.4</c:v>
                </c:pt>
                <c:pt idx="73">
                  <c:v>498678.7</c:v>
                </c:pt>
                <c:pt idx="74">
                  <c:v>498703</c:v>
                </c:pt>
                <c:pt idx="75">
                  <c:v>498704.3</c:v>
                </c:pt>
                <c:pt idx="76">
                  <c:v>498682.5</c:v>
                </c:pt>
                <c:pt idx="77">
                  <c:v>498638.3</c:v>
                </c:pt>
                <c:pt idx="78">
                  <c:v>498572.2</c:v>
                </c:pt>
                <c:pt idx="79">
                  <c:v>498485.5</c:v>
                </c:pt>
                <c:pt idx="80">
                  <c:v>498379.4</c:v>
                </c:pt>
                <c:pt idx="81">
                  <c:v>498255.5</c:v>
                </c:pt>
                <c:pt idx="82">
                  <c:v>498115.7</c:v>
                </c:pt>
                <c:pt idx="83">
                  <c:v>497961.9</c:v>
                </c:pt>
                <c:pt idx="84">
                  <c:v>497796.3</c:v>
                </c:pt>
                <c:pt idx="85">
                  <c:v>497621</c:v>
                </c:pt>
                <c:pt idx="86">
                  <c:v>497438.2</c:v>
                </c:pt>
                <c:pt idx="87">
                  <c:v>497250.3</c:v>
                </c:pt>
                <c:pt idx="88">
                  <c:v>497059.5</c:v>
                </c:pt>
                <c:pt idx="89">
                  <c:v>496867.9</c:v>
                </c:pt>
                <c:pt idx="90">
                  <c:v>496677.6</c:v>
                </c:pt>
                <c:pt idx="91">
                  <c:v>496490.6</c:v>
                </c:pt>
                <c:pt idx="92">
                  <c:v>496308.9</c:v>
                </c:pt>
                <c:pt idx="93">
                  <c:v>496134.1</c:v>
                </c:pt>
                <c:pt idx="94">
                  <c:v>495968.2</c:v>
                </c:pt>
                <c:pt idx="95">
                  <c:v>495812.4</c:v>
                </c:pt>
                <c:pt idx="96">
                  <c:v>495668.5</c:v>
                </c:pt>
                <c:pt idx="97">
                  <c:v>495537.9</c:v>
                </c:pt>
                <c:pt idx="98">
                  <c:v>495422.3</c:v>
                </c:pt>
                <c:pt idx="99">
                  <c:v>495323.3</c:v>
                </c:pt>
                <c:pt idx="100">
                  <c:v>495242.3</c:v>
                </c:pt>
                <c:pt idx="101">
                  <c:v>495181.6</c:v>
                </c:pt>
                <c:pt idx="102">
                  <c:v>495142.9</c:v>
                </c:pt>
                <c:pt idx="103">
                  <c:v>495128.8</c:v>
                </c:pt>
                <c:pt idx="104">
                  <c:v>495141.4</c:v>
                </c:pt>
                <c:pt idx="105">
                  <c:v>495183.8</c:v>
                </c:pt>
                <c:pt idx="106">
                  <c:v>495258.7</c:v>
                </c:pt>
                <c:pt idx="107">
                  <c:v>495369.3</c:v>
                </c:pt>
                <c:pt idx="108">
                  <c:v>495518.9</c:v>
                </c:pt>
                <c:pt idx="109">
                  <c:v>495710.4</c:v>
                </c:pt>
                <c:pt idx="110">
                  <c:v>495947.1</c:v>
                </c:pt>
                <c:pt idx="111">
                  <c:v>496231.5</c:v>
                </c:pt>
                <c:pt idx="112">
                  <c:v>496565.8</c:v>
                </c:pt>
                <c:pt idx="113">
                  <c:v>496951.4</c:v>
                </c:pt>
                <c:pt idx="114">
                  <c:v>497388.6</c:v>
                </c:pt>
                <c:pt idx="115">
                  <c:v>497876.7</c:v>
                </c:pt>
                <c:pt idx="116">
                  <c:v>498413.7</c:v>
                </c:pt>
                <c:pt idx="117">
                  <c:v>498995.7</c:v>
                </c:pt>
                <c:pt idx="118">
                  <c:v>499617.4</c:v>
                </c:pt>
                <c:pt idx="119">
                  <c:v>500271.5</c:v>
                </c:pt>
                <c:pt idx="120">
                  <c:v>500949.6</c:v>
                </c:pt>
                <c:pt idx="121">
                  <c:v>501641.1</c:v>
                </c:pt>
                <c:pt idx="122">
                  <c:v>502334.1</c:v>
                </c:pt>
                <c:pt idx="123">
                  <c:v>503015.8</c:v>
                </c:pt>
                <c:pt idx="124">
                  <c:v>503671.9</c:v>
                </c:pt>
                <c:pt idx="125">
                  <c:v>504289.1</c:v>
                </c:pt>
                <c:pt idx="126">
                  <c:v>504853</c:v>
                </c:pt>
                <c:pt idx="127">
                  <c:v>505350.40000000002</c:v>
                </c:pt>
                <c:pt idx="128">
                  <c:v>505769.1</c:v>
                </c:pt>
                <c:pt idx="129">
                  <c:v>506098.6</c:v>
                </c:pt>
                <c:pt idx="130">
                  <c:v>506330.8</c:v>
                </c:pt>
                <c:pt idx="131">
                  <c:v>506459.5</c:v>
                </c:pt>
                <c:pt idx="132">
                  <c:v>506481.5</c:v>
                </c:pt>
                <c:pt idx="133">
                  <c:v>506396.4</c:v>
                </c:pt>
                <c:pt idx="134">
                  <c:v>506206.9</c:v>
                </c:pt>
                <c:pt idx="135">
                  <c:v>505918</c:v>
                </c:pt>
                <c:pt idx="136">
                  <c:v>505537.5</c:v>
                </c:pt>
                <c:pt idx="137">
                  <c:v>505075.20000000001</c:v>
                </c:pt>
                <c:pt idx="138">
                  <c:v>504543</c:v>
                </c:pt>
                <c:pt idx="139">
                  <c:v>503953.9</c:v>
                </c:pt>
                <c:pt idx="140">
                  <c:v>503321.2</c:v>
                </c:pt>
                <c:pt idx="141">
                  <c:v>502659.2</c:v>
                </c:pt>
                <c:pt idx="142">
                  <c:v>501981.5</c:v>
                </c:pt>
                <c:pt idx="143">
                  <c:v>501301.2</c:v>
                </c:pt>
                <c:pt idx="144">
                  <c:v>500630.3</c:v>
                </c:pt>
                <c:pt idx="145">
                  <c:v>499979.2</c:v>
                </c:pt>
                <c:pt idx="146">
                  <c:v>499356.8</c:v>
                </c:pt>
                <c:pt idx="147">
                  <c:v>498770.4</c:v>
                </c:pt>
                <c:pt idx="148">
                  <c:v>498225.5</c:v>
                </c:pt>
                <c:pt idx="149">
                  <c:v>497726</c:v>
                </c:pt>
                <c:pt idx="150">
                  <c:v>497273.59999999998</c:v>
                </c:pt>
                <c:pt idx="151">
                  <c:v>496869</c:v>
                </c:pt>
                <c:pt idx="152">
                  <c:v>496511.8</c:v>
                </c:pt>
                <c:pt idx="153">
                  <c:v>496200.1</c:v>
                </c:pt>
                <c:pt idx="154">
                  <c:v>495931.5</c:v>
                </c:pt>
                <c:pt idx="155">
                  <c:v>495702.8</c:v>
                </c:pt>
                <c:pt idx="156">
                  <c:v>495510.4</c:v>
                </c:pt>
                <c:pt idx="157">
                  <c:v>495350.6</c:v>
                </c:pt>
                <c:pt idx="158">
                  <c:v>495219.7</c:v>
                </c:pt>
                <c:pt idx="159">
                  <c:v>495113.9</c:v>
                </c:pt>
                <c:pt idx="160">
                  <c:v>495029.7</c:v>
                </c:pt>
                <c:pt idx="161">
                  <c:v>494963.8</c:v>
                </c:pt>
                <c:pt idx="162">
                  <c:v>494913.2</c:v>
                </c:pt>
                <c:pt idx="163">
                  <c:v>494875.3</c:v>
                </c:pt>
                <c:pt idx="164">
                  <c:v>494847.7</c:v>
                </c:pt>
                <c:pt idx="165">
                  <c:v>494828.5</c:v>
                </c:pt>
                <c:pt idx="166">
                  <c:v>494816</c:v>
                </c:pt>
                <c:pt idx="167">
                  <c:v>494808.8</c:v>
                </c:pt>
                <c:pt idx="168">
                  <c:v>494805.7</c:v>
                </c:pt>
                <c:pt idx="169">
                  <c:v>494805.7</c:v>
                </c:pt>
                <c:pt idx="170">
                  <c:v>494808.2</c:v>
                </c:pt>
                <c:pt idx="171">
                  <c:v>494812.5</c:v>
                </c:pt>
                <c:pt idx="172">
                  <c:v>494818.3</c:v>
                </c:pt>
                <c:pt idx="173">
                  <c:v>494824.9</c:v>
                </c:pt>
                <c:pt idx="174">
                  <c:v>494832.4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'C1S'!$D$11:$D$185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493248.1</c:v>
                </c:pt>
                <c:pt idx="4">
                  <c:v>493257.4</c:v>
                </c:pt>
                <c:pt idx="5">
                  <c:v>493266.6</c:v>
                </c:pt>
                <c:pt idx="6">
                  <c:v>493275.8</c:v>
                </c:pt>
                <c:pt idx="7">
                  <c:v>493285.1</c:v>
                </c:pt>
                <c:pt idx="8">
                  <c:v>493294.3</c:v>
                </c:pt>
                <c:pt idx="9">
                  <c:v>493303.6</c:v>
                </c:pt>
                <c:pt idx="10">
                  <c:v>493312.8</c:v>
                </c:pt>
                <c:pt idx="11">
                  <c:v>493322.1</c:v>
                </c:pt>
                <c:pt idx="12">
                  <c:v>493331.3</c:v>
                </c:pt>
                <c:pt idx="13">
                  <c:v>493340.5</c:v>
                </c:pt>
                <c:pt idx="14">
                  <c:v>493349.8</c:v>
                </c:pt>
                <c:pt idx="15">
                  <c:v>493359</c:v>
                </c:pt>
                <c:pt idx="16">
                  <c:v>493368.3</c:v>
                </c:pt>
                <c:pt idx="17">
                  <c:v>493377.5</c:v>
                </c:pt>
                <c:pt idx="18">
                  <c:v>493386.8</c:v>
                </c:pt>
                <c:pt idx="19">
                  <c:v>493396</c:v>
                </c:pt>
                <c:pt idx="20">
                  <c:v>493405.2</c:v>
                </c:pt>
                <c:pt idx="21">
                  <c:v>493414.5</c:v>
                </c:pt>
                <c:pt idx="22">
                  <c:v>493423.7</c:v>
                </c:pt>
                <c:pt idx="23">
                  <c:v>493433</c:v>
                </c:pt>
                <c:pt idx="24">
                  <c:v>493442.2</c:v>
                </c:pt>
                <c:pt idx="25">
                  <c:v>493451.4</c:v>
                </c:pt>
                <c:pt idx="26">
                  <c:v>493460.7</c:v>
                </c:pt>
                <c:pt idx="27">
                  <c:v>493469.9</c:v>
                </c:pt>
                <c:pt idx="28">
                  <c:v>493479.2</c:v>
                </c:pt>
                <c:pt idx="29">
                  <c:v>493488.4</c:v>
                </c:pt>
                <c:pt idx="30">
                  <c:v>493497.7</c:v>
                </c:pt>
                <c:pt idx="31">
                  <c:v>493506.9</c:v>
                </c:pt>
                <c:pt idx="32">
                  <c:v>493516.1</c:v>
                </c:pt>
                <c:pt idx="33">
                  <c:v>493525.4</c:v>
                </c:pt>
                <c:pt idx="34">
                  <c:v>493534.6</c:v>
                </c:pt>
                <c:pt idx="35">
                  <c:v>493543.8</c:v>
                </c:pt>
                <c:pt idx="36">
                  <c:v>493553.1</c:v>
                </c:pt>
                <c:pt idx="37">
                  <c:v>493562.3</c:v>
                </c:pt>
                <c:pt idx="38">
                  <c:v>493571.6</c:v>
                </c:pt>
                <c:pt idx="39">
                  <c:v>493580.80000000005</c:v>
                </c:pt>
                <c:pt idx="40">
                  <c:v>493590.1</c:v>
                </c:pt>
                <c:pt idx="41">
                  <c:v>493599.3</c:v>
                </c:pt>
                <c:pt idx="42">
                  <c:v>493608.5</c:v>
                </c:pt>
                <c:pt idx="43">
                  <c:v>493617.8</c:v>
                </c:pt>
                <c:pt idx="44">
                  <c:v>493627</c:v>
                </c:pt>
                <c:pt idx="45">
                  <c:v>493636.3</c:v>
                </c:pt>
                <c:pt idx="46">
                  <c:v>493645.5</c:v>
                </c:pt>
                <c:pt idx="47">
                  <c:v>493654.8</c:v>
                </c:pt>
                <c:pt idx="48">
                  <c:v>493664</c:v>
                </c:pt>
                <c:pt idx="49">
                  <c:v>493673.2</c:v>
                </c:pt>
                <c:pt idx="50">
                  <c:v>493682.5</c:v>
                </c:pt>
                <c:pt idx="51">
                  <c:v>493691.7</c:v>
                </c:pt>
                <c:pt idx="52">
                  <c:v>493701</c:v>
                </c:pt>
                <c:pt idx="53">
                  <c:v>493710.2</c:v>
                </c:pt>
                <c:pt idx="54">
                  <c:v>493719.4</c:v>
                </c:pt>
                <c:pt idx="55">
                  <c:v>493728.7</c:v>
                </c:pt>
                <c:pt idx="56">
                  <c:v>493737.9</c:v>
                </c:pt>
                <c:pt idx="57">
                  <c:v>493747.20000000001</c:v>
                </c:pt>
                <c:pt idx="58">
                  <c:v>493756.4</c:v>
                </c:pt>
                <c:pt idx="59">
                  <c:v>493765.7</c:v>
                </c:pt>
                <c:pt idx="60">
                  <c:v>493774.9</c:v>
                </c:pt>
                <c:pt idx="61">
                  <c:v>493784.1</c:v>
                </c:pt>
                <c:pt idx="62">
                  <c:v>493793.4</c:v>
                </c:pt>
                <c:pt idx="63">
                  <c:v>493802.6</c:v>
                </c:pt>
                <c:pt idx="64">
                  <c:v>493811.8</c:v>
                </c:pt>
                <c:pt idx="65">
                  <c:v>493821.1</c:v>
                </c:pt>
                <c:pt idx="66">
                  <c:v>493830.3</c:v>
                </c:pt>
                <c:pt idx="67">
                  <c:v>493839.6</c:v>
                </c:pt>
                <c:pt idx="68">
                  <c:v>493848.8</c:v>
                </c:pt>
                <c:pt idx="69">
                  <c:v>493858.1</c:v>
                </c:pt>
                <c:pt idx="70">
                  <c:v>493867.3</c:v>
                </c:pt>
                <c:pt idx="71">
                  <c:v>493876.5</c:v>
                </c:pt>
                <c:pt idx="72">
                  <c:v>493885.8</c:v>
                </c:pt>
                <c:pt idx="73">
                  <c:v>493895</c:v>
                </c:pt>
                <c:pt idx="74">
                  <c:v>493904.3</c:v>
                </c:pt>
                <c:pt idx="75">
                  <c:v>493913.5</c:v>
                </c:pt>
                <c:pt idx="76">
                  <c:v>493922.8</c:v>
                </c:pt>
                <c:pt idx="77">
                  <c:v>493932</c:v>
                </c:pt>
                <c:pt idx="78">
                  <c:v>493941.2</c:v>
                </c:pt>
                <c:pt idx="79">
                  <c:v>493950.5</c:v>
                </c:pt>
                <c:pt idx="80">
                  <c:v>493959.7</c:v>
                </c:pt>
                <c:pt idx="81">
                  <c:v>493969</c:v>
                </c:pt>
                <c:pt idx="82">
                  <c:v>493978.2</c:v>
                </c:pt>
                <c:pt idx="83">
                  <c:v>493987.4</c:v>
                </c:pt>
                <c:pt idx="84">
                  <c:v>493996.7</c:v>
                </c:pt>
                <c:pt idx="85">
                  <c:v>494005.9</c:v>
                </c:pt>
                <c:pt idx="86">
                  <c:v>494015.2</c:v>
                </c:pt>
                <c:pt idx="87">
                  <c:v>494024.4</c:v>
                </c:pt>
                <c:pt idx="88">
                  <c:v>494033.7</c:v>
                </c:pt>
                <c:pt idx="89">
                  <c:v>494042.9</c:v>
                </c:pt>
                <c:pt idx="90">
                  <c:v>494052.1</c:v>
                </c:pt>
                <c:pt idx="91">
                  <c:v>494061.4</c:v>
                </c:pt>
                <c:pt idx="92">
                  <c:v>494070.6</c:v>
                </c:pt>
                <c:pt idx="93">
                  <c:v>494079.8</c:v>
                </c:pt>
                <c:pt idx="94">
                  <c:v>494089.1</c:v>
                </c:pt>
                <c:pt idx="95">
                  <c:v>494098.3</c:v>
                </c:pt>
                <c:pt idx="96">
                  <c:v>494107.6</c:v>
                </c:pt>
                <c:pt idx="97">
                  <c:v>494116.8</c:v>
                </c:pt>
                <c:pt idx="98">
                  <c:v>494126.1</c:v>
                </c:pt>
                <c:pt idx="99">
                  <c:v>494135.3</c:v>
                </c:pt>
                <c:pt idx="100">
                  <c:v>494144.5</c:v>
                </c:pt>
                <c:pt idx="101">
                  <c:v>494153.8</c:v>
                </c:pt>
                <c:pt idx="102">
                  <c:v>494163</c:v>
                </c:pt>
                <c:pt idx="103">
                  <c:v>494172.3</c:v>
                </c:pt>
                <c:pt idx="104">
                  <c:v>494181.5</c:v>
                </c:pt>
                <c:pt idx="105">
                  <c:v>494190.8</c:v>
                </c:pt>
                <c:pt idx="106">
                  <c:v>494200</c:v>
                </c:pt>
                <c:pt idx="107">
                  <c:v>494209.2</c:v>
                </c:pt>
                <c:pt idx="108">
                  <c:v>494218.5</c:v>
                </c:pt>
                <c:pt idx="109">
                  <c:v>494227.7</c:v>
                </c:pt>
                <c:pt idx="110">
                  <c:v>494237</c:v>
                </c:pt>
                <c:pt idx="111">
                  <c:v>494246.2</c:v>
                </c:pt>
                <c:pt idx="112">
                  <c:v>494255.4</c:v>
                </c:pt>
                <c:pt idx="113">
                  <c:v>494264.7</c:v>
                </c:pt>
                <c:pt idx="114">
                  <c:v>494273.9</c:v>
                </c:pt>
                <c:pt idx="115">
                  <c:v>494283.2</c:v>
                </c:pt>
                <c:pt idx="116">
                  <c:v>494292.4</c:v>
                </c:pt>
                <c:pt idx="117">
                  <c:v>494301.7</c:v>
                </c:pt>
                <c:pt idx="118">
                  <c:v>494310.9</c:v>
                </c:pt>
                <c:pt idx="119">
                  <c:v>494320.1</c:v>
                </c:pt>
                <c:pt idx="120">
                  <c:v>494329.4</c:v>
                </c:pt>
                <c:pt idx="121">
                  <c:v>494338.6</c:v>
                </c:pt>
                <c:pt idx="122">
                  <c:v>494347.8</c:v>
                </c:pt>
                <c:pt idx="123">
                  <c:v>494357.1</c:v>
                </c:pt>
                <c:pt idx="124">
                  <c:v>494366.3</c:v>
                </c:pt>
                <c:pt idx="125">
                  <c:v>494375.6</c:v>
                </c:pt>
                <c:pt idx="126">
                  <c:v>494384.8</c:v>
                </c:pt>
                <c:pt idx="127">
                  <c:v>494394.1</c:v>
                </c:pt>
                <c:pt idx="128">
                  <c:v>494403.3</c:v>
                </c:pt>
                <c:pt idx="129">
                  <c:v>494412.5</c:v>
                </c:pt>
                <c:pt idx="130">
                  <c:v>494421.8</c:v>
                </c:pt>
                <c:pt idx="131">
                  <c:v>494431</c:v>
                </c:pt>
                <c:pt idx="132">
                  <c:v>494440.3</c:v>
                </c:pt>
                <c:pt idx="133">
                  <c:v>494449.5</c:v>
                </c:pt>
                <c:pt idx="134">
                  <c:v>494458.8</c:v>
                </c:pt>
                <c:pt idx="135">
                  <c:v>494468</c:v>
                </c:pt>
                <c:pt idx="136">
                  <c:v>494477.2</c:v>
                </c:pt>
                <c:pt idx="137">
                  <c:v>494486.5</c:v>
                </c:pt>
                <c:pt idx="138">
                  <c:v>494495.7</c:v>
                </c:pt>
                <c:pt idx="139">
                  <c:v>494505</c:v>
                </c:pt>
                <c:pt idx="140">
                  <c:v>494514.2</c:v>
                </c:pt>
                <c:pt idx="141">
                  <c:v>494523.4</c:v>
                </c:pt>
                <c:pt idx="142">
                  <c:v>494532.7</c:v>
                </c:pt>
                <c:pt idx="143">
                  <c:v>494541.9</c:v>
                </c:pt>
                <c:pt idx="144">
                  <c:v>494551.2</c:v>
                </c:pt>
                <c:pt idx="145">
                  <c:v>494560.4</c:v>
                </c:pt>
                <c:pt idx="146">
                  <c:v>494569.7</c:v>
                </c:pt>
                <c:pt idx="147">
                  <c:v>494578.9</c:v>
                </c:pt>
                <c:pt idx="148">
                  <c:v>494588.1</c:v>
                </c:pt>
                <c:pt idx="149">
                  <c:v>494597.4</c:v>
                </c:pt>
                <c:pt idx="150">
                  <c:v>494606.6</c:v>
                </c:pt>
                <c:pt idx="151">
                  <c:v>494615.8</c:v>
                </c:pt>
                <c:pt idx="152">
                  <c:v>494625.1</c:v>
                </c:pt>
                <c:pt idx="153">
                  <c:v>494634.3</c:v>
                </c:pt>
                <c:pt idx="154">
                  <c:v>494643.6</c:v>
                </c:pt>
                <c:pt idx="155">
                  <c:v>494652.8</c:v>
                </c:pt>
                <c:pt idx="156">
                  <c:v>494662.1</c:v>
                </c:pt>
                <c:pt idx="157">
                  <c:v>494671.3</c:v>
                </c:pt>
                <c:pt idx="158">
                  <c:v>494680.5</c:v>
                </c:pt>
                <c:pt idx="159">
                  <c:v>494689.8</c:v>
                </c:pt>
                <c:pt idx="160">
                  <c:v>494699</c:v>
                </c:pt>
                <c:pt idx="161">
                  <c:v>494708.3</c:v>
                </c:pt>
                <c:pt idx="162">
                  <c:v>494717.5</c:v>
                </c:pt>
                <c:pt idx="163">
                  <c:v>494726.8</c:v>
                </c:pt>
                <c:pt idx="164">
                  <c:v>494736</c:v>
                </c:pt>
                <c:pt idx="165">
                  <c:v>494745.2</c:v>
                </c:pt>
                <c:pt idx="166">
                  <c:v>494754.5</c:v>
                </c:pt>
                <c:pt idx="167">
                  <c:v>494763.7</c:v>
                </c:pt>
                <c:pt idx="168">
                  <c:v>494773</c:v>
                </c:pt>
                <c:pt idx="169">
                  <c:v>494782.2</c:v>
                </c:pt>
                <c:pt idx="170">
                  <c:v>494791.4</c:v>
                </c:pt>
                <c:pt idx="171">
                  <c:v>494800.7</c:v>
                </c:pt>
                <c:pt idx="172">
                  <c:v>494809.9</c:v>
                </c:pt>
                <c:pt idx="173">
                  <c:v>494819.2</c:v>
                </c:pt>
                <c:pt idx="174">
                  <c:v>494828.4</c:v>
                </c:pt>
              </c:numCache>
            </c:numRef>
          </c:yVal>
          <c:smooth val="1"/>
        </c:ser>
        <c:ser>
          <c:idx val="4"/>
          <c:order val="3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'C1S'!$F$11:$F$185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493248.2</c:v>
                </c:pt>
                <c:pt idx="4">
                  <c:v>493257.4</c:v>
                </c:pt>
                <c:pt idx="5">
                  <c:v>493266.7</c:v>
                </c:pt>
                <c:pt idx="6">
                  <c:v>493275.9</c:v>
                </c:pt>
                <c:pt idx="7">
                  <c:v>493285.2</c:v>
                </c:pt>
                <c:pt idx="8">
                  <c:v>493294.5</c:v>
                </c:pt>
                <c:pt idx="9">
                  <c:v>493303.8</c:v>
                </c:pt>
                <c:pt idx="10">
                  <c:v>493313.1</c:v>
                </c:pt>
                <c:pt idx="11">
                  <c:v>493322.4</c:v>
                </c:pt>
                <c:pt idx="12">
                  <c:v>493331.8</c:v>
                </c:pt>
                <c:pt idx="13">
                  <c:v>493341.1</c:v>
                </c:pt>
                <c:pt idx="14">
                  <c:v>493350.6</c:v>
                </c:pt>
                <c:pt idx="15">
                  <c:v>493360.1</c:v>
                </c:pt>
                <c:pt idx="16">
                  <c:v>493369.7</c:v>
                </c:pt>
                <c:pt idx="17">
                  <c:v>493379.3</c:v>
                </c:pt>
                <c:pt idx="18">
                  <c:v>493389.2</c:v>
                </c:pt>
                <c:pt idx="19">
                  <c:v>493399.2</c:v>
                </c:pt>
                <c:pt idx="20">
                  <c:v>493409.3</c:v>
                </c:pt>
                <c:pt idx="21">
                  <c:v>493419.8</c:v>
                </c:pt>
                <c:pt idx="22">
                  <c:v>493430.5</c:v>
                </c:pt>
                <c:pt idx="23">
                  <c:v>493441.7</c:v>
                </c:pt>
                <c:pt idx="24">
                  <c:v>493453.4</c:v>
                </c:pt>
                <c:pt idx="25">
                  <c:v>493465.59999999998</c:v>
                </c:pt>
                <c:pt idx="26">
                  <c:v>493478.6</c:v>
                </c:pt>
                <c:pt idx="27">
                  <c:v>493492.5</c:v>
                </c:pt>
                <c:pt idx="28">
                  <c:v>493507.4</c:v>
                </c:pt>
                <c:pt idx="29">
                  <c:v>493523.7</c:v>
                </c:pt>
                <c:pt idx="30">
                  <c:v>493541.4</c:v>
                </c:pt>
                <c:pt idx="31">
                  <c:v>493560.8</c:v>
                </c:pt>
                <c:pt idx="32">
                  <c:v>493582.4</c:v>
                </c:pt>
                <c:pt idx="33">
                  <c:v>493606.40000000002</c:v>
                </c:pt>
                <c:pt idx="34">
                  <c:v>493633.2</c:v>
                </c:pt>
                <c:pt idx="35">
                  <c:v>493663.1</c:v>
                </c:pt>
                <c:pt idx="36">
                  <c:v>493696.8</c:v>
                </c:pt>
                <c:pt idx="37">
                  <c:v>493734.7</c:v>
                </c:pt>
                <c:pt idx="38">
                  <c:v>493777.2</c:v>
                </c:pt>
                <c:pt idx="39">
                  <c:v>493825</c:v>
                </c:pt>
                <c:pt idx="40">
                  <c:v>493878.6</c:v>
                </c:pt>
                <c:pt idx="41">
                  <c:v>493938.7</c:v>
                </c:pt>
                <c:pt idx="42">
                  <c:v>494005.7</c:v>
                </c:pt>
                <c:pt idx="43">
                  <c:v>494080.5</c:v>
                </c:pt>
                <c:pt idx="44">
                  <c:v>494163.3</c:v>
                </c:pt>
                <c:pt idx="45">
                  <c:v>494255</c:v>
                </c:pt>
                <c:pt idx="46">
                  <c:v>494355.9</c:v>
                </c:pt>
                <c:pt idx="47">
                  <c:v>494466.4</c:v>
                </c:pt>
                <c:pt idx="48">
                  <c:v>494587</c:v>
                </c:pt>
                <c:pt idx="49">
                  <c:v>494717.7</c:v>
                </c:pt>
                <c:pt idx="50">
                  <c:v>494858.7</c:v>
                </c:pt>
                <c:pt idx="51">
                  <c:v>495010</c:v>
                </c:pt>
                <c:pt idx="52">
                  <c:v>495171.4</c:v>
                </c:pt>
                <c:pt idx="53">
                  <c:v>495342.4</c:v>
                </c:pt>
                <c:pt idx="54">
                  <c:v>495522.4</c:v>
                </c:pt>
                <c:pt idx="55">
                  <c:v>495710.9</c:v>
                </c:pt>
                <c:pt idx="56">
                  <c:v>495906.6</c:v>
                </c:pt>
                <c:pt idx="57">
                  <c:v>496108.5</c:v>
                </c:pt>
                <c:pt idx="58">
                  <c:v>496315.1</c:v>
                </c:pt>
                <c:pt idx="59">
                  <c:v>496524.80000000005</c:v>
                </c:pt>
                <c:pt idx="60">
                  <c:v>496736</c:v>
                </c:pt>
                <c:pt idx="61">
                  <c:v>496946.8</c:v>
                </c:pt>
                <c:pt idx="62">
                  <c:v>497154.9</c:v>
                </c:pt>
                <c:pt idx="63">
                  <c:v>497358.4</c:v>
                </c:pt>
                <c:pt idx="64">
                  <c:v>497555</c:v>
                </c:pt>
                <c:pt idx="65">
                  <c:v>497742.5</c:v>
                </c:pt>
                <c:pt idx="66">
                  <c:v>497918.8</c:v>
                </c:pt>
                <c:pt idx="67">
                  <c:v>498081.7</c:v>
                </c:pt>
                <c:pt idx="68">
                  <c:v>498229.2</c:v>
                </c:pt>
                <c:pt idx="69">
                  <c:v>498359.5</c:v>
                </c:pt>
                <c:pt idx="70">
                  <c:v>498470.8</c:v>
                </c:pt>
                <c:pt idx="71">
                  <c:v>498561.9</c:v>
                </c:pt>
                <c:pt idx="72">
                  <c:v>498631.4</c:v>
                </c:pt>
                <c:pt idx="73">
                  <c:v>498678.7</c:v>
                </c:pt>
                <c:pt idx="74">
                  <c:v>498703</c:v>
                </c:pt>
                <c:pt idx="75">
                  <c:v>498704.3</c:v>
                </c:pt>
                <c:pt idx="76">
                  <c:v>498682.5</c:v>
                </c:pt>
                <c:pt idx="77">
                  <c:v>498638.3</c:v>
                </c:pt>
                <c:pt idx="78">
                  <c:v>498572.2</c:v>
                </c:pt>
                <c:pt idx="79">
                  <c:v>498485.4</c:v>
                </c:pt>
                <c:pt idx="80">
                  <c:v>498379.3</c:v>
                </c:pt>
                <c:pt idx="81">
                  <c:v>498255.4</c:v>
                </c:pt>
                <c:pt idx="82">
                  <c:v>498115.5</c:v>
                </c:pt>
                <c:pt idx="83">
                  <c:v>497961.6</c:v>
                </c:pt>
                <c:pt idx="84">
                  <c:v>497795.8</c:v>
                </c:pt>
                <c:pt idx="85">
                  <c:v>497620.3</c:v>
                </c:pt>
                <c:pt idx="86">
                  <c:v>497437.1</c:v>
                </c:pt>
                <c:pt idx="87">
                  <c:v>497248.6</c:v>
                </c:pt>
                <c:pt idx="88">
                  <c:v>497057</c:v>
                </c:pt>
                <c:pt idx="89">
                  <c:v>496864.3</c:v>
                </c:pt>
                <c:pt idx="90">
                  <c:v>496672.3</c:v>
                </c:pt>
                <c:pt idx="91">
                  <c:v>496483</c:v>
                </c:pt>
                <c:pt idx="92">
                  <c:v>496298</c:v>
                </c:pt>
                <c:pt idx="93">
                  <c:v>496118.7</c:v>
                </c:pt>
                <c:pt idx="94">
                  <c:v>495946.5</c:v>
                </c:pt>
                <c:pt idx="95">
                  <c:v>495782.2</c:v>
                </c:pt>
                <c:pt idx="96">
                  <c:v>495626.8</c:v>
                </c:pt>
                <c:pt idx="97">
                  <c:v>495480.9</c:v>
                </c:pt>
                <c:pt idx="98">
                  <c:v>495345</c:v>
                </c:pt>
                <c:pt idx="99">
                  <c:v>495219.3</c:v>
                </c:pt>
                <c:pt idx="100">
                  <c:v>495103.8</c:v>
                </c:pt>
                <c:pt idx="101">
                  <c:v>494998.7</c:v>
                </c:pt>
                <c:pt idx="102">
                  <c:v>494903.6</c:v>
                </c:pt>
                <c:pt idx="103">
                  <c:v>494818.3</c:v>
                </c:pt>
                <c:pt idx="104">
                  <c:v>494742.3</c:v>
                </c:pt>
                <c:pt idx="105">
                  <c:v>494675.20000000001</c:v>
                </c:pt>
                <c:pt idx="106">
                  <c:v>494616.5</c:v>
                </c:pt>
                <c:pt idx="107">
                  <c:v>494565.6</c:v>
                </c:pt>
                <c:pt idx="108">
                  <c:v>494521.9</c:v>
                </c:pt>
                <c:pt idx="109">
                  <c:v>494484.9</c:v>
                </c:pt>
                <c:pt idx="110">
                  <c:v>494453.8</c:v>
                </c:pt>
                <c:pt idx="111">
                  <c:v>494428.2</c:v>
                </c:pt>
                <c:pt idx="112">
                  <c:v>494407.5</c:v>
                </c:pt>
                <c:pt idx="113">
                  <c:v>494391.1</c:v>
                </c:pt>
                <c:pt idx="114">
                  <c:v>494378.5</c:v>
                </c:pt>
                <c:pt idx="115">
                  <c:v>494369.2</c:v>
                </c:pt>
                <c:pt idx="116">
                  <c:v>494362.9</c:v>
                </c:pt>
                <c:pt idx="117">
                  <c:v>494359.2</c:v>
                </c:pt>
                <c:pt idx="118">
                  <c:v>494357.5</c:v>
                </c:pt>
                <c:pt idx="119">
                  <c:v>494357.8</c:v>
                </c:pt>
                <c:pt idx="120">
                  <c:v>494359.7</c:v>
                </c:pt>
                <c:pt idx="121">
                  <c:v>494362.8</c:v>
                </c:pt>
                <c:pt idx="122">
                  <c:v>494367.1</c:v>
                </c:pt>
                <c:pt idx="123">
                  <c:v>494372.4</c:v>
                </c:pt>
                <c:pt idx="124">
                  <c:v>494378.4</c:v>
                </c:pt>
                <c:pt idx="125">
                  <c:v>494385</c:v>
                </c:pt>
                <c:pt idx="126">
                  <c:v>494392.2</c:v>
                </c:pt>
                <c:pt idx="127">
                  <c:v>494399.8</c:v>
                </c:pt>
                <c:pt idx="128">
                  <c:v>494407.8</c:v>
                </c:pt>
                <c:pt idx="129">
                  <c:v>494415.9</c:v>
                </c:pt>
                <c:pt idx="130">
                  <c:v>494424.4</c:v>
                </c:pt>
                <c:pt idx="131">
                  <c:v>494433</c:v>
                </c:pt>
                <c:pt idx="132">
                  <c:v>494441.8</c:v>
                </c:pt>
                <c:pt idx="133">
                  <c:v>494450.6</c:v>
                </c:pt>
                <c:pt idx="134">
                  <c:v>494459.6</c:v>
                </c:pt>
                <c:pt idx="135">
                  <c:v>494468.6</c:v>
                </c:pt>
                <c:pt idx="136">
                  <c:v>494477.7</c:v>
                </c:pt>
                <c:pt idx="137">
                  <c:v>494486.8</c:v>
                </c:pt>
                <c:pt idx="138">
                  <c:v>494496</c:v>
                </c:pt>
                <c:pt idx="139">
                  <c:v>494505.2</c:v>
                </c:pt>
                <c:pt idx="140">
                  <c:v>494514.3</c:v>
                </c:pt>
                <c:pt idx="141">
                  <c:v>494523.5</c:v>
                </c:pt>
                <c:pt idx="142">
                  <c:v>494532.8</c:v>
                </c:pt>
                <c:pt idx="143">
                  <c:v>494542</c:v>
                </c:pt>
                <c:pt idx="144">
                  <c:v>494551.2</c:v>
                </c:pt>
                <c:pt idx="145">
                  <c:v>494560.4</c:v>
                </c:pt>
                <c:pt idx="146">
                  <c:v>494569.7</c:v>
                </c:pt>
                <c:pt idx="147">
                  <c:v>494578.9</c:v>
                </c:pt>
                <c:pt idx="148">
                  <c:v>494588.1</c:v>
                </c:pt>
                <c:pt idx="149">
                  <c:v>494597.4</c:v>
                </c:pt>
                <c:pt idx="150">
                  <c:v>494606.6</c:v>
                </c:pt>
                <c:pt idx="151">
                  <c:v>494615.8</c:v>
                </c:pt>
                <c:pt idx="152">
                  <c:v>494625.1</c:v>
                </c:pt>
                <c:pt idx="153">
                  <c:v>494634.3</c:v>
                </c:pt>
                <c:pt idx="154">
                  <c:v>494643.6</c:v>
                </c:pt>
                <c:pt idx="155">
                  <c:v>494652.8</c:v>
                </c:pt>
                <c:pt idx="156">
                  <c:v>494662.1</c:v>
                </c:pt>
                <c:pt idx="157">
                  <c:v>494671.3</c:v>
                </c:pt>
                <c:pt idx="158">
                  <c:v>494680.5</c:v>
                </c:pt>
                <c:pt idx="159">
                  <c:v>494689.8</c:v>
                </c:pt>
                <c:pt idx="160">
                  <c:v>494699</c:v>
                </c:pt>
                <c:pt idx="161">
                  <c:v>494708.3</c:v>
                </c:pt>
                <c:pt idx="162">
                  <c:v>494717.5</c:v>
                </c:pt>
                <c:pt idx="163">
                  <c:v>494726.8</c:v>
                </c:pt>
                <c:pt idx="164">
                  <c:v>494736</c:v>
                </c:pt>
                <c:pt idx="165">
                  <c:v>494745.2</c:v>
                </c:pt>
                <c:pt idx="166">
                  <c:v>494754.5</c:v>
                </c:pt>
                <c:pt idx="167">
                  <c:v>494763.7</c:v>
                </c:pt>
                <c:pt idx="168">
                  <c:v>494773</c:v>
                </c:pt>
                <c:pt idx="169">
                  <c:v>494782.2</c:v>
                </c:pt>
                <c:pt idx="170">
                  <c:v>494791.4</c:v>
                </c:pt>
                <c:pt idx="171">
                  <c:v>494800.7</c:v>
                </c:pt>
                <c:pt idx="172">
                  <c:v>494809.9</c:v>
                </c:pt>
                <c:pt idx="173">
                  <c:v>494819.2</c:v>
                </c:pt>
                <c:pt idx="174">
                  <c:v>494828.4</c:v>
                </c:pt>
              </c:numCache>
            </c:numRef>
          </c:yVal>
          <c:smooth val="1"/>
        </c:ser>
        <c:axId val="160191232"/>
        <c:axId val="160193152"/>
      </c:scatterChart>
      <c:valAx>
        <c:axId val="160191232"/>
        <c:scaling>
          <c:orientation val="maxMin"/>
          <c:max val="300"/>
          <c:min val="28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193152"/>
        <c:crosses val="autoZero"/>
        <c:crossBetween val="midCat"/>
      </c:valAx>
      <c:valAx>
        <c:axId val="160193152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2.0248879654216286E-2"/>
              <c:y val="0.41044958260398678"/>
            </c:manualLayout>
          </c:layout>
        </c:title>
        <c:numFmt formatCode="General" sourceLinked="1"/>
        <c:majorTickMark val="none"/>
        <c:tickLblPos val="nextTo"/>
        <c:crossAx val="16019123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ysClr val="window" lastClr="FFFFFF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6.4778572823892891E-2"/>
          <c:y val="3.0555341694896272E-2"/>
          <c:w val="0.90653245007614047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493707.5</c:v>
                </c:pt>
                <c:pt idx="1">
                  <c:v>493089.3</c:v>
                </c:pt>
                <c:pt idx="2">
                  <c:v>493391.4</c:v>
                </c:pt>
                <c:pt idx="3">
                  <c:v>495038.6</c:v>
                </c:pt>
                <c:pt idx="4">
                  <c:v>493467.5</c:v>
                </c:pt>
                <c:pt idx="5">
                  <c:v>492910.7</c:v>
                </c:pt>
                <c:pt idx="6">
                  <c:v>493191.1</c:v>
                </c:pt>
                <c:pt idx="7">
                  <c:v>490759.5</c:v>
                </c:pt>
                <c:pt idx="8">
                  <c:v>492275</c:v>
                </c:pt>
                <c:pt idx="9">
                  <c:v>493220.4</c:v>
                </c:pt>
                <c:pt idx="10">
                  <c:v>492382.1</c:v>
                </c:pt>
                <c:pt idx="11">
                  <c:v>491490.5</c:v>
                </c:pt>
                <c:pt idx="12">
                  <c:v>492353.3</c:v>
                </c:pt>
                <c:pt idx="13">
                  <c:v>492958.8</c:v>
                </c:pt>
                <c:pt idx="14">
                  <c:v>492211.1</c:v>
                </c:pt>
                <c:pt idx="15">
                  <c:v>492706.3</c:v>
                </c:pt>
                <c:pt idx="16">
                  <c:v>492594.7</c:v>
                </c:pt>
                <c:pt idx="17">
                  <c:v>492444.9</c:v>
                </c:pt>
                <c:pt idx="18">
                  <c:v>492960.8</c:v>
                </c:pt>
                <c:pt idx="19">
                  <c:v>493040.9</c:v>
                </c:pt>
                <c:pt idx="20">
                  <c:v>493088.1</c:v>
                </c:pt>
                <c:pt idx="21">
                  <c:v>492636.9</c:v>
                </c:pt>
                <c:pt idx="22">
                  <c:v>493197.8</c:v>
                </c:pt>
                <c:pt idx="23">
                  <c:v>492756.4</c:v>
                </c:pt>
                <c:pt idx="24">
                  <c:v>492557.1</c:v>
                </c:pt>
                <c:pt idx="25">
                  <c:v>492246</c:v>
                </c:pt>
                <c:pt idx="26">
                  <c:v>492778.9</c:v>
                </c:pt>
                <c:pt idx="27">
                  <c:v>493305.4</c:v>
                </c:pt>
                <c:pt idx="28">
                  <c:v>492595.9</c:v>
                </c:pt>
                <c:pt idx="29">
                  <c:v>492924.5</c:v>
                </c:pt>
                <c:pt idx="30">
                  <c:v>493733.9</c:v>
                </c:pt>
                <c:pt idx="31">
                  <c:v>493138.4</c:v>
                </c:pt>
                <c:pt idx="32">
                  <c:v>493130</c:v>
                </c:pt>
                <c:pt idx="33">
                  <c:v>492745.7</c:v>
                </c:pt>
                <c:pt idx="34">
                  <c:v>492670.6</c:v>
                </c:pt>
                <c:pt idx="35">
                  <c:v>492304.7</c:v>
                </c:pt>
                <c:pt idx="36">
                  <c:v>493269.7</c:v>
                </c:pt>
                <c:pt idx="37">
                  <c:v>492831.6</c:v>
                </c:pt>
                <c:pt idx="38">
                  <c:v>492777.2</c:v>
                </c:pt>
                <c:pt idx="39">
                  <c:v>492015.5</c:v>
                </c:pt>
                <c:pt idx="40">
                  <c:v>493568.8</c:v>
                </c:pt>
                <c:pt idx="41">
                  <c:v>493203.1</c:v>
                </c:pt>
                <c:pt idx="42">
                  <c:v>492647.2</c:v>
                </c:pt>
                <c:pt idx="43">
                  <c:v>493433.8</c:v>
                </c:pt>
                <c:pt idx="44">
                  <c:v>492210.1</c:v>
                </c:pt>
                <c:pt idx="45">
                  <c:v>491390.5</c:v>
                </c:pt>
                <c:pt idx="46">
                  <c:v>493039.6</c:v>
                </c:pt>
                <c:pt idx="47">
                  <c:v>492295</c:v>
                </c:pt>
                <c:pt idx="48">
                  <c:v>492541.9</c:v>
                </c:pt>
                <c:pt idx="49">
                  <c:v>493487.8</c:v>
                </c:pt>
                <c:pt idx="50">
                  <c:v>493568.1</c:v>
                </c:pt>
                <c:pt idx="51">
                  <c:v>493052.3</c:v>
                </c:pt>
                <c:pt idx="52">
                  <c:v>493848.5</c:v>
                </c:pt>
                <c:pt idx="53">
                  <c:v>493712.9</c:v>
                </c:pt>
                <c:pt idx="54">
                  <c:v>494565.7</c:v>
                </c:pt>
                <c:pt idx="55">
                  <c:v>493866.8</c:v>
                </c:pt>
                <c:pt idx="56">
                  <c:v>493974.3</c:v>
                </c:pt>
                <c:pt idx="57">
                  <c:v>494045.2</c:v>
                </c:pt>
                <c:pt idx="58">
                  <c:v>494616.3</c:v>
                </c:pt>
                <c:pt idx="59">
                  <c:v>494213.7</c:v>
                </c:pt>
                <c:pt idx="60">
                  <c:v>495650</c:v>
                </c:pt>
                <c:pt idx="61">
                  <c:v>495661.7</c:v>
                </c:pt>
                <c:pt idx="62">
                  <c:v>495519.1</c:v>
                </c:pt>
                <c:pt idx="63">
                  <c:v>495521.8</c:v>
                </c:pt>
                <c:pt idx="64">
                  <c:v>495603.8</c:v>
                </c:pt>
                <c:pt idx="65">
                  <c:v>496307.3</c:v>
                </c:pt>
                <c:pt idx="66">
                  <c:v>496812.9</c:v>
                </c:pt>
                <c:pt idx="67">
                  <c:v>495837.4</c:v>
                </c:pt>
                <c:pt idx="68">
                  <c:v>496039.4</c:v>
                </c:pt>
                <c:pt idx="69">
                  <c:v>497319.5</c:v>
                </c:pt>
                <c:pt idx="70">
                  <c:v>496583.8</c:v>
                </c:pt>
                <c:pt idx="71">
                  <c:v>496992.4</c:v>
                </c:pt>
                <c:pt idx="72">
                  <c:v>497540.4</c:v>
                </c:pt>
                <c:pt idx="73">
                  <c:v>497595</c:v>
                </c:pt>
                <c:pt idx="74">
                  <c:v>496702.7</c:v>
                </c:pt>
                <c:pt idx="75">
                  <c:v>497940.9</c:v>
                </c:pt>
                <c:pt idx="76">
                  <c:v>498830.8</c:v>
                </c:pt>
                <c:pt idx="77">
                  <c:v>499783.8</c:v>
                </c:pt>
                <c:pt idx="78">
                  <c:v>499024</c:v>
                </c:pt>
                <c:pt idx="79">
                  <c:v>499242</c:v>
                </c:pt>
                <c:pt idx="80">
                  <c:v>499545.5</c:v>
                </c:pt>
                <c:pt idx="81">
                  <c:v>498325.1</c:v>
                </c:pt>
                <c:pt idx="82">
                  <c:v>498508.3</c:v>
                </c:pt>
                <c:pt idx="83">
                  <c:v>498466.9</c:v>
                </c:pt>
                <c:pt idx="84">
                  <c:v>499516.8</c:v>
                </c:pt>
                <c:pt idx="85">
                  <c:v>499455.3</c:v>
                </c:pt>
                <c:pt idx="86">
                  <c:v>498017.5</c:v>
                </c:pt>
                <c:pt idx="87">
                  <c:v>498074.3</c:v>
                </c:pt>
                <c:pt idx="88">
                  <c:v>498917</c:v>
                </c:pt>
                <c:pt idx="89">
                  <c:v>497498.3</c:v>
                </c:pt>
                <c:pt idx="90">
                  <c:v>497794.3</c:v>
                </c:pt>
                <c:pt idx="91">
                  <c:v>496882.7</c:v>
                </c:pt>
                <c:pt idx="92">
                  <c:v>496597.3</c:v>
                </c:pt>
                <c:pt idx="93">
                  <c:v>498003.8</c:v>
                </c:pt>
                <c:pt idx="94">
                  <c:v>497241.1</c:v>
                </c:pt>
                <c:pt idx="95">
                  <c:v>497306.2</c:v>
                </c:pt>
                <c:pt idx="96">
                  <c:v>496640.4</c:v>
                </c:pt>
                <c:pt idx="97">
                  <c:v>496351.5</c:v>
                </c:pt>
                <c:pt idx="98">
                  <c:v>495495.1</c:v>
                </c:pt>
                <c:pt idx="99">
                  <c:v>496650.6</c:v>
                </c:pt>
                <c:pt idx="100">
                  <c:v>496917.4</c:v>
                </c:pt>
                <c:pt idx="101">
                  <c:v>497390.3</c:v>
                </c:pt>
                <c:pt idx="102">
                  <c:v>495870.1</c:v>
                </c:pt>
                <c:pt idx="103">
                  <c:v>496320.2</c:v>
                </c:pt>
                <c:pt idx="104">
                  <c:v>496021.9</c:v>
                </c:pt>
                <c:pt idx="105">
                  <c:v>495683.1</c:v>
                </c:pt>
                <c:pt idx="106">
                  <c:v>496013.1</c:v>
                </c:pt>
                <c:pt idx="107">
                  <c:v>495560.3</c:v>
                </c:pt>
                <c:pt idx="108">
                  <c:v>496648.5</c:v>
                </c:pt>
                <c:pt idx="109">
                  <c:v>495145.4</c:v>
                </c:pt>
                <c:pt idx="110">
                  <c:v>495420.8</c:v>
                </c:pt>
                <c:pt idx="111">
                  <c:v>496773.6</c:v>
                </c:pt>
                <c:pt idx="112">
                  <c:v>496193.4</c:v>
                </c:pt>
                <c:pt idx="113">
                  <c:v>495765.7</c:v>
                </c:pt>
                <c:pt idx="114">
                  <c:v>495477.8</c:v>
                </c:pt>
                <c:pt idx="115">
                  <c:v>495601.7</c:v>
                </c:pt>
                <c:pt idx="116">
                  <c:v>494995.3</c:v>
                </c:pt>
                <c:pt idx="117">
                  <c:v>496155.2</c:v>
                </c:pt>
                <c:pt idx="118">
                  <c:v>496677.3</c:v>
                </c:pt>
                <c:pt idx="119">
                  <c:v>496018.1</c:v>
                </c:pt>
                <c:pt idx="120">
                  <c:v>497157.4</c:v>
                </c:pt>
                <c:pt idx="121">
                  <c:v>496675.2</c:v>
                </c:pt>
                <c:pt idx="122">
                  <c:v>497461.2</c:v>
                </c:pt>
                <c:pt idx="123">
                  <c:v>498901.5</c:v>
                </c:pt>
                <c:pt idx="124">
                  <c:v>498049</c:v>
                </c:pt>
                <c:pt idx="125">
                  <c:v>498828.9</c:v>
                </c:pt>
                <c:pt idx="126">
                  <c:v>498970.1</c:v>
                </c:pt>
                <c:pt idx="127">
                  <c:v>500260.7</c:v>
                </c:pt>
                <c:pt idx="128">
                  <c:v>500780.5</c:v>
                </c:pt>
                <c:pt idx="129">
                  <c:v>500396.80000000005</c:v>
                </c:pt>
                <c:pt idx="130">
                  <c:v>501054.6</c:v>
                </c:pt>
                <c:pt idx="131">
                  <c:v>501802.4</c:v>
                </c:pt>
                <c:pt idx="132">
                  <c:v>503231.8</c:v>
                </c:pt>
                <c:pt idx="133">
                  <c:v>503181.4</c:v>
                </c:pt>
                <c:pt idx="134">
                  <c:v>503805.2</c:v>
                </c:pt>
                <c:pt idx="135">
                  <c:v>504146.3</c:v>
                </c:pt>
                <c:pt idx="136">
                  <c:v>505235.20000000001</c:v>
                </c:pt>
                <c:pt idx="137">
                  <c:v>504482.6</c:v>
                </c:pt>
                <c:pt idx="138">
                  <c:v>504697.8</c:v>
                </c:pt>
                <c:pt idx="139">
                  <c:v>506063.4</c:v>
                </c:pt>
                <c:pt idx="140">
                  <c:v>507054</c:v>
                </c:pt>
                <c:pt idx="141">
                  <c:v>507137.7</c:v>
                </c:pt>
                <c:pt idx="142">
                  <c:v>505894.9</c:v>
                </c:pt>
                <c:pt idx="143">
                  <c:v>506622.6</c:v>
                </c:pt>
                <c:pt idx="144">
                  <c:v>506013.8</c:v>
                </c:pt>
                <c:pt idx="145">
                  <c:v>505873.1</c:v>
                </c:pt>
                <c:pt idx="146">
                  <c:v>505918.4</c:v>
                </c:pt>
                <c:pt idx="147">
                  <c:v>505611.5</c:v>
                </c:pt>
                <c:pt idx="148">
                  <c:v>504811.4</c:v>
                </c:pt>
                <c:pt idx="149">
                  <c:v>504238.3</c:v>
                </c:pt>
                <c:pt idx="150">
                  <c:v>502559.1</c:v>
                </c:pt>
                <c:pt idx="151">
                  <c:v>501072.2</c:v>
                </c:pt>
                <c:pt idx="152">
                  <c:v>501688.9</c:v>
                </c:pt>
                <c:pt idx="153">
                  <c:v>500983.2</c:v>
                </c:pt>
                <c:pt idx="154">
                  <c:v>500727.3</c:v>
                </c:pt>
                <c:pt idx="155">
                  <c:v>499490.8</c:v>
                </c:pt>
                <c:pt idx="156">
                  <c:v>498567.9</c:v>
                </c:pt>
                <c:pt idx="157">
                  <c:v>498721</c:v>
                </c:pt>
                <c:pt idx="158">
                  <c:v>496733.5</c:v>
                </c:pt>
                <c:pt idx="159">
                  <c:v>496991.9</c:v>
                </c:pt>
                <c:pt idx="160">
                  <c:v>495896.8</c:v>
                </c:pt>
                <c:pt idx="161">
                  <c:v>494681</c:v>
                </c:pt>
                <c:pt idx="162">
                  <c:v>496280.8</c:v>
                </c:pt>
                <c:pt idx="163">
                  <c:v>496913.5</c:v>
                </c:pt>
                <c:pt idx="164">
                  <c:v>494572.80000000005</c:v>
                </c:pt>
                <c:pt idx="165">
                  <c:v>494443.4</c:v>
                </c:pt>
                <c:pt idx="166">
                  <c:v>494119.3</c:v>
                </c:pt>
                <c:pt idx="167">
                  <c:v>493861.7</c:v>
                </c:pt>
                <c:pt idx="168">
                  <c:v>494784.1</c:v>
                </c:pt>
                <c:pt idx="169">
                  <c:v>494455</c:v>
                </c:pt>
                <c:pt idx="170">
                  <c:v>493310.8</c:v>
                </c:pt>
                <c:pt idx="171">
                  <c:v>493711.3</c:v>
                </c:pt>
                <c:pt idx="172">
                  <c:v>493323.6</c:v>
                </c:pt>
                <c:pt idx="173">
                  <c:v>493643.1</c:v>
                </c:pt>
                <c:pt idx="174">
                  <c:v>493206.8</c:v>
                </c:pt>
                <c:pt idx="175">
                  <c:v>492545.2</c:v>
                </c:pt>
                <c:pt idx="176">
                  <c:v>492387.2</c:v>
                </c:pt>
                <c:pt idx="177">
                  <c:v>493564.7</c:v>
                </c:pt>
                <c:pt idx="178">
                  <c:v>492730.5</c:v>
                </c:pt>
                <c:pt idx="179">
                  <c:v>493579.9</c:v>
                </c:pt>
                <c:pt idx="180">
                  <c:v>493570.9</c:v>
                </c:pt>
                <c:pt idx="181">
                  <c:v>494093.1</c:v>
                </c:pt>
                <c:pt idx="182">
                  <c:v>493489.9</c:v>
                </c:pt>
                <c:pt idx="183">
                  <c:v>494828.4</c:v>
                </c:pt>
                <c:pt idx="184">
                  <c:v>493931.1</c:v>
                </c:pt>
                <c:pt idx="185">
                  <c:v>493048.8</c:v>
                </c:pt>
                <c:pt idx="186">
                  <c:v>492885.8</c:v>
                </c:pt>
                <c:pt idx="187">
                  <c:v>492823.4</c:v>
                </c:pt>
                <c:pt idx="188">
                  <c:v>493732.9</c:v>
                </c:pt>
                <c:pt idx="189">
                  <c:v>492892.3</c:v>
                </c:pt>
                <c:pt idx="190">
                  <c:v>493952.8</c:v>
                </c:pt>
                <c:pt idx="191">
                  <c:v>494430.8</c:v>
                </c:pt>
                <c:pt idx="192">
                  <c:v>494382.8</c:v>
                </c:pt>
                <c:pt idx="193">
                  <c:v>494400.9</c:v>
                </c:pt>
                <c:pt idx="194">
                  <c:v>494241.8</c:v>
                </c:pt>
                <c:pt idx="195">
                  <c:v>494794.3</c:v>
                </c:pt>
                <c:pt idx="196">
                  <c:v>495471.3</c:v>
                </c:pt>
                <c:pt idx="197">
                  <c:v>496126.6</c:v>
                </c:pt>
                <c:pt idx="198">
                  <c:v>496376.8</c:v>
                </c:pt>
                <c:pt idx="199">
                  <c:v>496259</c:v>
                </c:pt>
                <c:pt idx="200">
                  <c:v>497529.2</c:v>
                </c:pt>
                <c:pt idx="201">
                  <c:v>497211.4</c:v>
                </c:pt>
                <c:pt idx="202">
                  <c:v>496069.8</c:v>
                </c:pt>
                <c:pt idx="203">
                  <c:v>496729</c:v>
                </c:pt>
                <c:pt idx="204">
                  <c:v>496209.2</c:v>
                </c:pt>
                <c:pt idx="205">
                  <c:v>496689.3</c:v>
                </c:pt>
                <c:pt idx="206">
                  <c:v>497461.3</c:v>
                </c:pt>
                <c:pt idx="207">
                  <c:v>497624.8</c:v>
                </c:pt>
                <c:pt idx="208">
                  <c:v>496308.4</c:v>
                </c:pt>
                <c:pt idx="209">
                  <c:v>496471.2</c:v>
                </c:pt>
                <c:pt idx="210">
                  <c:v>496353.8</c:v>
                </c:pt>
                <c:pt idx="211">
                  <c:v>497190.5</c:v>
                </c:pt>
                <c:pt idx="212">
                  <c:v>495784.8</c:v>
                </c:pt>
                <c:pt idx="213">
                  <c:v>496441</c:v>
                </c:pt>
                <c:pt idx="214">
                  <c:v>497385.1</c:v>
                </c:pt>
                <c:pt idx="215">
                  <c:v>495929.1</c:v>
                </c:pt>
                <c:pt idx="216">
                  <c:v>495564</c:v>
                </c:pt>
                <c:pt idx="217">
                  <c:v>495882.6</c:v>
                </c:pt>
                <c:pt idx="218">
                  <c:v>495450</c:v>
                </c:pt>
                <c:pt idx="219">
                  <c:v>493935</c:v>
                </c:pt>
                <c:pt idx="220">
                  <c:v>493553.8</c:v>
                </c:pt>
                <c:pt idx="221">
                  <c:v>494764.6</c:v>
                </c:pt>
                <c:pt idx="222">
                  <c:v>493173.3</c:v>
                </c:pt>
                <c:pt idx="223">
                  <c:v>492039.7</c:v>
                </c:pt>
                <c:pt idx="224">
                  <c:v>492314.4</c:v>
                </c:pt>
                <c:pt idx="225">
                  <c:v>492601</c:v>
                </c:pt>
                <c:pt idx="226">
                  <c:v>493116.9</c:v>
                </c:pt>
                <c:pt idx="227">
                  <c:v>491507.6</c:v>
                </c:pt>
                <c:pt idx="228">
                  <c:v>491254.2</c:v>
                </c:pt>
                <c:pt idx="229">
                  <c:v>491292.8</c:v>
                </c:pt>
                <c:pt idx="230">
                  <c:v>492065.1</c:v>
                </c:pt>
                <c:pt idx="231">
                  <c:v>492633.2</c:v>
                </c:pt>
                <c:pt idx="232">
                  <c:v>492472.7</c:v>
                </c:pt>
                <c:pt idx="233">
                  <c:v>492066.7</c:v>
                </c:pt>
                <c:pt idx="234">
                  <c:v>491810.3</c:v>
                </c:pt>
                <c:pt idx="235">
                  <c:v>491589.7</c:v>
                </c:pt>
                <c:pt idx="236">
                  <c:v>491934.3</c:v>
                </c:pt>
                <c:pt idx="237">
                  <c:v>492132.6</c:v>
                </c:pt>
                <c:pt idx="238">
                  <c:v>491582.4</c:v>
                </c:pt>
                <c:pt idx="239">
                  <c:v>491310.3</c:v>
                </c:pt>
                <c:pt idx="240">
                  <c:v>490989.6</c:v>
                </c:pt>
                <c:pt idx="241">
                  <c:v>492025.8</c:v>
                </c:pt>
                <c:pt idx="242">
                  <c:v>491017.8</c:v>
                </c:pt>
                <c:pt idx="243">
                  <c:v>490716.5</c:v>
                </c:pt>
                <c:pt idx="244">
                  <c:v>491420.2</c:v>
                </c:pt>
                <c:pt idx="245">
                  <c:v>492201</c:v>
                </c:pt>
                <c:pt idx="246">
                  <c:v>491626.4</c:v>
                </c:pt>
                <c:pt idx="247">
                  <c:v>491360.2</c:v>
                </c:pt>
                <c:pt idx="248">
                  <c:v>490805.5</c:v>
                </c:pt>
                <c:pt idx="249">
                  <c:v>490029.1</c:v>
                </c:pt>
                <c:pt idx="250">
                  <c:v>491640.6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'C1S'!$C$11:$C$185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493248.2</c:v>
                </c:pt>
                <c:pt idx="4">
                  <c:v>493257.4</c:v>
                </c:pt>
                <c:pt idx="5">
                  <c:v>493266.7</c:v>
                </c:pt>
                <c:pt idx="6">
                  <c:v>493275.9</c:v>
                </c:pt>
                <c:pt idx="7">
                  <c:v>493285.2</c:v>
                </c:pt>
                <c:pt idx="8">
                  <c:v>493294.5</c:v>
                </c:pt>
                <c:pt idx="9">
                  <c:v>493303.8</c:v>
                </c:pt>
                <c:pt idx="10">
                  <c:v>493313.1</c:v>
                </c:pt>
                <c:pt idx="11">
                  <c:v>493322.4</c:v>
                </c:pt>
                <c:pt idx="12">
                  <c:v>493331.8</c:v>
                </c:pt>
                <c:pt idx="13">
                  <c:v>493341.1</c:v>
                </c:pt>
                <c:pt idx="14">
                  <c:v>493350.6</c:v>
                </c:pt>
                <c:pt idx="15">
                  <c:v>493360.1</c:v>
                </c:pt>
                <c:pt idx="16">
                  <c:v>493369.7</c:v>
                </c:pt>
                <c:pt idx="17">
                  <c:v>493379.3</c:v>
                </c:pt>
                <c:pt idx="18">
                  <c:v>493389.2</c:v>
                </c:pt>
                <c:pt idx="19">
                  <c:v>493399.2</c:v>
                </c:pt>
                <c:pt idx="20">
                  <c:v>493409.3</c:v>
                </c:pt>
                <c:pt idx="21">
                  <c:v>493419.8</c:v>
                </c:pt>
                <c:pt idx="22">
                  <c:v>493430.5</c:v>
                </c:pt>
                <c:pt idx="23">
                  <c:v>493441.7</c:v>
                </c:pt>
                <c:pt idx="24">
                  <c:v>493453.4</c:v>
                </c:pt>
                <c:pt idx="25">
                  <c:v>493465.59999999998</c:v>
                </c:pt>
                <c:pt idx="26">
                  <c:v>493478.6</c:v>
                </c:pt>
                <c:pt idx="27">
                  <c:v>493492.5</c:v>
                </c:pt>
                <c:pt idx="28">
                  <c:v>493507.4</c:v>
                </c:pt>
                <c:pt idx="29">
                  <c:v>493523.7</c:v>
                </c:pt>
                <c:pt idx="30">
                  <c:v>493541.4</c:v>
                </c:pt>
                <c:pt idx="31">
                  <c:v>493560.8</c:v>
                </c:pt>
                <c:pt idx="32">
                  <c:v>493582.4</c:v>
                </c:pt>
                <c:pt idx="33">
                  <c:v>493606.40000000002</c:v>
                </c:pt>
                <c:pt idx="34">
                  <c:v>493633.2</c:v>
                </c:pt>
                <c:pt idx="35">
                  <c:v>493663.1</c:v>
                </c:pt>
                <c:pt idx="36">
                  <c:v>493696.8</c:v>
                </c:pt>
                <c:pt idx="37">
                  <c:v>493734.7</c:v>
                </c:pt>
                <c:pt idx="38">
                  <c:v>493777.2</c:v>
                </c:pt>
                <c:pt idx="39">
                  <c:v>493825</c:v>
                </c:pt>
                <c:pt idx="40">
                  <c:v>493878.6</c:v>
                </c:pt>
                <c:pt idx="41">
                  <c:v>493938.7</c:v>
                </c:pt>
                <c:pt idx="42">
                  <c:v>494005.7</c:v>
                </c:pt>
                <c:pt idx="43">
                  <c:v>494080.5</c:v>
                </c:pt>
                <c:pt idx="44">
                  <c:v>494163.3</c:v>
                </c:pt>
                <c:pt idx="45">
                  <c:v>494255</c:v>
                </c:pt>
                <c:pt idx="46">
                  <c:v>494355.9</c:v>
                </c:pt>
                <c:pt idx="47">
                  <c:v>494466.4</c:v>
                </c:pt>
                <c:pt idx="48">
                  <c:v>494587</c:v>
                </c:pt>
                <c:pt idx="49">
                  <c:v>494717.7</c:v>
                </c:pt>
                <c:pt idx="50">
                  <c:v>494858.7</c:v>
                </c:pt>
                <c:pt idx="51">
                  <c:v>495010</c:v>
                </c:pt>
                <c:pt idx="52">
                  <c:v>495171.4</c:v>
                </c:pt>
                <c:pt idx="53">
                  <c:v>495342.4</c:v>
                </c:pt>
                <c:pt idx="54">
                  <c:v>495522.4</c:v>
                </c:pt>
                <c:pt idx="55">
                  <c:v>495710.9</c:v>
                </c:pt>
                <c:pt idx="56">
                  <c:v>495906.6</c:v>
                </c:pt>
                <c:pt idx="57">
                  <c:v>496108.5</c:v>
                </c:pt>
                <c:pt idx="58">
                  <c:v>496315.1</c:v>
                </c:pt>
                <c:pt idx="59">
                  <c:v>496524.80000000005</c:v>
                </c:pt>
                <c:pt idx="60">
                  <c:v>496736</c:v>
                </c:pt>
                <c:pt idx="61">
                  <c:v>496946.8</c:v>
                </c:pt>
                <c:pt idx="62">
                  <c:v>497154.9</c:v>
                </c:pt>
                <c:pt idx="63">
                  <c:v>497358.4</c:v>
                </c:pt>
                <c:pt idx="64">
                  <c:v>497555</c:v>
                </c:pt>
                <c:pt idx="65">
                  <c:v>497742.5</c:v>
                </c:pt>
                <c:pt idx="66">
                  <c:v>497918.8</c:v>
                </c:pt>
                <c:pt idx="67">
                  <c:v>498081.7</c:v>
                </c:pt>
                <c:pt idx="68">
                  <c:v>498229.2</c:v>
                </c:pt>
                <c:pt idx="69">
                  <c:v>498359.5</c:v>
                </c:pt>
                <c:pt idx="70">
                  <c:v>498470.8</c:v>
                </c:pt>
                <c:pt idx="71">
                  <c:v>498561.9</c:v>
                </c:pt>
                <c:pt idx="72">
                  <c:v>498631.4</c:v>
                </c:pt>
                <c:pt idx="73">
                  <c:v>498678.7</c:v>
                </c:pt>
                <c:pt idx="74">
                  <c:v>498703</c:v>
                </c:pt>
                <c:pt idx="75">
                  <c:v>498704.3</c:v>
                </c:pt>
                <c:pt idx="76">
                  <c:v>498682.5</c:v>
                </c:pt>
                <c:pt idx="77">
                  <c:v>498638.3</c:v>
                </c:pt>
                <c:pt idx="78">
                  <c:v>498572.2</c:v>
                </c:pt>
                <c:pt idx="79">
                  <c:v>498485.5</c:v>
                </c:pt>
                <c:pt idx="80">
                  <c:v>498379.4</c:v>
                </c:pt>
                <c:pt idx="81">
                  <c:v>498255.5</c:v>
                </c:pt>
                <c:pt idx="82">
                  <c:v>498115.7</c:v>
                </c:pt>
                <c:pt idx="83">
                  <c:v>497961.9</c:v>
                </c:pt>
                <c:pt idx="84">
                  <c:v>497796.3</c:v>
                </c:pt>
                <c:pt idx="85">
                  <c:v>497621</c:v>
                </c:pt>
                <c:pt idx="86">
                  <c:v>497438.2</c:v>
                </c:pt>
                <c:pt idx="87">
                  <c:v>497250.3</c:v>
                </c:pt>
                <c:pt idx="88">
                  <c:v>497059.5</c:v>
                </c:pt>
                <c:pt idx="89">
                  <c:v>496867.9</c:v>
                </c:pt>
                <c:pt idx="90">
                  <c:v>496677.6</c:v>
                </c:pt>
                <c:pt idx="91">
                  <c:v>496490.6</c:v>
                </c:pt>
                <c:pt idx="92">
                  <c:v>496308.9</c:v>
                </c:pt>
                <c:pt idx="93">
                  <c:v>496134.1</c:v>
                </c:pt>
                <c:pt idx="94">
                  <c:v>495968.2</c:v>
                </c:pt>
                <c:pt idx="95">
                  <c:v>495812.4</c:v>
                </c:pt>
                <c:pt idx="96">
                  <c:v>495668.5</c:v>
                </c:pt>
                <c:pt idx="97">
                  <c:v>495537.9</c:v>
                </c:pt>
                <c:pt idx="98">
                  <c:v>495422.3</c:v>
                </c:pt>
                <c:pt idx="99">
                  <c:v>495323.3</c:v>
                </c:pt>
                <c:pt idx="100">
                  <c:v>495242.3</c:v>
                </c:pt>
                <c:pt idx="101">
                  <c:v>495181.6</c:v>
                </c:pt>
                <c:pt idx="102">
                  <c:v>495142.9</c:v>
                </c:pt>
                <c:pt idx="103">
                  <c:v>495128.8</c:v>
                </c:pt>
                <c:pt idx="104">
                  <c:v>495141.4</c:v>
                </c:pt>
                <c:pt idx="105">
                  <c:v>495183.8</c:v>
                </c:pt>
                <c:pt idx="106">
                  <c:v>495258.7</c:v>
                </c:pt>
                <c:pt idx="107">
                  <c:v>495369.3</c:v>
                </c:pt>
                <c:pt idx="108">
                  <c:v>495518.9</c:v>
                </c:pt>
                <c:pt idx="109">
                  <c:v>495710.4</c:v>
                </c:pt>
                <c:pt idx="110">
                  <c:v>495947.1</c:v>
                </c:pt>
                <c:pt idx="111">
                  <c:v>496231.5</c:v>
                </c:pt>
                <c:pt idx="112">
                  <c:v>496565.8</c:v>
                </c:pt>
                <c:pt idx="113">
                  <c:v>496951.4</c:v>
                </c:pt>
                <c:pt idx="114">
                  <c:v>497388.6</c:v>
                </c:pt>
                <c:pt idx="115">
                  <c:v>497876.7</c:v>
                </c:pt>
                <c:pt idx="116">
                  <c:v>498413.7</c:v>
                </c:pt>
                <c:pt idx="117">
                  <c:v>498995.7</c:v>
                </c:pt>
                <c:pt idx="118">
                  <c:v>499617.4</c:v>
                </c:pt>
                <c:pt idx="119">
                  <c:v>500271.5</c:v>
                </c:pt>
                <c:pt idx="120">
                  <c:v>500949.6</c:v>
                </c:pt>
                <c:pt idx="121">
                  <c:v>501641.1</c:v>
                </c:pt>
                <c:pt idx="122">
                  <c:v>502334.1</c:v>
                </c:pt>
                <c:pt idx="123">
                  <c:v>503015.8</c:v>
                </c:pt>
                <c:pt idx="124">
                  <c:v>503671.9</c:v>
                </c:pt>
                <c:pt idx="125">
                  <c:v>504289.1</c:v>
                </c:pt>
                <c:pt idx="126">
                  <c:v>504853</c:v>
                </c:pt>
                <c:pt idx="127">
                  <c:v>505350.40000000002</c:v>
                </c:pt>
                <c:pt idx="128">
                  <c:v>505769.1</c:v>
                </c:pt>
                <c:pt idx="129">
                  <c:v>506098.6</c:v>
                </c:pt>
                <c:pt idx="130">
                  <c:v>506330.8</c:v>
                </c:pt>
                <c:pt idx="131">
                  <c:v>506459.5</c:v>
                </c:pt>
                <c:pt idx="132">
                  <c:v>506481.5</c:v>
                </c:pt>
                <c:pt idx="133">
                  <c:v>506396.4</c:v>
                </c:pt>
                <c:pt idx="134">
                  <c:v>506206.9</c:v>
                </c:pt>
                <c:pt idx="135">
                  <c:v>505918</c:v>
                </c:pt>
                <c:pt idx="136">
                  <c:v>505537.5</c:v>
                </c:pt>
                <c:pt idx="137">
                  <c:v>505075.20000000001</c:v>
                </c:pt>
                <c:pt idx="138">
                  <c:v>504543</c:v>
                </c:pt>
                <c:pt idx="139">
                  <c:v>503953.9</c:v>
                </c:pt>
                <c:pt idx="140">
                  <c:v>503321.2</c:v>
                </c:pt>
                <c:pt idx="141">
                  <c:v>502659.2</c:v>
                </c:pt>
                <c:pt idx="142">
                  <c:v>501981.5</c:v>
                </c:pt>
                <c:pt idx="143">
                  <c:v>501301.2</c:v>
                </c:pt>
                <c:pt idx="144">
                  <c:v>500630.3</c:v>
                </c:pt>
                <c:pt idx="145">
                  <c:v>499979.2</c:v>
                </c:pt>
                <c:pt idx="146">
                  <c:v>499356.8</c:v>
                </c:pt>
                <c:pt idx="147">
                  <c:v>498770.4</c:v>
                </c:pt>
                <c:pt idx="148">
                  <c:v>498225.5</c:v>
                </c:pt>
                <c:pt idx="149">
                  <c:v>497726</c:v>
                </c:pt>
                <c:pt idx="150">
                  <c:v>497273.59999999998</c:v>
                </c:pt>
                <c:pt idx="151">
                  <c:v>496869</c:v>
                </c:pt>
                <c:pt idx="152">
                  <c:v>496511.8</c:v>
                </c:pt>
                <c:pt idx="153">
                  <c:v>496200.1</c:v>
                </c:pt>
                <c:pt idx="154">
                  <c:v>495931.5</c:v>
                </c:pt>
                <c:pt idx="155">
                  <c:v>495702.8</c:v>
                </c:pt>
                <c:pt idx="156">
                  <c:v>495510.4</c:v>
                </c:pt>
                <c:pt idx="157">
                  <c:v>495350.6</c:v>
                </c:pt>
                <c:pt idx="158">
                  <c:v>495219.7</c:v>
                </c:pt>
                <c:pt idx="159">
                  <c:v>495113.9</c:v>
                </c:pt>
                <c:pt idx="160">
                  <c:v>495029.7</c:v>
                </c:pt>
                <c:pt idx="161">
                  <c:v>494963.8</c:v>
                </c:pt>
                <c:pt idx="162">
                  <c:v>494913.2</c:v>
                </c:pt>
                <c:pt idx="163">
                  <c:v>494875.3</c:v>
                </c:pt>
                <c:pt idx="164">
                  <c:v>494847.7</c:v>
                </c:pt>
                <c:pt idx="165">
                  <c:v>494828.5</c:v>
                </c:pt>
                <c:pt idx="166">
                  <c:v>494816</c:v>
                </c:pt>
                <c:pt idx="167">
                  <c:v>494808.8</c:v>
                </c:pt>
                <c:pt idx="168">
                  <c:v>494805.7</c:v>
                </c:pt>
                <c:pt idx="169">
                  <c:v>494805.7</c:v>
                </c:pt>
                <c:pt idx="170">
                  <c:v>494808.2</c:v>
                </c:pt>
                <c:pt idx="171">
                  <c:v>494812.5</c:v>
                </c:pt>
                <c:pt idx="172">
                  <c:v>494818.3</c:v>
                </c:pt>
                <c:pt idx="173">
                  <c:v>494824.9</c:v>
                </c:pt>
                <c:pt idx="174">
                  <c:v>494832.4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'C1S'!$D$11:$D$185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493248.1</c:v>
                </c:pt>
                <c:pt idx="4">
                  <c:v>493257.4</c:v>
                </c:pt>
                <c:pt idx="5">
                  <c:v>493266.6</c:v>
                </c:pt>
                <c:pt idx="6">
                  <c:v>493275.8</c:v>
                </c:pt>
                <c:pt idx="7">
                  <c:v>493285.1</c:v>
                </c:pt>
                <c:pt idx="8">
                  <c:v>493294.3</c:v>
                </c:pt>
                <c:pt idx="9">
                  <c:v>493303.6</c:v>
                </c:pt>
                <c:pt idx="10">
                  <c:v>493312.8</c:v>
                </c:pt>
                <c:pt idx="11">
                  <c:v>493322.1</c:v>
                </c:pt>
                <c:pt idx="12">
                  <c:v>493331.3</c:v>
                </c:pt>
                <c:pt idx="13">
                  <c:v>493340.5</c:v>
                </c:pt>
                <c:pt idx="14">
                  <c:v>493349.8</c:v>
                </c:pt>
                <c:pt idx="15">
                  <c:v>493359</c:v>
                </c:pt>
                <c:pt idx="16">
                  <c:v>493368.3</c:v>
                </c:pt>
                <c:pt idx="17">
                  <c:v>493377.5</c:v>
                </c:pt>
                <c:pt idx="18">
                  <c:v>493386.8</c:v>
                </c:pt>
                <c:pt idx="19">
                  <c:v>493396</c:v>
                </c:pt>
                <c:pt idx="20">
                  <c:v>493405.2</c:v>
                </c:pt>
                <c:pt idx="21">
                  <c:v>493414.5</c:v>
                </c:pt>
                <c:pt idx="22">
                  <c:v>493423.7</c:v>
                </c:pt>
                <c:pt idx="23">
                  <c:v>493433</c:v>
                </c:pt>
                <c:pt idx="24">
                  <c:v>493442.2</c:v>
                </c:pt>
                <c:pt idx="25">
                  <c:v>493451.4</c:v>
                </c:pt>
                <c:pt idx="26">
                  <c:v>493460.7</c:v>
                </c:pt>
                <c:pt idx="27">
                  <c:v>493469.9</c:v>
                </c:pt>
                <c:pt idx="28">
                  <c:v>493479.2</c:v>
                </c:pt>
                <c:pt idx="29">
                  <c:v>493488.4</c:v>
                </c:pt>
                <c:pt idx="30">
                  <c:v>493497.7</c:v>
                </c:pt>
                <c:pt idx="31">
                  <c:v>493506.9</c:v>
                </c:pt>
                <c:pt idx="32">
                  <c:v>493516.1</c:v>
                </c:pt>
                <c:pt idx="33">
                  <c:v>493525.4</c:v>
                </c:pt>
                <c:pt idx="34">
                  <c:v>493534.6</c:v>
                </c:pt>
                <c:pt idx="35">
                  <c:v>493543.8</c:v>
                </c:pt>
                <c:pt idx="36">
                  <c:v>493553.1</c:v>
                </c:pt>
                <c:pt idx="37">
                  <c:v>493562.3</c:v>
                </c:pt>
                <c:pt idx="38">
                  <c:v>493571.6</c:v>
                </c:pt>
                <c:pt idx="39">
                  <c:v>493580.80000000005</c:v>
                </c:pt>
                <c:pt idx="40">
                  <c:v>493590.1</c:v>
                </c:pt>
                <c:pt idx="41">
                  <c:v>493599.3</c:v>
                </c:pt>
                <c:pt idx="42">
                  <c:v>493608.5</c:v>
                </c:pt>
                <c:pt idx="43">
                  <c:v>493617.8</c:v>
                </c:pt>
                <c:pt idx="44">
                  <c:v>493627</c:v>
                </c:pt>
                <c:pt idx="45">
                  <c:v>493636.3</c:v>
                </c:pt>
                <c:pt idx="46">
                  <c:v>493645.5</c:v>
                </c:pt>
                <c:pt idx="47">
                  <c:v>493654.8</c:v>
                </c:pt>
                <c:pt idx="48">
                  <c:v>493664</c:v>
                </c:pt>
                <c:pt idx="49">
                  <c:v>493673.2</c:v>
                </c:pt>
                <c:pt idx="50">
                  <c:v>493682.5</c:v>
                </c:pt>
                <c:pt idx="51">
                  <c:v>493691.7</c:v>
                </c:pt>
                <c:pt idx="52">
                  <c:v>493701</c:v>
                </c:pt>
                <c:pt idx="53">
                  <c:v>493710.2</c:v>
                </c:pt>
                <c:pt idx="54">
                  <c:v>493719.4</c:v>
                </c:pt>
                <c:pt idx="55">
                  <c:v>493728.7</c:v>
                </c:pt>
                <c:pt idx="56">
                  <c:v>493737.9</c:v>
                </c:pt>
                <c:pt idx="57">
                  <c:v>493747.20000000001</c:v>
                </c:pt>
                <c:pt idx="58">
                  <c:v>493756.4</c:v>
                </c:pt>
                <c:pt idx="59">
                  <c:v>493765.7</c:v>
                </c:pt>
                <c:pt idx="60">
                  <c:v>493774.9</c:v>
                </c:pt>
                <c:pt idx="61">
                  <c:v>493784.1</c:v>
                </c:pt>
                <c:pt idx="62">
                  <c:v>493793.4</c:v>
                </c:pt>
                <c:pt idx="63">
                  <c:v>493802.6</c:v>
                </c:pt>
                <c:pt idx="64">
                  <c:v>493811.8</c:v>
                </c:pt>
                <c:pt idx="65">
                  <c:v>493821.1</c:v>
                </c:pt>
                <c:pt idx="66">
                  <c:v>493830.3</c:v>
                </c:pt>
                <c:pt idx="67">
                  <c:v>493839.6</c:v>
                </c:pt>
                <c:pt idx="68">
                  <c:v>493848.8</c:v>
                </c:pt>
                <c:pt idx="69">
                  <c:v>493858.1</c:v>
                </c:pt>
                <c:pt idx="70">
                  <c:v>493867.3</c:v>
                </c:pt>
                <c:pt idx="71">
                  <c:v>493876.5</c:v>
                </c:pt>
                <c:pt idx="72">
                  <c:v>493885.8</c:v>
                </c:pt>
                <c:pt idx="73">
                  <c:v>493895</c:v>
                </c:pt>
                <c:pt idx="74">
                  <c:v>493904.3</c:v>
                </c:pt>
                <c:pt idx="75">
                  <c:v>493913.5</c:v>
                </c:pt>
                <c:pt idx="76">
                  <c:v>493922.8</c:v>
                </c:pt>
                <c:pt idx="77">
                  <c:v>493932</c:v>
                </c:pt>
                <c:pt idx="78">
                  <c:v>493941.2</c:v>
                </c:pt>
                <c:pt idx="79">
                  <c:v>493950.5</c:v>
                </c:pt>
                <c:pt idx="80">
                  <c:v>493959.7</c:v>
                </c:pt>
                <c:pt idx="81">
                  <c:v>493969</c:v>
                </c:pt>
                <c:pt idx="82">
                  <c:v>493978.2</c:v>
                </c:pt>
                <c:pt idx="83">
                  <c:v>493987.4</c:v>
                </c:pt>
                <c:pt idx="84">
                  <c:v>493996.7</c:v>
                </c:pt>
                <c:pt idx="85">
                  <c:v>494005.9</c:v>
                </c:pt>
                <c:pt idx="86">
                  <c:v>494015.2</c:v>
                </c:pt>
                <c:pt idx="87">
                  <c:v>494024.4</c:v>
                </c:pt>
                <c:pt idx="88">
                  <c:v>494033.7</c:v>
                </c:pt>
                <c:pt idx="89">
                  <c:v>494042.9</c:v>
                </c:pt>
                <c:pt idx="90">
                  <c:v>494052.1</c:v>
                </c:pt>
                <c:pt idx="91">
                  <c:v>494061.4</c:v>
                </c:pt>
                <c:pt idx="92">
                  <c:v>494070.6</c:v>
                </c:pt>
                <c:pt idx="93">
                  <c:v>494079.8</c:v>
                </c:pt>
                <c:pt idx="94">
                  <c:v>494089.1</c:v>
                </c:pt>
                <c:pt idx="95">
                  <c:v>494098.3</c:v>
                </c:pt>
                <c:pt idx="96">
                  <c:v>494107.6</c:v>
                </c:pt>
                <c:pt idx="97">
                  <c:v>494116.8</c:v>
                </c:pt>
                <c:pt idx="98">
                  <c:v>494126.1</c:v>
                </c:pt>
                <c:pt idx="99">
                  <c:v>494135.3</c:v>
                </c:pt>
                <c:pt idx="100">
                  <c:v>494144.5</c:v>
                </c:pt>
                <c:pt idx="101">
                  <c:v>494153.8</c:v>
                </c:pt>
                <c:pt idx="102">
                  <c:v>494163</c:v>
                </c:pt>
                <c:pt idx="103">
                  <c:v>494172.3</c:v>
                </c:pt>
                <c:pt idx="104">
                  <c:v>494181.5</c:v>
                </c:pt>
                <c:pt idx="105">
                  <c:v>494190.8</c:v>
                </c:pt>
                <c:pt idx="106">
                  <c:v>494200</c:v>
                </c:pt>
                <c:pt idx="107">
                  <c:v>494209.2</c:v>
                </c:pt>
                <c:pt idx="108">
                  <c:v>494218.5</c:v>
                </c:pt>
                <c:pt idx="109">
                  <c:v>494227.7</c:v>
                </c:pt>
                <c:pt idx="110">
                  <c:v>494237</c:v>
                </c:pt>
                <c:pt idx="111">
                  <c:v>494246.2</c:v>
                </c:pt>
                <c:pt idx="112">
                  <c:v>494255.4</c:v>
                </c:pt>
                <c:pt idx="113">
                  <c:v>494264.7</c:v>
                </c:pt>
                <c:pt idx="114">
                  <c:v>494273.9</c:v>
                </c:pt>
                <c:pt idx="115">
                  <c:v>494283.2</c:v>
                </c:pt>
                <c:pt idx="116">
                  <c:v>494292.4</c:v>
                </c:pt>
                <c:pt idx="117">
                  <c:v>494301.7</c:v>
                </c:pt>
                <c:pt idx="118">
                  <c:v>494310.9</c:v>
                </c:pt>
                <c:pt idx="119">
                  <c:v>494320.1</c:v>
                </c:pt>
                <c:pt idx="120">
                  <c:v>494329.4</c:v>
                </c:pt>
                <c:pt idx="121">
                  <c:v>494338.6</c:v>
                </c:pt>
                <c:pt idx="122">
                  <c:v>494347.8</c:v>
                </c:pt>
                <c:pt idx="123">
                  <c:v>494357.1</c:v>
                </c:pt>
                <c:pt idx="124">
                  <c:v>494366.3</c:v>
                </c:pt>
                <c:pt idx="125">
                  <c:v>494375.6</c:v>
                </c:pt>
                <c:pt idx="126">
                  <c:v>494384.8</c:v>
                </c:pt>
                <c:pt idx="127">
                  <c:v>494394.1</c:v>
                </c:pt>
                <c:pt idx="128">
                  <c:v>494403.3</c:v>
                </c:pt>
                <c:pt idx="129">
                  <c:v>494412.5</c:v>
                </c:pt>
                <c:pt idx="130">
                  <c:v>494421.8</c:v>
                </c:pt>
                <c:pt idx="131">
                  <c:v>494431</c:v>
                </c:pt>
                <c:pt idx="132">
                  <c:v>494440.3</c:v>
                </c:pt>
                <c:pt idx="133">
                  <c:v>494449.5</c:v>
                </c:pt>
                <c:pt idx="134">
                  <c:v>494458.8</c:v>
                </c:pt>
                <c:pt idx="135">
                  <c:v>494468</c:v>
                </c:pt>
                <c:pt idx="136">
                  <c:v>494477.2</c:v>
                </c:pt>
                <c:pt idx="137">
                  <c:v>494486.5</c:v>
                </c:pt>
                <c:pt idx="138">
                  <c:v>494495.7</c:v>
                </c:pt>
                <c:pt idx="139">
                  <c:v>494505</c:v>
                </c:pt>
                <c:pt idx="140">
                  <c:v>494514.2</c:v>
                </c:pt>
                <c:pt idx="141">
                  <c:v>494523.4</c:v>
                </c:pt>
                <c:pt idx="142">
                  <c:v>494532.7</c:v>
                </c:pt>
                <c:pt idx="143">
                  <c:v>494541.9</c:v>
                </c:pt>
                <c:pt idx="144">
                  <c:v>494551.2</c:v>
                </c:pt>
                <c:pt idx="145">
                  <c:v>494560.4</c:v>
                </c:pt>
                <c:pt idx="146">
                  <c:v>494569.7</c:v>
                </c:pt>
                <c:pt idx="147">
                  <c:v>494578.9</c:v>
                </c:pt>
                <c:pt idx="148">
                  <c:v>494588.1</c:v>
                </c:pt>
                <c:pt idx="149">
                  <c:v>494597.4</c:v>
                </c:pt>
                <c:pt idx="150">
                  <c:v>494606.6</c:v>
                </c:pt>
                <c:pt idx="151">
                  <c:v>494615.8</c:v>
                </c:pt>
                <c:pt idx="152">
                  <c:v>494625.1</c:v>
                </c:pt>
                <c:pt idx="153">
                  <c:v>494634.3</c:v>
                </c:pt>
                <c:pt idx="154">
                  <c:v>494643.6</c:v>
                </c:pt>
                <c:pt idx="155">
                  <c:v>494652.8</c:v>
                </c:pt>
                <c:pt idx="156">
                  <c:v>494662.1</c:v>
                </c:pt>
                <c:pt idx="157">
                  <c:v>494671.3</c:v>
                </c:pt>
                <c:pt idx="158">
                  <c:v>494680.5</c:v>
                </c:pt>
                <c:pt idx="159">
                  <c:v>494689.8</c:v>
                </c:pt>
                <c:pt idx="160">
                  <c:v>494699</c:v>
                </c:pt>
                <c:pt idx="161">
                  <c:v>494708.3</c:v>
                </c:pt>
                <c:pt idx="162">
                  <c:v>494717.5</c:v>
                </c:pt>
                <c:pt idx="163">
                  <c:v>494726.8</c:v>
                </c:pt>
                <c:pt idx="164">
                  <c:v>494736</c:v>
                </c:pt>
                <c:pt idx="165">
                  <c:v>494745.2</c:v>
                </c:pt>
                <c:pt idx="166">
                  <c:v>494754.5</c:v>
                </c:pt>
                <c:pt idx="167">
                  <c:v>494763.7</c:v>
                </c:pt>
                <c:pt idx="168">
                  <c:v>494773</c:v>
                </c:pt>
                <c:pt idx="169">
                  <c:v>494782.2</c:v>
                </c:pt>
                <c:pt idx="170">
                  <c:v>494791.4</c:v>
                </c:pt>
                <c:pt idx="171">
                  <c:v>494800.7</c:v>
                </c:pt>
                <c:pt idx="172">
                  <c:v>494809.9</c:v>
                </c:pt>
                <c:pt idx="173">
                  <c:v>494819.2</c:v>
                </c:pt>
                <c:pt idx="174">
                  <c:v>494828.4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'C1S'!$E$11:$E$185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493248.1</c:v>
                </c:pt>
                <c:pt idx="4">
                  <c:v>493257.4</c:v>
                </c:pt>
                <c:pt idx="5">
                  <c:v>493266.6</c:v>
                </c:pt>
                <c:pt idx="6">
                  <c:v>493275.8</c:v>
                </c:pt>
                <c:pt idx="7">
                  <c:v>493285.1</c:v>
                </c:pt>
                <c:pt idx="8">
                  <c:v>493294.3</c:v>
                </c:pt>
                <c:pt idx="9">
                  <c:v>493303.6</c:v>
                </c:pt>
                <c:pt idx="10">
                  <c:v>493312.8</c:v>
                </c:pt>
                <c:pt idx="11">
                  <c:v>493322.1</c:v>
                </c:pt>
                <c:pt idx="12">
                  <c:v>493331.3</c:v>
                </c:pt>
                <c:pt idx="13">
                  <c:v>493340.5</c:v>
                </c:pt>
                <c:pt idx="14">
                  <c:v>493349.8</c:v>
                </c:pt>
                <c:pt idx="15">
                  <c:v>493359</c:v>
                </c:pt>
                <c:pt idx="16">
                  <c:v>493368.3</c:v>
                </c:pt>
                <c:pt idx="17">
                  <c:v>493377.5</c:v>
                </c:pt>
                <c:pt idx="18">
                  <c:v>493386.8</c:v>
                </c:pt>
                <c:pt idx="19">
                  <c:v>493396</c:v>
                </c:pt>
                <c:pt idx="20">
                  <c:v>493405.2</c:v>
                </c:pt>
                <c:pt idx="21">
                  <c:v>493414.5</c:v>
                </c:pt>
                <c:pt idx="22">
                  <c:v>493423.7</c:v>
                </c:pt>
                <c:pt idx="23">
                  <c:v>493433</c:v>
                </c:pt>
                <c:pt idx="24">
                  <c:v>493442.2</c:v>
                </c:pt>
                <c:pt idx="25">
                  <c:v>493451.4</c:v>
                </c:pt>
                <c:pt idx="26">
                  <c:v>493460.7</c:v>
                </c:pt>
                <c:pt idx="27">
                  <c:v>493469.9</c:v>
                </c:pt>
                <c:pt idx="28">
                  <c:v>493479.2</c:v>
                </c:pt>
                <c:pt idx="29">
                  <c:v>493488.4</c:v>
                </c:pt>
                <c:pt idx="30">
                  <c:v>493497.7</c:v>
                </c:pt>
                <c:pt idx="31">
                  <c:v>493506.9</c:v>
                </c:pt>
                <c:pt idx="32">
                  <c:v>493516.1</c:v>
                </c:pt>
                <c:pt idx="33">
                  <c:v>493525.4</c:v>
                </c:pt>
                <c:pt idx="34">
                  <c:v>493534.6</c:v>
                </c:pt>
                <c:pt idx="35">
                  <c:v>493543.8</c:v>
                </c:pt>
                <c:pt idx="36">
                  <c:v>493553.1</c:v>
                </c:pt>
                <c:pt idx="37">
                  <c:v>493562.3</c:v>
                </c:pt>
                <c:pt idx="38">
                  <c:v>493571.6</c:v>
                </c:pt>
                <c:pt idx="39">
                  <c:v>493580.80000000005</c:v>
                </c:pt>
                <c:pt idx="40">
                  <c:v>493590.1</c:v>
                </c:pt>
                <c:pt idx="41">
                  <c:v>493599.3</c:v>
                </c:pt>
                <c:pt idx="42">
                  <c:v>493608.5</c:v>
                </c:pt>
                <c:pt idx="43">
                  <c:v>493617.8</c:v>
                </c:pt>
                <c:pt idx="44">
                  <c:v>493627</c:v>
                </c:pt>
                <c:pt idx="45">
                  <c:v>493636.3</c:v>
                </c:pt>
                <c:pt idx="46">
                  <c:v>493645.5</c:v>
                </c:pt>
                <c:pt idx="47">
                  <c:v>493654.8</c:v>
                </c:pt>
                <c:pt idx="48">
                  <c:v>493664</c:v>
                </c:pt>
                <c:pt idx="49">
                  <c:v>493673.2</c:v>
                </c:pt>
                <c:pt idx="50">
                  <c:v>493682.5</c:v>
                </c:pt>
                <c:pt idx="51">
                  <c:v>493691.7</c:v>
                </c:pt>
                <c:pt idx="52">
                  <c:v>493701</c:v>
                </c:pt>
                <c:pt idx="53">
                  <c:v>493710.2</c:v>
                </c:pt>
                <c:pt idx="54">
                  <c:v>493719.4</c:v>
                </c:pt>
                <c:pt idx="55">
                  <c:v>493728.7</c:v>
                </c:pt>
                <c:pt idx="56">
                  <c:v>493737.9</c:v>
                </c:pt>
                <c:pt idx="57">
                  <c:v>493747.20000000001</c:v>
                </c:pt>
                <c:pt idx="58">
                  <c:v>493756.4</c:v>
                </c:pt>
                <c:pt idx="59">
                  <c:v>493765.7</c:v>
                </c:pt>
                <c:pt idx="60">
                  <c:v>493774.9</c:v>
                </c:pt>
                <c:pt idx="61">
                  <c:v>493784.1</c:v>
                </c:pt>
                <c:pt idx="62">
                  <c:v>493793.4</c:v>
                </c:pt>
                <c:pt idx="63">
                  <c:v>493802.6</c:v>
                </c:pt>
                <c:pt idx="64">
                  <c:v>493811.8</c:v>
                </c:pt>
                <c:pt idx="65">
                  <c:v>493821.1</c:v>
                </c:pt>
                <c:pt idx="66">
                  <c:v>493830.3</c:v>
                </c:pt>
                <c:pt idx="67">
                  <c:v>493839.6</c:v>
                </c:pt>
                <c:pt idx="68">
                  <c:v>493848.8</c:v>
                </c:pt>
                <c:pt idx="69">
                  <c:v>493858.1</c:v>
                </c:pt>
                <c:pt idx="70">
                  <c:v>493867.3</c:v>
                </c:pt>
                <c:pt idx="71">
                  <c:v>493876.5</c:v>
                </c:pt>
                <c:pt idx="72">
                  <c:v>493885.8</c:v>
                </c:pt>
                <c:pt idx="73">
                  <c:v>493895</c:v>
                </c:pt>
                <c:pt idx="74">
                  <c:v>493904.3</c:v>
                </c:pt>
                <c:pt idx="75">
                  <c:v>493913.5</c:v>
                </c:pt>
                <c:pt idx="76">
                  <c:v>493922.8</c:v>
                </c:pt>
                <c:pt idx="77">
                  <c:v>493932</c:v>
                </c:pt>
                <c:pt idx="78">
                  <c:v>493941.3</c:v>
                </c:pt>
                <c:pt idx="79">
                  <c:v>493950.5</c:v>
                </c:pt>
                <c:pt idx="80">
                  <c:v>493959.8</c:v>
                </c:pt>
                <c:pt idx="81">
                  <c:v>493969.1</c:v>
                </c:pt>
                <c:pt idx="82">
                  <c:v>493978.4</c:v>
                </c:pt>
                <c:pt idx="83">
                  <c:v>493987.8</c:v>
                </c:pt>
                <c:pt idx="84">
                  <c:v>493997.2</c:v>
                </c:pt>
                <c:pt idx="85">
                  <c:v>494006.7</c:v>
                </c:pt>
                <c:pt idx="86">
                  <c:v>494016.3</c:v>
                </c:pt>
                <c:pt idx="87">
                  <c:v>494026.1</c:v>
                </c:pt>
                <c:pt idx="88">
                  <c:v>494036.1</c:v>
                </c:pt>
                <c:pt idx="89">
                  <c:v>494046.5</c:v>
                </c:pt>
                <c:pt idx="90">
                  <c:v>494057.4</c:v>
                </c:pt>
                <c:pt idx="91">
                  <c:v>494069</c:v>
                </c:pt>
                <c:pt idx="92">
                  <c:v>494081.5</c:v>
                </c:pt>
                <c:pt idx="93">
                  <c:v>494095.3</c:v>
                </c:pt>
                <c:pt idx="94">
                  <c:v>494110.8</c:v>
                </c:pt>
                <c:pt idx="95">
                  <c:v>494128.5</c:v>
                </c:pt>
                <c:pt idx="96">
                  <c:v>494149.3</c:v>
                </c:pt>
                <c:pt idx="97">
                  <c:v>494173.8</c:v>
                </c:pt>
                <c:pt idx="98">
                  <c:v>494203.4</c:v>
                </c:pt>
                <c:pt idx="99">
                  <c:v>494239.3</c:v>
                </c:pt>
                <c:pt idx="100">
                  <c:v>494283.1</c:v>
                </c:pt>
                <c:pt idx="101">
                  <c:v>494336.7</c:v>
                </c:pt>
                <c:pt idx="102">
                  <c:v>494402.4</c:v>
                </c:pt>
                <c:pt idx="103">
                  <c:v>494482.8</c:v>
                </c:pt>
                <c:pt idx="104">
                  <c:v>494580.6</c:v>
                </c:pt>
                <c:pt idx="105">
                  <c:v>494699.3</c:v>
                </c:pt>
                <c:pt idx="106">
                  <c:v>494842.2</c:v>
                </c:pt>
                <c:pt idx="107">
                  <c:v>495012.9</c:v>
                </c:pt>
                <c:pt idx="108">
                  <c:v>495215.4</c:v>
                </c:pt>
                <c:pt idx="109">
                  <c:v>495453.3</c:v>
                </c:pt>
                <c:pt idx="110">
                  <c:v>495730.2</c:v>
                </c:pt>
                <c:pt idx="111">
                  <c:v>496049.5</c:v>
                </c:pt>
                <c:pt idx="112">
                  <c:v>496413.8</c:v>
                </c:pt>
                <c:pt idx="113">
                  <c:v>496825</c:v>
                </c:pt>
                <c:pt idx="114">
                  <c:v>497284</c:v>
                </c:pt>
                <c:pt idx="115">
                  <c:v>497790.6</c:v>
                </c:pt>
                <c:pt idx="116">
                  <c:v>498343.1</c:v>
                </c:pt>
                <c:pt idx="117">
                  <c:v>498938.2</c:v>
                </c:pt>
                <c:pt idx="118">
                  <c:v>499570.7</c:v>
                </c:pt>
                <c:pt idx="119">
                  <c:v>500233.8</c:v>
                </c:pt>
                <c:pt idx="120">
                  <c:v>500919.3</c:v>
                </c:pt>
                <c:pt idx="121">
                  <c:v>501616.9</c:v>
                </c:pt>
                <c:pt idx="122">
                  <c:v>502314.8</c:v>
                </c:pt>
                <c:pt idx="123">
                  <c:v>503000.5</c:v>
                </c:pt>
                <c:pt idx="124">
                  <c:v>503659.9</c:v>
                </c:pt>
                <c:pt idx="125">
                  <c:v>504279.7</c:v>
                </c:pt>
                <c:pt idx="126">
                  <c:v>504845.6</c:v>
                </c:pt>
                <c:pt idx="127">
                  <c:v>505344.7</c:v>
                </c:pt>
                <c:pt idx="128">
                  <c:v>505764.7</c:v>
                </c:pt>
                <c:pt idx="129">
                  <c:v>506095.2</c:v>
                </c:pt>
                <c:pt idx="130">
                  <c:v>506328.1</c:v>
                </c:pt>
                <c:pt idx="131">
                  <c:v>506457.5</c:v>
                </c:pt>
                <c:pt idx="132">
                  <c:v>506480</c:v>
                </c:pt>
                <c:pt idx="133">
                  <c:v>506395.3</c:v>
                </c:pt>
                <c:pt idx="134">
                  <c:v>506206.1</c:v>
                </c:pt>
                <c:pt idx="135">
                  <c:v>505917.4</c:v>
                </c:pt>
                <c:pt idx="136">
                  <c:v>505537</c:v>
                </c:pt>
                <c:pt idx="137">
                  <c:v>505074.9</c:v>
                </c:pt>
                <c:pt idx="138">
                  <c:v>504542.8</c:v>
                </c:pt>
                <c:pt idx="139">
                  <c:v>503953.7</c:v>
                </c:pt>
                <c:pt idx="140">
                  <c:v>503321.1</c:v>
                </c:pt>
                <c:pt idx="141">
                  <c:v>502659.1</c:v>
                </c:pt>
                <c:pt idx="142">
                  <c:v>501981.4</c:v>
                </c:pt>
                <c:pt idx="143">
                  <c:v>501301.2</c:v>
                </c:pt>
                <c:pt idx="144">
                  <c:v>500630.3</c:v>
                </c:pt>
                <c:pt idx="145">
                  <c:v>499979.2</c:v>
                </c:pt>
                <c:pt idx="146">
                  <c:v>499356.8</c:v>
                </c:pt>
                <c:pt idx="147">
                  <c:v>498770.4</c:v>
                </c:pt>
                <c:pt idx="148">
                  <c:v>498225.5</c:v>
                </c:pt>
                <c:pt idx="149">
                  <c:v>497726</c:v>
                </c:pt>
                <c:pt idx="150">
                  <c:v>497273.59999999998</c:v>
                </c:pt>
                <c:pt idx="151">
                  <c:v>496869</c:v>
                </c:pt>
                <c:pt idx="152">
                  <c:v>496511.8</c:v>
                </c:pt>
                <c:pt idx="153">
                  <c:v>496200.1</c:v>
                </c:pt>
                <c:pt idx="154">
                  <c:v>495931.5</c:v>
                </c:pt>
                <c:pt idx="155">
                  <c:v>495702.8</c:v>
                </c:pt>
                <c:pt idx="156">
                  <c:v>495510.4</c:v>
                </c:pt>
                <c:pt idx="157">
                  <c:v>495350.6</c:v>
                </c:pt>
                <c:pt idx="158">
                  <c:v>495219.7</c:v>
                </c:pt>
                <c:pt idx="159">
                  <c:v>495113.9</c:v>
                </c:pt>
                <c:pt idx="160">
                  <c:v>495029.7</c:v>
                </c:pt>
                <c:pt idx="161">
                  <c:v>494963.8</c:v>
                </c:pt>
                <c:pt idx="162">
                  <c:v>494913.2</c:v>
                </c:pt>
                <c:pt idx="163">
                  <c:v>494875.3</c:v>
                </c:pt>
                <c:pt idx="164">
                  <c:v>494847.7</c:v>
                </c:pt>
                <c:pt idx="165">
                  <c:v>494828.5</c:v>
                </c:pt>
                <c:pt idx="166">
                  <c:v>494816</c:v>
                </c:pt>
                <c:pt idx="167">
                  <c:v>494808.8</c:v>
                </c:pt>
                <c:pt idx="168">
                  <c:v>494805.7</c:v>
                </c:pt>
                <c:pt idx="169">
                  <c:v>494805.7</c:v>
                </c:pt>
                <c:pt idx="170">
                  <c:v>494808.2</c:v>
                </c:pt>
                <c:pt idx="171">
                  <c:v>494812.5</c:v>
                </c:pt>
                <c:pt idx="172">
                  <c:v>494818.3</c:v>
                </c:pt>
                <c:pt idx="173">
                  <c:v>494824.9</c:v>
                </c:pt>
                <c:pt idx="174">
                  <c:v>494832.4</c:v>
                </c:pt>
              </c:numCache>
            </c:numRef>
          </c:yVal>
          <c:smooth val="1"/>
        </c:ser>
        <c:ser>
          <c:idx val="4"/>
          <c:order val="4"/>
          <c:marker>
            <c:symbol val="none"/>
          </c:marker>
          <c:xVal>
            <c:numRef>
              <c:f>'C1S'!$A$11:$A$185</c:f>
              <c:numCache>
                <c:formatCode>General</c:formatCode>
                <c:ptCount val="175"/>
                <c:pt idx="0">
                  <c:v>299.10000000000002</c:v>
                </c:pt>
                <c:pt idx="1">
                  <c:v>299</c:v>
                </c:pt>
                <c:pt idx="2">
                  <c:v>298.89999999999969</c:v>
                </c:pt>
                <c:pt idx="3">
                  <c:v>298.8</c:v>
                </c:pt>
                <c:pt idx="4">
                  <c:v>298.7</c:v>
                </c:pt>
                <c:pt idx="5">
                  <c:v>298.60000000000002</c:v>
                </c:pt>
                <c:pt idx="6">
                  <c:v>298.5</c:v>
                </c:pt>
                <c:pt idx="7">
                  <c:v>298.39999999999969</c:v>
                </c:pt>
                <c:pt idx="8">
                  <c:v>298.3</c:v>
                </c:pt>
                <c:pt idx="9">
                  <c:v>298.2</c:v>
                </c:pt>
                <c:pt idx="10">
                  <c:v>298.10000000000002</c:v>
                </c:pt>
                <c:pt idx="11">
                  <c:v>298</c:v>
                </c:pt>
                <c:pt idx="12">
                  <c:v>297.89999999999969</c:v>
                </c:pt>
                <c:pt idx="13">
                  <c:v>297.8</c:v>
                </c:pt>
                <c:pt idx="14">
                  <c:v>297.7</c:v>
                </c:pt>
                <c:pt idx="15">
                  <c:v>297.60000000000002</c:v>
                </c:pt>
                <c:pt idx="16">
                  <c:v>297.5</c:v>
                </c:pt>
                <c:pt idx="17">
                  <c:v>297.39999999999969</c:v>
                </c:pt>
                <c:pt idx="18">
                  <c:v>297.3</c:v>
                </c:pt>
                <c:pt idx="19">
                  <c:v>297.2</c:v>
                </c:pt>
                <c:pt idx="20">
                  <c:v>297.10000000000002</c:v>
                </c:pt>
                <c:pt idx="21">
                  <c:v>297</c:v>
                </c:pt>
                <c:pt idx="22">
                  <c:v>296.89999999999969</c:v>
                </c:pt>
                <c:pt idx="23">
                  <c:v>296.8</c:v>
                </c:pt>
                <c:pt idx="24">
                  <c:v>296.7</c:v>
                </c:pt>
                <c:pt idx="25">
                  <c:v>296.60000000000002</c:v>
                </c:pt>
                <c:pt idx="26">
                  <c:v>296.5</c:v>
                </c:pt>
                <c:pt idx="27">
                  <c:v>296.39999999999969</c:v>
                </c:pt>
                <c:pt idx="28">
                  <c:v>296.3</c:v>
                </c:pt>
                <c:pt idx="29">
                  <c:v>296.2</c:v>
                </c:pt>
                <c:pt idx="30">
                  <c:v>296.10000000000002</c:v>
                </c:pt>
                <c:pt idx="31">
                  <c:v>296</c:v>
                </c:pt>
                <c:pt idx="32">
                  <c:v>295.89999999999969</c:v>
                </c:pt>
                <c:pt idx="33">
                  <c:v>295.8</c:v>
                </c:pt>
                <c:pt idx="34">
                  <c:v>295.7</c:v>
                </c:pt>
                <c:pt idx="35">
                  <c:v>295.60000000000002</c:v>
                </c:pt>
                <c:pt idx="36">
                  <c:v>295.5</c:v>
                </c:pt>
                <c:pt idx="37">
                  <c:v>295.39999999999969</c:v>
                </c:pt>
                <c:pt idx="38">
                  <c:v>295.3</c:v>
                </c:pt>
                <c:pt idx="39">
                  <c:v>295.2</c:v>
                </c:pt>
                <c:pt idx="40">
                  <c:v>295.10000000000002</c:v>
                </c:pt>
                <c:pt idx="41">
                  <c:v>295</c:v>
                </c:pt>
                <c:pt idx="42">
                  <c:v>294.89999999999969</c:v>
                </c:pt>
                <c:pt idx="43">
                  <c:v>294.8</c:v>
                </c:pt>
                <c:pt idx="44">
                  <c:v>294.7</c:v>
                </c:pt>
                <c:pt idx="45">
                  <c:v>294.60000000000002</c:v>
                </c:pt>
                <c:pt idx="46">
                  <c:v>294.5</c:v>
                </c:pt>
                <c:pt idx="47">
                  <c:v>294.39999999999969</c:v>
                </c:pt>
                <c:pt idx="48">
                  <c:v>294.3</c:v>
                </c:pt>
                <c:pt idx="49">
                  <c:v>294.2</c:v>
                </c:pt>
                <c:pt idx="50">
                  <c:v>294.10000000000002</c:v>
                </c:pt>
                <c:pt idx="51">
                  <c:v>294</c:v>
                </c:pt>
                <c:pt idx="52">
                  <c:v>293.89999999999969</c:v>
                </c:pt>
                <c:pt idx="53">
                  <c:v>293.8</c:v>
                </c:pt>
                <c:pt idx="54">
                  <c:v>293.7</c:v>
                </c:pt>
                <c:pt idx="55">
                  <c:v>293.60000000000002</c:v>
                </c:pt>
                <c:pt idx="56">
                  <c:v>293.5</c:v>
                </c:pt>
                <c:pt idx="57">
                  <c:v>293.39999999999969</c:v>
                </c:pt>
                <c:pt idx="58">
                  <c:v>293.3</c:v>
                </c:pt>
                <c:pt idx="59">
                  <c:v>293.2</c:v>
                </c:pt>
                <c:pt idx="60">
                  <c:v>293.10000000000002</c:v>
                </c:pt>
                <c:pt idx="61">
                  <c:v>293</c:v>
                </c:pt>
                <c:pt idx="62">
                  <c:v>292.89999999999969</c:v>
                </c:pt>
                <c:pt idx="63">
                  <c:v>292.8</c:v>
                </c:pt>
                <c:pt idx="64">
                  <c:v>292.7</c:v>
                </c:pt>
                <c:pt idx="65">
                  <c:v>292.60000000000002</c:v>
                </c:pt>
                <c:pt idx="66">
                  <c:v>292.5</c:v>
                </c:pt>
                <c:pt idx="67">
                  <c:v>292.39999999999969</c:v>
                </c:pt>
                <c:pt idx="68">
                  <c:v>292.3</c:v>
                </c:pt>
                <c:pt idx="69">
                  <c:v>292.2</c:v>
                </c:pt>
                <c:pt idx="70">
                  <c:v>292.10000000000002</c:v>
                </c:pt>
                <c:pt idx="71">
                  <c:v>292</c:v>
                </c:pt>
                <c:pt idx="72">
                  <c:v>291.89999999999969</c:v>
                </c:pt>
                <c:pt idx="73">
                  <c:v>291.8</c:v>
                </c:pt>
                <c:pt idx="74">
                  <c:v>291.7</c:v>
                </c:pt>
                <c:pt idx="75">
                  <c:v>291.60000000000002</c:v>
                </c:pt>
                <c:pt idx="76">
                  <c:v>291.5</c:v>
                </c:pt>
                <c:pt idx="77">
                  <c:v>291.39999999999969</c:v>
                </c:pt>
                <c:pt idx="78">
                  <c:v>291.3</c:v>
                </c:pt>
                <c:pt idx="79">
                  <c:v>291.2</c:v>
                </c:pt>
                <c:pt idx="80">
                  <c:v>291.10000000000002</c:v>
                </c:pt>
                <c:pt idx="81">
                  <c:v>291</c:v>
                </c:pt>
                <c:pt idx="82">
                  <c:v>290.89999999999969</c:v>
                </c:pt>
                <c:pt idx="83">
                  <c:v>290.8</c:v>
                </c:pt>
                <c:pt idx="84">
                  <c:v>290.7</c:v>
                </c:pt>
                <c:pt idx="85">
                  <c:v>290.60000000000002</c:v>
                </c:pt>
                <c:pt idx="86">
                  <c:v>290.5</c:v>
                </c:pt>
                <c:pt idx="87">
                  <c:v>290.39999999999969</c:v>
                </c:pt>
                <c:pt idx="88">
                  <c:v>290.3</c:v>
                </c:pt>
                <c:pt idx="89">
                  <c:v>290.2</c:v>
                </c:pt>
                <c:pt idx="90">
                  <c:v>290.10000000000002</c:v>
                </c:pt>
                <c:pt idx="91">
                  <c:v>290</c:v>
                </c:pt>
                <c:pt idx="92">
                  <c:v>289.89999999999969</c:v>
                </c:pt>
                <c:pt idx="93">
                  <c:v>289.8</c:v>
                </c:pt>
                <c:pt idx="94">
                  <c:v>289.7</c:v>
                </c:pt>
                <c:pt idx="95">
                  <c:v>289.60000000000002</c:v>
                </c:pt>
                <c:pt idx="96">
                  <c:v>289.5</c:v>
                </c:pt>
                <c:pt idx="97">
                  <c:v>289.39999999999969</c:v>
                </c:pt>
                <c:pt idx="98">
                  <c:v>289.3</c:v>
                </c:pt>
                <c:pt idx="99">
                  <c:v>289.2</c:v>
                </c:pt>
                <c:pt idx="100">
                  <c:v>289.10000000000002</c:v>
                </c:pt>
                <c:pt idx="101">
                  <c:v>289</c:v>
                </c:pt>
                <c:pt idx="102">
                  <c:v>288.89999999999969</c:v>
                </c:pt>
                <c:pt idx="103">
                  <c:v>288.8</c:v>
                </c:pt>
                <c:pt idx="104">
                  <c:v>288.7</c:v>
                </c:pt>
                <c:pt idx="105">
                  <c:v>288.60000000000002</c:v>
                </c:pt>
                <c:pt idx="106">
                  <c:v>288.5</c:v>
                </c:pt>
                <c:pt idx="107">
                  <c:v>288.39999999999969</c:v>
                </c:pt>
                <c:pt idx="108">
                  <c:v>288.3</c:v>
                </c:pt>
                <c:pt idx="109">
                  <c:v>288.2</c:v>
                </c:pt>
                <c:pt idx="110">
                  <c:v>288.10000000000002</c:v>
                </c:pt>
                <c:pt idx="111">
                  <c:v>288</c:v>
                </c:pt>
                <c:pt idx="112">
                  <c:v>287.89999999999969</c:v>
                </c:pt>
                <c:pt idx="113">
                  <c:v>287.8</c:v>
                </c:pt>
                <c:pt idx="114">
                  <c:v>287.7</c:v>
                </c:pt>
                <c:pt idx="115">
                  <c:v>287.60000000000002</c:v>
                </c:pt>
                <c:pt idx="116">
                  <c:v>287.5</c:v>
                </c:pt>
                <c:pt idx="117">
                  <c:v>287.39999999999969</c:v>
                </c:pt>
                <c:pt idx="118">
                  <c:v>287.3</c:v>
                </c:pt>
                <c:pt idx="119">
                  <c:v>287.2</c:v>
                </c:pt>
                <c:pt idx="120">
                  <c:v>287.10000000000002</c:v>
                </c:pt>
                <c:pt idx="121">
                  <c:v>287</c:v>
                </c:pt>
                <c:pt idx="122">
                  <c:v>286.89999999999969</c:v>
                </c:pt>
                <c:pt idx="123">
                  <c:v>286.8</c:v>
                </c:pt>
                <c:pt idx="124">
                  <c:v>286.7</c:v>
                </c:pt>
                <c:pt idx="125">
                  <c:v>286.60000000000002</c:v>
                </c:pt>
                <c:pt idx="126">
                  <c:v>286.5</c:v>
                </c:pt>
                <c:pt idx="127">
                  <c:v>286.39999999999969</c:v>
                </c:pt>
                <c:pt idx="128">
                  <c:v>286.3</c:v>
                </c:pt>
                <c:pt idx="129">
                  <c:v>286.2</c:v>
                </c:pt>
                <c:pt idx="130">
                  <c:v>286.10000000000002</c:v>
                </c:pt>
                <c:pt idx="131">
                  <c:v>286</c:v>
                </c:pt>
                <c:pt idx="132">
                  <c:v>285.89999999999969</c:v>
                </c:pt>
                <c:pt idx="133">
                  <c:v>285.8</c:v>
                </c:pt>
                <c:pt idx="134">
                  <c:v>285.7</c:v>
                </c:pt>
                <c:pt idx="135">
                  <c:v>285.60000000000002</c:v>
                </c:pt>
                <c:pt idx="136">
                  <c:v>285.5</c:v>
                </c:pt>
                <c:pt idx="137">
                  <c:v>285.39999999999969</c:v>
                </c:pt>
                <c:pt idx="138">
                  <c:v>285.3</c:v>
                </c:pt>
                <c:pt idx="139">
                  <c:v>285.2</c:v>
                </c:pt>
                <c:pt idx="140">
                  <c:v>285.10000000000002</c:v>
                </c:pt>
                <c:pt idx="141">
                  <c:v>285</c:v>
                </c:pt>
                <c:pt idx="142">
                  <c:v>284.89999999999969</c:v>
                </c:pt>
                <c:pt idx="143">
                  <c:v>284.8</c:v>
                </c:pt>
                <c:pt idx="144">
                  <c:v>284.7</c:v>
                </c:pt>
                <c:pt idx="145">
                  <c:v>284.60000000000002</c:v>
                </c:pt>
                <c:pt idx="146">
                  <c:v>284.5</c:v>
                </c:pt>
                <c:pt idx="147">
                  <c:v>284.39999999999969</c:v>
                </c:pt>
                <c:pt idx="148">
                  <c:v>284.3</c:v>
                </c:pt>
                <c:pt idx="149">
                  <c:v>284.2</c:v>
                </c:pt>
                <c:pt idx="150">
                  <c:v>284.10000000000002</c:v>
                </c:pt>
                <c:pt idx="151">
                  <c:v>284</c:v>
                </c:pt>
                <c:pt idx="152">
                  <c:v>283.89999999999969</c:v>
                </c:pt>
                <c:pt idx="153">
                  <c:v>283.8</c:v>
                </c:pt>
                <c:pt idx="154">
                  <c:v>283.7</c:v>
                </c:pt>
                <c:pt idx="155">
                  <c:v>283.60000000000002</c:v>
                </c:pt>
                <c:pt idx="156">
                  <c:v>283.5</c:v>
                </c:pt>
                <c:pt idx="157">
                  <c:v>283.39999999999969</c:v>
                </c:pt>
                <c:pt idx="158">
                  <c:v>283.3</c:v>
                </c:pt>
                <c:pt idx="159">
                  <c:v>283.2</c:v>
                </c:pt>
                <c:pt idx="160">
                  <c:v>283.10000000000002</c:v>
                </c:pt>
                <c:pt idx="161">
                  <c:v>283</c:v>
                </c:pt>
                <c:pt idx="162">
                  <c:v>282.89999999999969</c:v>
                </c:pt>
                <c:pt idx="163">
                  <c:v>282.8</c:v>
                </c:pt>
                <c:pt idx="164">
                  <c:v>282.7</c:v>
                </c:pt>
                <c:pt idx="165">
                  <c:v>282.60000000000002</c:v>
                </c:pt>
                <c:pt idx="166">
                  <c:v>282.5</c:v>
                </c:pt>
                <c:pt idx="167">
                  <c:v>282.39999999999969</c:v>
                </c:pt>
                <c:pt idx="168">
                  <c:v>282.3</c:v>
                </c:pt>
                <c:pt idx="169">
                  <c:v>282.2</c:v>
                </c:pt>
                <c:pt idx="170">
                  <c:v>282.10000000000002</c:v>
                </c:pt>
                <c:pt idx="171">
                  <c:v>282</c:v>
                </c:pt>
                <c:pt idx="172">
                  <c:v>281.89999999999969</c:v>
                </c:pt>
                <c:pt idx="173">
                  <c:v>281.8</c:v>
                </c:pt>
                <c:pt idx="174">
                  <c:v>281.7</c:v>
                </c:pt>
              </c:numCache>
            </c:numRef>
          </c:xVal>
          <c:yVal>
            <c:numRef>
              <c:f>'C1S'!$F$11:$F$185</c:f>
              <c:numCache>
                <c:formatCode>General</c:formatCode>
                <c:ptCount val="175"/>
                <c:pt idx="0">
                  <c:v>493220.4</c:v>
                </c:pt>
                <c:pt idx="1">
                  <c:v>493229.7</c:v>
                </c:pt>
                <c:pt idx="2">
                  <c:v>493238.9</c:v>
                </c:pt>
                <c:pt idx="3">
                  <c:v>493248.2</c:v>
                </c:pt>
                <c:pt idx="4">
                  <c:v>493257.4</c:v>
                </c:pt>
                <c:pt idx="5">
                  <c:v>493266.7</c:v>
                </c:pt>
                <c:pt idx="6">
                  <c:v>493275.9</c:v>
                </c:pt>
                <c:pt idx="7">
                  <c:v>493285.2</c:v>
                </c:pt>
                <c:pt idx="8">
                  <c:v>493294.5</c:v>
                </c:pt>
                <c:pt idx="9">
                  <c:v>493303.8</c:v>
                </c:pt>
                <c:pt idx="10">
                  <c:v>493313.1</c:v>
                </c:pt>
                <c:pt idx="11">
                  <c:v>493322.4</c:v>
                </c:pt>
                <c:pt idx="12">
                  <c:v>493331.8</c:v>
                </c:pt>
                <c:pt idx="13">
                  <c:v>493341.1</c:v>
                </c:pt>
                <c:pt idx="14">
                  <c:v>493350.6</c:v>
                </c:pt>
                <c:pt idx="15">
                  <c:v>493360.1</c:v>
                </c:pt>
                <c:pt idx="16">
                  <c:v>493369.7</c:v>
                </c:pt>
                <c:pt idx="17">
                  <c:v>493379.3</c:v>
                </c:pt>
                <c:pt idx="18">
                  <c:v>493389.2</c:v>
                </c:pt>
                <c:pt idx="19">
                  <c:v>493399.2</c:v>
                </c:pt>
                <c:pt idx="20">
                  <c:v>493409.3</c:v>
                </c:pt>
                <c:pt idx="21">
                  <c:v>493419.8</c:v>
                </c:pt>
                <c:pt idx="22">
                  <c:v>493430.5</c:v>
                </c:pt>
                <c:pt idx="23">
                  <c:v>493441.7</c:v>
                </c:pt>
                <c:pt idx="24">
                  <c:v>493453.4</c:v>
                </c:pt>
                <c:pt idx="25">
                  <c:v>493465.59999999998</c:v>
                </c:pt>
                <c:pt idx="26">
                  <c:v>493478.6</c:v>
                </c:pt>
                <c:pt idx="27">
                  <c:v>493492.5</c:v>
                </c:pt>
                <c:pt idx="28">
                  <c:v>493507.4</c:v>
                </c:pt>
                <c:pt idx="29">
                  <c:v>493523.7</c:v>
                </c:pt>
                <c:pt idx="30">
                  <c:v>493541.4</c:v>
                </c:pt>
                <c:pt idx="31">
                  <c:v>493560.8</c:v>
                </c:pt>
                <c:pt idx="32">
                  <c:v>493582.4</c:v>
                </c:pt>
                <c:pt idx="33">
                  <c:v>493606.40000000002</c:v>
                </c:pt>
                <c:pt idx="34">
                  <c:v>493633.2</c:v>
                </c:pt>
                <c:pt idx="35">
                  <c:v>493663.1</c:v>
                </c:pt>
                <c:pt idx="36">
                  <c:v>493696.8</c:v>
                </c:pt>
                <c:pt idx="37">
                  <c:v>493734.7</c:v>
                </c:pt>
                <c:pt idx="38">
                  <c:v>493777.2</c:v>
                </c:pt>
                <c:pt idx="39">
                  <c:v>493825</c:v>
                </c:pt>
                <c:pt idx="40">
                  <c:v>493878.6</c:v>
                </c:pt>
                <c:pt idx="41">
                  <c:v>493938.7</c:v>
                </c:pt>
                <c:pt idx="42">
                  <c:v>494005.7</c:v>
                </c:pt>
                <c:pt idx="43">
                  <c:v>494080.5</c:v>
                </c:pt>
                <c:pt idx="44">
                  <c:v>494163.3</c:v>
                </c:pt>
                <c:pt idx="45">
                  <c:v>494255</c:v>
                </c:pt>
                <c:pt idx="46">
                  <c:v>494355.9</c:v>
                </c:pt>
                <c:pt idx="47">
                  <c:v>494466.4</c:v>
                </c:pt>
                <c:pt idx="48">
                  <c:v>494587</c:v>
                </c:pt>
                <c:pt idx="49">
                  <c:v>494717.7</c:v>
                </c:pt>
                <c:pt idx="50">
                  <c:v>494858.7</c:v>
                </c:pt>
                <c:pt idx="51">
                  <c:v>495010</c:v>
                </c:pt>
                <c:pt idx="52">
                  <c:v>495171.4</c:v>
                </c:pt>
                <c:pt idx="53">
                  <c:v>495342.4</c:v>
                </c:pt>
                <c:pt idx="54">
                  <c:v>495522.4</c:v>
                </c:pt>
                <c:pt idx="55">
                  <c:v>495710.9</c:v>
                </c:pt>
                <c:pt idx="56">
                  <c:v>495906.6</c:v>
                </c:pt>
                <c:pt idx="57">
                  <c:v>496108.5</c:v>
                </c:pt>
                <c:pt idx="58">
                  <c:v>496315.1</c:v>
                </c:pt>
                <c:pt idx="59">
                  <c:v>496524.80000000005</c:v>
                </c:pt>
                <c:pt idx="60">
                  <c:v>496736</c:v>
                </c:pt>
                <c:pt idx="61">
                  <c:v>496946.8</c:v>
                </c:pt>
                <c:pt idx="62">
                  <c:v>497154.9</c:v>
                </c:pt>
                <c:pt idx="63">
                  <c:v>497358.4</c:v>
                </c:pt>
                <c:pt idx="64">
                  <c:v>497555</c:v>
                </c:pt>
                <c:pt idx="65">
                  <c:v>497742.5</c:v>
                </c:pt>
                <c:pt idx="66">
                  <c:v>497918.8</c:v>
                </c:pt>
                <c:pt idx="67">
                  <c:v>498081.7</c:v>
                </c:pt>
                <c:pt idx="68">
                  <c:v>498229.2</c:v>
                </c:pt>
                <c:pt idx="69">
                  <c:v>498359.5</c:v>
                </c:pt>
                <c:pt idx="70">
                  <c:v>498470.8</c:v>
                </c:pt>
                <c:pt idx="71">
                  <c:v>498561.9</c:v>
                </c:pt>
                <c:pt idx="72">
                  <c:v>498631.4</c:v>
                </c:pt>
                <c:pt idx="73">
                  <c:v>498678.7</c:v>
                </c:pt>
                <c:pt idx="74">
                  <c:v>498703</c:v>
                </c:pt>
                <c:pt idx="75">
                  <c:v>498704.3</c:v>
                </c:pt>
                <c:pt idx="76">
                  <c:v>498682.5</c:v>
                </c:pt>
                <c:pt idx="77">
                  <c:v>498638.3</c:v>
                </c:pt>
                <c:pt idx="78">
                  <c:v>498572.2</c:v>
                </c:pt>
                <c:pt idx="79">
                  <c:v>498485.4</c:v>
                </c:pt>
                <c:pt idx="80">
                  <c:v>498379.3</c:v>
                </c:pt>
                <c:pt idx="81">
                  <c:v>498255.4</c:v>
                </c:pt>
                <c:pt idx="82">
                  <c:v>498115.5</c:v>
                </c:pt>
                <c:pt idx="83">
                  <c:v>497961.6</c:v>
                </c:pt>
                <c:pt idx="84">
                  <c:v>497795.8</c:v>
                </c:pt>
                <c:pt idx="85">
                  <c:v>497620.3</c:v>
                </c:pt>
                <c:pt idx="86">
                  <c:v>497437.1</c:v>
                </c:pt>
                <c:pt idx="87">
                  <c:v>497248.6</c:v>
                </c:pt>
                <c:pt idx="88">
                  <c:v>497057</c:v>
                </c:pt>
                <c:pt idx="89">
                  <c:v>496864.3</c:v>
                </c:pt>
                <c:pt idx="90">
                  <c:v>496672.3</c:v>
                </c:pt>
                <c:pt idx="91">
                  <c:v>496483</c:v>
                </c:pt>
                <c:pt idx="92">
                  <c:v>496298</c:v>
                </c:pt>
                <c:pt idx="93">
                  <c:v>496118.7</c:v>
                </c:pt>
                <c:pt idx="94">
                  <c:v>495946.5</c:v>
                </c:pt>
                <c:pt idx="95">
                  <c:v>495782.2</c:v>
                </c:pt>
                <c:pt idx="96">
                  <c:v>495626.8</c:v>
                </c:pt>
                <c:pt idx="97">
                  <c:v>495480.9</c:v>
                </c:pt>
                <c:pt idx="98">
                  <c:v>495345</c:v>
                </c:pt>
                <c:pt idx="99">
                  <c:v>495219.3</c:v>
                </c:pt>
                <c:pt idx="100">
                  <c:v>495103.8</c:v>
                </c:pt>
                <c:pt idx="101">
                  <c:v>494998.7</c:v>
                </c:pt>
                <c:pt idx="102">
                  <c:v>494903.6</c:v>
                </c:pt>
                <c:pt idx="103">
                  <c:v>494818.3</c:v>
                </c:pt>
                <c:pt idx="104">
                  <c:v>494742.3</c:v>
                </c:pt>
                <c:pt idx="105">
                  <c:v>494675.20000000001</c:v>
                </c:pt>
                <c:pt idx="106">
                  <c:v>494616.5</c:v>
                </c:pt>
                <c:pt idx="107">
                  <c:v>494565.6</c:v>
                </c:pt>
                <c:pt idx="108">
                  <c:v>494521.9</c:v>
                </c:pt>
                <c:pt idx="109">
                  <c:v>494484.9</c:v>
                </c:pt>
                <c:pt idx="110">
                  <c:v>494453.8</c:v>
                </c:pt>
                <c:pt idx="111">
                  <c:v>494428.2</c:v>
                </c:pt>
                <c:pt idx="112">
                  <c:v>494407.5</c:v>
                </c:pt>
                <c:pt idx="113">
                  <c:v>494391.1</c:v>
                </c:pt>
                <c:pt idx="114">
                  <c:v>494378.5</c:v>
                </c:pt>
                <c:pt idx="115">
                  <c:v>494369.2</c:v>
                </c:pt>
                <c:pt idx="116">
                  <c:v>494362.9</c:v>
                </c:pt>
                <c:pt idx="117">
                  <c:v>494359.2</c:v>
                </c:pt>
                <c:pt idx="118">
                  <c:v>494357.5</c:v>
                </c:pt>
                <c:pt idx="119">
                  <c:v>494357.8</c:v>
                </c:pt>
                <c:pt idx="120">
                  <c:v>494359.7</c:v>
                </c:pt>
                <c:pt idx="121">
                  <c:v>494362.8</c:v>
                </c:pt>
                <c:pt idx="122">
                  <c:v>494367.1</c:v>
                </c:pt>
                <c:pt idx="123">
                  <c:v>494372.4</c:v>
                </c:pt>
                <c:pt idx="124">
                  <c:v>494378.4</c:v>
                </c:pt>
                <c:pt idx="125">
                  <c:v>494385</c:v>
                </c:pt>
                <c:pt idx="126">
                  <c:v>494392.2</c:v>
                </c:pt>
                <c:pt idx="127">
                  <c:v>494399.8</c:v>
                </c:pt>
                <c:pt idx="128">
                  <c:v>494407.8</c:v>
                </c:pt>
                <c:pt idx="129">
                  <c:v>494415.9</c:v>
                </c:pt>
                <c:pt idx="130">
                  <c:v>494424.4</c:v>
                </c:pt>
                <c:pt idx="131">
                  <c:v>494433</c:v>
                </c:pt>
                <c:pt idx="132">
                  <c:v>494441.8</c:v>
                </c:pt>
                <c:pt idx="133">
                  <c:v>494450.6</c:v>
                </c:pt>
                <c:pt idx="134">
                  <c:v>494459.6</c:v>
                </c:pt>
                <c:pt idx="135">
                  <c:v>494468.6</c:v>
                </c:pt>
                <c:pt idx="136">
                  <c:v>494477.7</c:v>
                </c:pt>
                <c:pt idx="137">
                  <c:v>494486.8</c:v>
                </c:pt>
                <c:pt idx="138">
                  <c:v>494496</c:v>
                </c:pt>
                <c:pt idx="139">
                  <c:v>494505.2</c:v>
                </c:pt>
                <c:pt idx="140">
                  <c:v>494514.3</c:v>
                </c:pt>
                <c:pt idx="141">
                  <c:v>494523.5</c:v>
                </c:pt>
                <c:pt idx="142">
                  <c:v>494532.8</c:v>
                </c:pt>
                <c:pt idx="143">
                  <c:v>494542</c:v>
                </c:pt>
                <c:pt idx="144">
                  <c:v>494551.2</c:v>
                </c:pt>
                <c:pt idx="145">
                  <c:v>494560.4</c:v>
                </c:pt>
                <c:pt idx="146">
                  <c:v>494569.7</c:v>
                </c:pt>
                <c:pt idx="147">
                  <c:v>494578.9</c:v>
                </c:pt>
                <c:pt idx="148">
                  <c:v>494588.1</c:v>
                </c:pt>
                <c:pt idx="149">
                  <c:v>494597.4</c:v>
                </c:pt>
                <c:pt idx="150">
                  <c:v>494606.6</c:v>
                </c:pt>
                <c:pt idx="151">
                  <c:v>494615.8</c:v>
                </c:pt>
                <c:pt idx="152">
                  <c:v>494625.1</c:v>
                </c:pt>
                <c:pt idx="153">
                  <c:v>494634.3</c:v>
                </c:pt>
                <c:pt idx="154">
                  <c:v>494643.6</c:v>
                </c:pt>
                <c:pt idx="155">
                  <c:v>494652.8</c:v>
                </c:pt>
                <c:pt idx="156">
                  <c:v>494662.1</c:v>
                </c:pt>
                <c:pt idx="157">
                  <c:v>494671.3</c:v>
                </c:pt>
                <c:pt idx="158">
                  <c:v>494680.5</c:v>
                </c:pt>
                <c:pt idx="159">
                  <c:v>494689.8</c:v>
                </c:pt>
                <c:pt idx="160">
                  <c:v>494699</c:v>
                </c:pt>
                <c:pt idx="161">
                  <c:v>494708.3</c:v>
                </c:pt>
                <c:pt idx="162">
                  <c:v>494717.5</c:v>
                </c:pt>
                <c:pt idx="163">
                  <c:v>494726.8</c:v>
                </c:pt>
                <c:pt idx="164">
                  <c:v>494736</c:v>
                </c:pt>
                <c:pt idx="165">
                  <c:v>494745.2</c:v>
                </c:pt>
                <c:pt idx="166">
                  <c:v>494754.5</c:v>
                </c:pt>
                <c:pt idx="167">
                  <c:v>494763.7</c:v>
                </c:pt>
                <c:pt idx="168">
                  <c:v>494773</c:v>
                </c:pt>
                <c:pt idx="169">
                  <c:v>494782.2</c:v>
                </c:pt>
                <c:pt idx="170">
                  <c:v>494791.4</c:v>
                </c:pt>
                <c:pt idx="171">
                  <c:v>494800.7</c:v>
                </c:pt>
                <c:pt idx="172">
                  <c:v>494809.9</c:v>
                </c:pt>
                <c:pt idx="173">
                  <c:v>494819.2</c:v>
                </c:pt>
                <c:pt idx="174">
                  <c:v>494828.4</c:v>
                </c:pt>
              </c:numCache>
            </c:numRef>
          </c:yVal>
          <c:smooth val="1"/>
        </c:ser>
        <c:axId val="160375936"/>
        <c:axId val="160377856"/>
      </c:scatterChart>
      <c:valAx>
        <c:axId val="160375936"/>
        <c:scaling>
          <c:orientation val="maxMin"/>
          <c:max val="300"/>
          <c:min val="28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377856"/>
        <c:crosses val="autoZero"/>
        <c:crossBetween val="midCat"/>
      </c:valAx>
      <c:valAx>
        <c:axId val="160377856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2.0248879654216286E-2"/>
              <c:y val="0.41044958260398678"/>
            </c:manualLayout>
          </c:layout>
        </c:title>
        <c:numFmt formatCode="General" sourceLinked="1"/>
        <c:majorTickMark val="none"/>
        <c:tickLblPos val="nextTo"/>
        <c:crossAx val="160375936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ysClr val="window" lastClr="FFFFFF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4049043304061642E-2"/>
          <c:y val="3.0555341694896272E-2"/>
          <c:w val="0.90757097840862788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PD3D!$C$1</c:f>
              <c:strCache>
                <c:ptCount val="1"/>
                <c:pt idx="0">
                  <c:v>Intensity</c:v>
                </c:pt>
              </c:strCache>
            </c:strRef>
          </c:tx>
          <c:marker>
            <c:symbol val="none"/>
          </c:marker>
          <c:xVal>
            <c:numRef>
              <c:f>PD3D!$B$2:$B$202</c:f>
              <c:numCache>
                <c:formatCode>General</c:formatCode>
                <c:ptCount val="201"/>
                <c:pt idx="0">
                  <c:v>350</c:v>
                </c:pt>
                <c:pt idx="1">
                  <c:v>349.9</c:v>
                </c:pt>
                <c:pt idx="2">
                  <c:v>349.8</c:v>
                </c:pt>
                <c:pt idx="3">
                  <c:v>349.7</c:v>
                </c:pt>
                <c:pt idx="4">
                  <c:v>349.6</c:v>
                </c:pt>
                <c:pt idx="5">
                  <c:v>349.5</c:v>
                </c:pt>
                <c:pt idx="6">
                  <c:v>349.4</c:v>
                </c:pt>
                <c:pt idx="7">
                  <c:v>349.3</c:v>
                </c:pt>
                <c:pt idx="8">
                  <c:v>349.2</c:v>
                </c:pt>
                <c:pt idx="9">
                  <c:v>349.1</c:v>
                </c:pt>
                <c:pt idx="10">
                  <c:v>349</c:v>
                </c:pt>
                <c:pt idx="11">
                  <c:v>348.9</c:v>
                </c:pt>
                <c:pt idx="12">
                  <c:v>348.8</c:v>
                </c:pt>
                <c:pt idx="13">
                  <c:v>348.7</c:v>
                </c:pt>
                <c:pt idx="14">
                  <c:v>348.6</c:v>
                </c:pt>
                <c:pt idx="15">
                  <c:v>348.5</c:v>
                </c:pt>
                <c:pt idx="16">
                  <c:v>348.4</c:v>
                </c:pt>
                <c:pt idx="17">
                  <c:v>348.3</c:v>
                </c:pt>
                <c:pt idx="18">
                  <c:v>348.2</c:v>
                </c:pt>
                <c:pt idx="19">
                  <c:v>348.1</c:v>
                </c:pt>
                <c:pt idx="20">
                  <c:v>348</c:v>
                </c:pt>
                <c:pt idx="21">
                  <c:v>347.9</c:v>
                </c:pt>
                <c:pt idx="22">
                  <c:v>347.8</c:v>
                </c:pt>
                <c:pt idx="23">
                  <c:v>347.7</c:v>
                </c:pt>
                <c:pt idx="24">
                  <c:v>347.6</c:v>
                </c:pt>
                <c:pt idx="25">
                  <c:v>347.5</c:v>
                </c:pt>
                <c:pt idx="26">
                  <c:v>347.4</c:v>
                </c:pt>
                <c:pt idx="27">
                  <c:v>347.3</c:v>
                </c:pt>
                <c:pt idx="28">
                  <c:v>347.2</c:v>
                </c:pt>
                <c:pt idx="29">
                  <c:v>347.1</c:v>
                </c:pt>
                <c:pt idx="30">
                  <c:v>347</c:v>
                </c:pt>
                <c:pt idx="31">
                  <c:v>346.9</c:v>
                </c:pt>
                <c:pt idx="32">
                  <c:v>346.8</c:v>
                </c:pt>
                <c:pt idx="33">
                  <c:v>346.7</c:v>
                </c:pt>
                <c:pt idx="34">
                  <c:v>346.6</c:v>
                </c:pt>
                <c:pt idx="35">
                  <c:v>346.5</c:v>
                </c:pt>
                <c:pt idx="36">
                  <c:v>346.4</c:v>
                </c:pt>
                <c:pt idx="37">
                  <c:v>346.3</c:v>
                </c:pt>
                <c:pt idx="38">
                  <c:v>346.2</c:v>
                </c:pt>
                <c:pt idx="39">
                  <c:v>346.1</c:v>
                </c:pt>
                <c:pt idx="40">
                  <c:v>346</c:v>
                </c:pt>
                <c:pt idx="41">
                  <c:v>345.9</c:v>
                </c:pt>
                <c:pt idx="42">
                  <c:v>345.8</c:v>
                </c:pt>
                <c:pt idx="43">
                  <c:v>345.7</c:v>
                </c:pt>
                <c:pt idx="44">
                  <c:v>345.6</c:v>
                </c:pt>
                <c:pt idx="45">
                  <c:v>345.5</c:v>
                </c:pt>
                <c:pt idx="46">
                  <c:v>345.4</c:v>
                </c:pt>
                <c:pt idx="47">
                  <c:v>345.3</c:v>
                </c:pt>
                <c:pt idx="48">
                  <c:v>345.2</c:v>
                </c:pt>
                <c:pt idx="49">
                  <c:v>345.1</c:v>
                </c:pt>
                <c:pt idx="50">
                  <c:v>345</c:v>
                </c:pt>
                <c:pt idx="51">
                  <c:v>344.9</c:v>
                </c:pt>
                <c:pt idx="52">
                  <c:v>344.8</c:v>
                </c:pt>
                <c:pt idx="53">
                  <c:v>344.7</c:v>
                </c:pt>
                <c:pt idx="54">
                  <c:v>344.6</c:v>
                </c:pt>
                <c:pt idx="55">
                  <c:v>344.5</c:v>
                </c:pt>
                <c:pt idx="56">
                  <c:v>344.4</c:v>
                </c:pt>
                <c:pt idx="57">
                  <c:v>344.3</c:v>
                </c:pt>
                <c:pt idx="58">
                  <c:v>344.2</c:v>
                </c:pt>
                <c:pt idx="59">
                  <c:v>344.1</c:v>
                </c:pt>
                <c:pt idx="60">
                  <c:v>344</c:v>
                </c:pt>
                <c:pt idx="61">
                  <c:v>343.9</c:v>
                </c:pt>
                <c:pt idx="62">
                  <c:v>343.8</c:v>
                </c:pt>
                <c:pt idx="63">
                  <c:v>343.7</c:v>
                </c:pt>
                <c:pt idx="64">
                  <c:v>343.6</c:v>
                </c:pt>
                <c:pt idx="65">
                  <c:v>343.5</c:v>
                </c:pt>
                <c:pt idx="66">
                  <c:v>343.4</c:v>
                </c:pt>
                <c:pt idx="67">
                  <c:v>343.3</c:v>
                </c:pt>
                <c:pt idx="68">
                  <c:v>343.2</c:v>
                </c:pt>
                <c:pt idx="69">
                  <c:v>343.1</c:v>
                </c:pt>
                <c:pt idx="70">
                  <c:v>343</c:v>
                </c:pt>
                <c:pt idx="71">
                  <c:v>342.9</c:v>
                </c:pt>
                <c:pt idx="72">
                  <c:v>342.8</c:v>
                </c:pt>
                <c:pt idx="73">
                  <c:v>342.7</c:v>
                </c:pt>
                <c:pt idx="74">
                  <c:v>342.6</c:v>
                </c:pt>
                <c:pt idx="75">
                  <c:v>342.5</c:v>
                </c:pt>
                <c:pt idx="76">
                  <c:v>342.4</c:v>
                </c:pt>
                <c:pt idx="77">
                  <c:v>342.3</c:v>
                </c:pt>
                <c:pt idx="78">
                  <c:v>342.2</c:v>
                </c:pt>
                <c:pt idx="79">
                  <c:v>342.1</c:v>
                </c:pt>
                <c:pt idx="80">
                  <c:v>342</c:v>
                </c:pt>
                <c:pt idx="81">
                  <c:v>341.9</c:v>
                </c:pt>
                <c:pt idx="82">
                  <c:v>341.8</c:v>
                </c:pt>
                <c:pt idx="83">
                  <c:v>341.7</c:v>
                </c:pt>
                <c:pt idx="84">
                  <c:v>341.6</c:v>
                </c:pt>
                <c:pt idx="85">
                  <c:v>341.5</c:v>
                </c:pt>
                <c:pt idx="86">
                  <c:v>341.4</c:v>
                </c:pt>
                <c:pt idx="87">
                  <c:v>341.3</c:v>
                </c:pt>
                <c:pt idx="88">
                  <c:v>341.2</c:v>
                </c:pt>
                <c:pt idx="89">
                  <c:v>341.1</c:v>
                </c:pt>
                <c:pt idx="90">
                  <c:v>341</c:v>
                </c:pt>
                <c:pt idx="91">
                  <c:v>340.9</c:v>
                </c:pt>
                <c:pt idx="92">
                  <c:v>340.8</c:v>
                </c:pt>
                <c:pt idx="93">
                  <c:v>340.7</c:v>
                </c:pt>
                <c:pt idx="94">
                  <c:v>340.6</c:v>
                </c:pt>
                <c:pt idx="95">
                  <c:v>340.5</c:v>
                </c:pt>
                <c:pt idx="96">
                  <c:v>340.4</c:v>
                </c:pt>
                <c:pt idx="97">
                  <c:v>340.3</c:v>
                </c:pt>
                <c:pt idx="98">
                  <c:v>340.2</c:v>
                </c:pt>
                <c:pt idx="99">
                  <c:v>340.1</c:v>
                </c:pt>
                <c:pt idx="100">
                  <c:v>340</c:v>
                </c:pt>
                <c:pt idx="101">
                  <c:v>339.9</c:v>
                </c:pt>
                <c:pt idx="102">
                  <c:v>339.8</c:v>
                </c:pt>
                <c:pt idx="103">
                  <c:v>339.7</c:v>
                </c:pt>
                <c:pt idx="104">
                  <c:v>339.6</c:v>
                </c:pt>
                <c:pt idx="105">
                  <c:v>339.5</c:v>
                </c:pt>
                <c:pt idx="106">
                  <c:v>339.4</c:v>
                </c:pt>
                <c:pt idx="107">
                  <c:v>339.3</c:v>
                </c:pt>
                <c:pt idx="108">
                  <c:v>339.2</c:v>
                </c:pt>
                <c:pt idx="109">
                  <c:v>339.1</c:v>
                </c:pt>
                <c:pt idx="110">
                  <c:v>339</c:v>
                </c:pt>
                <c:pt idx="111">
                  <c:v>338.9</c:v>
                </c:pt>
                <c:pt idx="112">
                  <c:v>338.8</c:v>
                </c:pt>
                <c:pt idx="113">
                  <c:v>338.7</c:v>
                </c:pt>
                <c:pt idx="114">
                  <c:v>338.6</c:v>
                </c:pt>
                <c:pt idx="115">
                  <c:v>338.5</c:v>
                </c:pt>
                <c:pt idx="116">
                  <c:v>338.4</c:v>
                </c:pt>
                <c:pt idx="117">
                  <c:v>338.3</c:v>
                </c:pt>
                <c:pt idx="118">
                  <c:v>338.2</c:v>
                </c:pt>
                <c:pt idx="119">
                  <c:v>338.1</c:v>
                </c:pt>
                <c:pt idx="120">
                  <c:v>338</c:v>
                </c:pt>
                <c:pt idx="121">
                  <c:v>337.9</c:v>
                </c:pt>
                <c:pt idx="122">
                  <c:v>337.8</c:v>
                </c:pt>
                <c:pt idx="123">
                  <c:v>337.7</c:v>
                </c:pt>
                <c:pt idx="124">
                  <c:v>337.6</c:v>
                </c:pt>
                <c:pt idx="125">
                  <c:v>337.5</c:v>
                </c:pt>
                <c:pt idx="126">
                  <c:v>337.4</c:v>
                </c:pt>
                <c:pt idx="127">
                  <c:v>337.3</c:v>
                </c:pt>
                <c:pt idx="128">
                  <c:v>337.2</c:v>
                </c:pt>
                <c:pt idx="129">
                  <c:v>337.1</c:v>
                </c:pt>
                <c:pt idx="130">
                  <c:v>337</c:v>
                </c:pt>
                <c:pt idx="131">
                  <c:v>336.9</c:v>
                </c:pt>
                <c:pt idx="132">
                  <c:v>336.8</c:v>
                </c:pt>
                <c:pt idx="133">
                  <c:v>336.7</c:v>
                </c:pt>
                <c:pt idx="134">
                  <c:v>336.6</c:v>
                </c:pt>
                <c:pt idx="135">
                  <c:v>336.5</c:v>
                </c:pt>
                <c:pt idx="136">
                  <c:v>336.4</c:v>
                </c:pt>
                <c:pt idx="137">
                  <c:v>336.3</c:v>
                </c:pt>
                <c:pt idx="138">
                  <c:v>336.2</c:v>
                </c:pt>
                <c:pt idx="139">
                  <c:v>336.1</c:v>
                </c:pt>
                <c:pt idx="140">
                  <c:v>336</c:v>
                </c:pt>
                <c:pt idx="141">
                  <c:v>335.9</c:v>
                </c:pt>
                <c:pt idx="142">
                  <c:v>335.8</c:v>
                </c:pt>
                <c:pt idx="143">
                  <c:v>335.7</c:v>
                </c:pt>
                <c:pt idx="144">
                  <c:v>335.6</c:v>
                </c:pt>
                <c:pt idx="145">
                  <c:v>335.5</c:v>
                </c:pt>
                <c:pt idx="146">
                  <c:v>335.4</c:v>
                </c:pt>
                <c:pt idx="147">
                  <c:v>335.3</c:v>
                </c:pt>
                <c:pt idx="148">
                  <c:v>335.2</c:v>
                </c:pt>
                <c:pt idx="149">
                  <c:v>335.1</c:v>
                </c:pt>
                <c:pt idx="150">
                  <c:v>335</c:v>
                </c:pt>
                <c:pt idx="151">
                  <c:v>334.9</c:v>
                </c:pt>
                <c:pt idx="152">
                  <c:v>334.8</c:v>
                </c:pt>
                <c:pt idx="153">
                  <c:v>334.7</c:v>
                </c:pt>
                <c:pt idx="154">
                  <c:v>334.6</c:v>
                </c:pt>
                <c:pt idx="155">
                  <c:v>334.5</c:v>
                </c:pt>
                <c:pt idx="156">
                  <c:v>334.4</c:v>
                </c:pt>
                <c:pt idx="157">
                  <c:v>334.3</c:v>
                </c:pt>
                <c:pt idx="158">
                  <c:v>334.2</c:v>
                </c:pt>
                <c:pt idx="159">
                  <c:v>334.1</c:v>
                </c:pt>
                <c:pt idx="160">
                  <c:v>334</c:v>
                </c:pt>
                <c:pt idx="161">
                  <c:v>333.9</c:v>
                </c:pt>
                <c:pt idx="162">
                  <c:v>333.8</c:v>
                </c:pt>
                <c:pt idx="163">
                  <c:v>333.7</c:v>
                </c:pt>
                <c:pt idx="164">
                  <c:v>333.6</c:v>
                </c:pt>
                <c:pt idx="165">
                  <c:v>333.5</c:v>
                </c:pt>
                <c:pt idx="166">
                  <c:v>333.4</c:v>
                </c:pt>
                <c:pt idx="167">
                  <c:v>333.3</c:v>
                </c:pt>
                <c:pt idx="168">
                  <c:v>333.2</c:v>
                </c:pt>
                <c:pt idx="169">
                  <c:v>333.1</c:v>
                </c:pt>
                <c:pt idx="170">
                  <c:v>333</c:v>
                </c:pt>
                <c:pt idx="171">
                  <c:v>332.9</c:v>
                </c:pt>
                <c:pt idx="172">
                  <c:v>332.8</c:v>
                </c:pt>
                <c:pt idx="173">
                  <c:v>332.7</c:v>
                </c:pt>
                <c:pt idx="174">
                  <c:v>332.6</c:v>
                </c:pt>
                <c:pt idx="175">
                  <c:v>332.5</c:v>
                </c:pt>
                <c:pt idx="176">
                  <c:v>332.4</c:v>
                </c:pt>
                <c:pt idx="177">
                  <c:v>332.3</c:v>
                </c:pt>
                <c:pt idx="178">
                  <c:v>332.2</c:v>
                </c:pt>
                <c:pt idx="179">
                  <c:v>332.1</c:v>
                </c:pt>
                <c:pt idx="180">
                  <c:v>332</c:v>
                </c:pt>
                <c:pt idx="181">
                  <c:v>331.9</c:v>
                </c:pt>
                <c:pt idx="182">
                  <c:v>331.8</c:v>
                </c:pt>
                <c:pt idx="183">
                  <c:v>331.7</c:v>
                </c:pt>
                <c:pt idx="184">
                  <c:v>331.6</c:v>
                </c:pt>
                <c:pt idx="185">
                  <c:v>331.5</c:v>
                </c:pt>
                <c:pt idx="186">
                  <c:v>331.4</c:v>
                </c:pt>
                <c:pt idx="187">
                  <c:v>331.3</c:v>
                </c:pt>
                <c:pt idx="188">
                  <c:v>331.2</c:v>
                </c:pt>
                <c:pt idx="189">
                  <c:v>331.1</c:v>
                </c:pt>
                <c:pt idx="190">
                  <c:v>331</c:v>
                </c:pt>
                <c:pt idx="191">
                  <c:v>330.9</c:v>
                </c:pt>
                <c:pt idx="192">
                  <c:v>330.8</c:v>
                </c:pt>
                <c:pt idx="193">
                  <c:v>330.7</c:v>
                </c:pt>
                <c:pt idx="194">
                  <c:v>330.6</c:v>
                </c:pt>
                <c:pt idx="195">
                  <c:v>330.5</c:v>
                </c:pt>
                <c:pt idx="196">
                  <c:v>330.4</c:v>
                </c:pt>
                <c:pt idx="197">
                  <c:v>330.3</c:v>
                </c:pt>
                <c:pt idx="198">
                  <c:v>330.2</c:v>
                </c:pt>
                <c:pt idx="199">
                  <c:v>330.1</c:v>
                </c:pt>
                <c:pt idx="200">
                  <c:v>330</c:v>
                </c:pt>
              </c:numCache>
            </c:numRef>
          </c:xVal>
          <c:yVal>
            <c:numRef>
              <c:f>PD3D!$C$2:$C$202</c:f>
              <c:numCache>
                <c:formatCode>General</c:formatCode>
                <c:ptCount val="201"/>
                <c:pt idx="0">
                  <c:v>152761.1</c:v>
                </c:pt>
                <c:pt idx="1">
                  <c:v>152866.29999999999</c:v>
                </c:pt>
                <c:pt idx="2">
                  <c:v>152670.20000000001</c:v>
                </c:pt>
                <c:pt idx="3">
                  <c:v>152487.70000000001</c:v>
                </c:pt>
                <c:pt idx="4">
                  <c:v>153083.79999999999</c:v>
                </c:pt>
                <c:pt idx="5">
                  <c:v>152899.6</c:v>
                </c:pt>
                <c:pt idx="6">
                  <c:v>153450.4</c:v>
                </c:pt>
                <c:pt idx="7">
                  <c:v>153244.4</c:v>
                </c:pt>
                <c:pt idx="8">
                  <c:v>154195.4</c:v>
                </c:pt>
                <c:pt idx="9">
                  <c:v>154216.4</c:v>
                </c:pt>
                <c:pt idx="10">
                  <c:v>153945.29999999999</c:v>
                </c:pt>
                <c:pt idx="11">
                  <c:v>155383.20000000001</c:v>
                </c:pt>
                <c:pt idx="12">
                  <c:v>154721.9</c:v>
                </c:pt>
                <c:pt idx="13">
                  <c:v>154973.4</c:v>
                </c:pt>
                <c:pt idx="14">
                  <c:v>155682.6</c:v>
                </c:pt>
                <c:pt idx="15">
                  <c:v>156232.29999999999</c:v>
                </c:pt>
                <c:pt idx="16">
                  <c:v>156504.6</c:v>
                </c:pt>
                <c:pt idx="17">
                  <c:v>156253.29999999999</c:v>
                </c:pt>
                <c:pt idx="18">
                  <c:v>156413.79999999999</c:v>
                </c:pt>
                <c:pt idx="19">
                  <c:v>156575.29999999999</c:v>
                </c:pt>
                <c:pt idx="20">
                  <c:v>157215.4</c:v>
                </c:pt>
                <c:pt idx="21">
                  <c:v>157538.70000000001</c:v>
                </c:pt>
                <c:pt idx="22">
                  <c:v>157589.20000000001</c:v>
                </c:pt>
                <c:pt idx="23">
                  <c:v>158189.4</c:v>
                </c:pt>
                <c:pt idx="24">
                  <c:v>157838</c:v>
                </c:pt>
                <c:pt idx="25">
                  <c:v>158007</c:v>
                </c:pt>
                <c:pt idx="26">
                  <c:v>158628</c:v>
                </c:pt>
                <c:pt idx="27">
                  <c:v>158598.29999999999</c:v>
                </c:pt>
                <c:pt idx="28">
                  <c:v>158862.1</c:v>
                </c:pt>
                <c:pt idx="29">
                  <c:v>158452.20000000001</c:v>
                </c:pt>
                <c:pt idx="30">
                  <c:v>158049.20000000001</c:v>
                </c:pt>
                <c:pt idx="31">
                  <c:v>157890.4</c:v>
                </c:pt>
                <c:pt idx="32">
                  <c:v>156888.4</c:v>
                </c:pt>
                <c:pt idx="33">
                  <c:v>156773.70000000001</c:v>
                </c:pt>
                <c:pt idx="34">
                  <c:v>157005</c:v>
                </c:pt>
                <c:pt idx="35">
                  <c:v>156266.29999999999</c:v>
                </c:pt>
                <c:pt idx="36">
                  <c:v>155879.4</c:v>
                </c:pt>
                <c:pt idx="37">
                  <c:v>154834.20000000001</c:v>
                </c:pt>
                <c:pt idx="38">
                  <c:v>154172.20000000001</c:v>
                </c:pt>
                <c:pt idx="39">
                  <c:v>153531</c:v>
                </c:pt>
                <c:pt idx="40">
                  <c:v>153322.1</c:v>
                </c:pt>
                <c:pt idx="41">
                  <c:v>152267.20000000001</c:v>
                </c:pt>
                <c:pt idx="42">
                  <c:v>151718.20000000001</c:v>
                </c:pt>
                <c:pt idx="43">
                  <c:v>150965.4</c:v>
                </c:pt>
                <c:pt idx="44">
                  <c:v>149615.20000000001</c:v>
                </c:pt>
                <c:pt idx="45">
                  <c:v>149743.29999999999</c:v>
                </c:pt>
                <c:pt idx="46">
                  <c:v>149278.9</c:v>
                </c:pt>
                <c:pt idx="47">
                  <c:v>148459.6</c:v>
                </c:pt>
                <c:pt idx="48">
                  <c:v>147244.70000000001</c:v>
                </c:pt>
                <c:pt idx="49">
                  <c:v>146209.79999999999</c:v>
                </c:pt>
                <c:pt idx="50">
                  <c:v>146016.1</c:v>
                </c:pt>
                <c:pt idx="51">
                  <c:v>145189.5</c:v>
                </c:pt>
                <c:pt idx="52">
                  <c:v>144406</c:v>
                </c:pt>
                <c:pt idx="53">
                  <c:v>143853.6</c:v>
                </c:pt>
                <c:pt idx="54">
                  <c:v>142698.20000000001</c:v>
                </c:pt>
                <c:pt idx="55">
                  <c:v>141965.29999999999</c:v>
                </c:pt>
                <c:pt idx="56">
                  <c:v>141228.6</c:v>
                </c:pt>
                <c:pt idx="57">
                  <c:v>140530.5</c:v>
                </c:pt>
                <c:pt idx="58">
                  <c:v>140385.60000000001</c:v>
                </c:pt>
                <c:pt idx="59">
                  <c:v>140066.9</c:v>
                </c:pt>
                <c:pt idx="60">
                  <c:v>139209.20000000001</c:v>
                </c:pt>
                <c:pt idx="61">
                  <c:v>138832</c:v>
                </c:pt>
                <c:pt idx="62">
                  <c:v>138405.1</c:v>
                </c:pt>
                <c:pt idx="63">
                  <c:v>137951</c:v>
                </c:pt>
                <c:pt idx="64">
                  <c:v>137438.29999999999</c:v>
                </c:pt>
                <c:pt idx="65">
                  <c:v>137151.6</c:v>
                </c:pt>
                <c:pt idx="66">
                  <c:v>136658.6</c:v>
                </c:pt>
                <c:pt idx="67">
                  <c:v>136459.1</c:v>
                </c:pt>
                <c:pt idx="68">
                  <c:v>135851.70000000001</c:v>
                </c:pt>
                <c:pt idx="69">
                  <c:v>135434.6</c:v>
                </c:pt>
                <c:pt idx="70">
                  <c:v>135458.4</c:v>
                </c:pt>
                <c:pt idx="71">
                  <c:v>134770.1</c:v>
                </c:pt>
                <c:pt idx="72">
                  <c:v>134251.4</c:v>
                </c:pt>
                <c:pt idx="73">
                  <c:v>133930.29999999999</c:v>
                </c:pt>
                <c:pt idx="74">
                  <c:v>134170.9</c:v>
                </c:pt>
                <c:pt idx="75">
                  <c:v>133556.6</c:v>
                </c:pt>
                <c:pt idx="76">
                  <c:v>133823.9</c:v>
                </c:pt>
                <c:pt idx="77">
                  <c:v>133719.4</c:v>
                </c:pt>
                <c:pt idx="78">
                  <c:v>133128.79999999999</c:v>
                </c:pt>
                <c:pt idx="79">
                  <c:v>132929.9</c:v>
                </c:pt>
                <c:pt idx="80">
                  <c:v>132418.6</c:v>
                </c:pt>
                <c:pt idx="81">
                  <c:v>131629.79999999999</c:v>
                </c:pt>
                <c:pt idx="82">
                  <c:v>131640.5</c:v>
                </c:pt>
                <c:pt idx="83">
                  <c:v>132119.79999999999</c:v>
                </c:pt>
                <c:pt idx="84">
                  <c:v>131838.1</c:v>
                </c:pt>
                <c:pt idx="85">
                  <c:v>131963.1</c:v>
                </c:pt>
                <c:pt idx="86">
                  <c:v>131499.4</c:v>
                </c:pt>
                <c:pt idx="87">
                  <c:v>130816</c:v>
                </c:pt>
                <c:pt idx="88">
                  <c:v>130334.2</c:v>
                </c:pt>
                <c:pt idx="89">
                  <c:v>130424.3</c:v>
                </c:pt>
                <c:pt idx="90">
                  <c:v>130513.4</c:v>
                </c:pt>
                <c:pt idx="91">
                  <c:v>130153</c:v>
                </c:pt>
                <c:pt idx="92">
                  <c:v>129589.5</c:v>
                </c:pt>
                <c:pt idx="93">
                  <c:v>129873.2</c:v>
                </c:pt>
                <c:pt idx="94">
                  <c:v>130016</c:v>
                </c:pt>
                <c:pt idx="95">
                  <c:v>129381.7</c:v>
                </c:pt>
                <c:pt idx="96">
                  <c:v>129236.7</c:v>
                </c:pt>
                <c:pt idx="97">
                  <c:v>129214.8</c:v>
                </c:pt>
                <c:pt idx="98">
                  <c:v>129597.6</c:v>
                </c:pt>
                <c:pt idx="99">
                  <c:v>128711.9</c:v>
                </c:pt>
                <c:pt idx="100">
                  <c:v>129034.2</c:v>
                </c:pt>
                <c:pt idx="101">
                  <c:v>129206</c:v>
                </c:pt>
                <c:pt idx="102">
                  <c:v>128761.2</c:v>
                </c:pt>
                <c:pt idx="103">
                  <c:v>128388</c:v>
                </c:pt>
                <c:pt idx="104">
                  <c:v>128364.9</c:v>
                </c:pt>
                <c:pt idx="105">
                  <c:v>128441.4</c:v>
                </c:pt>
                <c:pt idx="106">
                  <c:v>128453</c:v>
                </c:pt>
                <c:pt idx="107">
                  <c:v>127666.6</c:v>
                </c:pt>
                <c:pt idx="108">
                  <c:v>127797.4</c:v>
                </c:pt>
                <c:pt idx="109">
                  <c:v>128550.6</c:v>
                </c:pt>
                <c:pt idx="110">
                  <c:v>128122.8</c:v>
                </c:pt>
                <c:pt idx="111">
                  <c:v>128361</c:v>
                </c:pt>
                <c:pt idx="112">
                  <c:v>127812</c:v>
                </c:pt>
                <c:pt idx="113">
                  <c:v>127732.7</c:v>
                </c:pt>
                <c:pt idx="114">
                  <c:v>127636.6</c:v>
                </c:pt>
                <c:pt idx="115">
                  <c:v>127619.1</c:v>
                </c:pt>
                <c:pt idx="116">
                  <c:v>127993.3</c:v>
                </c:pt>
                <c:pt idx="117">
                  <c:v>127590</c:v>
                </c:pt>
                <c:pt idx="118">
                  <c:v>126996.1</c:v>
                </c:pt>
                <c:pt idx="119">
                  <c:v>126928.6</c:v>
                </c:pt>
                <c:pt idx="120">
                  <c:v>127690.9</c:v>
                </c:pt>
                <c:pt idx="121">
                  <c:v>127515.3</c:v>
                </c:pt>
                <c:pt idx="122">
                  <c:v>127705.5</c:v>
                </c:pt>
                <c:pt idx="123">
                  <c:v>127384.6</c:v>
                </c:pt>
                <c:pt idx="124">
                  <c:v>127734.5</c:v>
                </c:pt>
                <c:pt idx="125">
                  <c:v>127798.5</c:v>
                </c:pt>
                <c:pt idx="126">
                  <c:v>127392.6</c:v>
                </c:pt>
                <c:pt idx="127">
                  <c:v>126476.7</c:v>
                </c:pt>
                <c:pt idx="128">
                  <c:v>126664.5</c:v>
                </c:pt>
                <c:pt idx="129">
                  <c:v>126323.8</c:v>
                </c:pt>
                <c:pt idx="130">
                  <c:v>126341.1</c:v>
                </c:pt>
                <c:pt idx="131">
                  <c:v>126494.3</c:v>
                </c:pt>
                <c:pt idx="132">
                  <c:v>126641.5</c:v>
                </c:pt>
                <c:pt idx="133">
                  <c:v>126254.5</c:v>
                </c:pt>
                <c:pt idx="134">
                  <c:v>126226.4</c:v>
                </c:pt>
                <c:pt idx="135">
                  <c:v>126867.8</c:v>
                </c:pt>
                <c:pt idx="136">
                  <c:v>126139.8</c:v>
                </c:pt>
                <c:pt idx="137">
                  <c:v>125798.2</c:v>
                </c:pt>
                <c:pt idx="138">
                  <c:v>126612.8</c:v>
                </c:pt>
                <c:pt idx="139">
                  <c:v>126629.6</c:v>
                </c:pt>
                <c:pt idx="140">
                  <c:v>126637.3</c:v>
                </c:pt>
                <c:pt idx="141">
                  <c:v>126831.4</c:v>
                </c:pt>
                <c:pt idx="142">
                  <c:v>126750.1</c:v>
                </c:pt>
                <c:pt idx="143">
                  <c:v>126807.9</c:v>
                </c:pt>
                <c:pt idx="144">
                  <c:v>126086.8</c:v>
                </c:pt>
                <c:pt idx="145">
                  <c:v>126134.6</c:v>
                </c:pt>
                <c:pt idx="146">
                  <c:v>126461.1</c:v>
                </c:pt>
                <c:pt idx="147">
                  <c:v>126409.9</c:v>
                </c:pt>
                <c:pt idx="148">
                  <c:v>125811.5</c:v>
                </c:pt>
                <c:pt idx="149">
                  <c:v>125570.1</c:v>
                </c:pt>
                <c:pt idx="150">
                  <c:v>125165.1</c:v>
                </c:pt>
                <c:pt idx="151">
                  <c:v>125389.7</c:v>
                </c:pt>
                <c:pt idx="152">
                  <c:v>125440.5</c:v>
                </c:pt>
                <c:pt idx="153">
                  <c:v>124898.1</c:v>
                </c:pt>
                <c:pt idx="154">
                  <c:v>125360.9</c:v>
                </c:pt>
                <c:pt idx="155">
                  <c:v>125671.4</c:v>
                </c:pt>
                <c:pt idx="156">
                  <c:v>125221.4</c:v>
                </c:pt>
                <c:pt idx="157">
                  <c:v>125245.5</c:v>
                </c:pt>
                <c:pt idx="158">
                  <c:v>125495.4</c:v>
                </c:pt>
                <c:pt idx="159">
                  <c:v>125095.2</c:v>
                </c:pt>
                <c:pt idx="160">
                  <c:v>125699.7</c:v>
                </c:pt>
                <c:pt idx="161">
                  <c:v>126101</c:v>
                </c:pt>
                <c:pt idx="162">
                  <c:v>125592.6</c:v>
                </c:pt>
                <c:pt idx="163">
                  <c:v>125467.9</c:v>
                </c:pt>
                <c:pt idx="164">
                  <c:v>124942.2</c:v>
                </c:pt>
                <c:pt idx="165">
                  <c:v>124879.4</c:v>
                </c:pt>
                <c:pt idx="166">
                  <c:v>124882.5</c:v>
                </c:pt>
                <c:pt idx="167">
                  <c:v>124683.4</c:v>
                </c:pt>
                <c:pt idx="168">
                  <c:v>124957.7</c:v>
                </c:pt>
                <c:pt idx="169">
                  <c:v>124310.2</c:v>
                </c:pt>
                <c:pt idx="170">
                  <c:v>124832.7</c:v>
                </c:pt>
                <c:pt idx="171">
                  <c:v>124561.8</c:v>
                </c:pt>
                <c:pt idx="172">
                  <c:v>124462.6</c:v>
                </c:pt>
                <c:pt idx="173">
                  <c:v>124121.2</c:v>
                </c:pt>
                <c:pt idx="174">
                  <c:v>124498.7</c:v>
                </c:pt>
                <c:pt idx="175">
                  <c:v>124292.6</c:v>
                </c:pt>
                <c:pt idx="176">
                  <c:v>124261.4</c:v>
                </c:pt>
                <c:pt idx="177">
                  <c:v>124478.3</c:v>
                </c:pt>
                <c:pt idx="178">
                  <c:v>124470.3</c:v>
                </c:pt>
                <c:pt idx="179">
                  <c:v>124402.1</c:v>
                </c:pt>
                <c:pt idx="180">
                  <c:v>124240.2</c:v>
                </c:pt>
                <c:pt idx="181">
                  <c:v>124379.3</c:v>
                </c:pt>
                <c:pt idx="182">
                  <c:v>124245</c:v>
                </c:pt>
                <c:pt idx="183">
                  <c:v>123968.8</c:v>
                </c:pt>
                <c:pt idx="184">
                  <c:v>124199.8</c:v>
                </c:pt>
                <c:pt idx="185">
                  <c:v>123733.1</c:v>
                </c:pt>
                <c:pt idx="186">
                  <c:v>123690.3</c:v>
                </c:pt>
                <c:pt idx="187">
                  <c:v>123633.3</c:v>
                </c:pt>
                <c:pt idx="188">
                  <c:v>123632.1</c:v>
                </c:pt>
                <c:pt idx="189">
                  <c:v>123248.6</c:v>
                </c:pt>
                <c:pt idx="190">
                  <c:v>123620.6</c:v>
                </c:pt>
                <c:pt idx="191">
                  <c:v>123597.5</c:v>
                </c:pt>
                <c:pt idx="192">
                  <c:v>123338.5</c:v>
                </c:pt>
                <c:pt idx="193">
                  <c:v>123147.9</c:v>
                </c:pt>
                <c:pt idx="194">
                  <c:v>123443</c:v>
                </c:pt>
                <c:pt idx="195">
                  <c:v>123262</c:v>
                </c:pt>
                <c:pt idx="196">
                  <c:v>123630.5</c:v>
                </c:pt>
                <c:pt idx="197">
                  <c:v>123813.1</c:v>
                </c:pt>
                <c:pt idx="198">
                  <c:v>123334.5</c:v>
                </c:pt>
                <c:pt idx="199">
                  <c:v>122817</c:v>
                </c:pt>
                <c:pt idx="200">
                  <c:v>123202.6</c:v>
                </c:pt>
              </c:numCache>
            </c:numRef>
          </c:yVal>
          <c:smooth val="1"/>
        </c:ser>
        <c:axId val="160487296"/>
        <c:axId val="160505856"/>
      </c:scatterChart>
      <c:valAx>
        <c:axId val="160487296"/>
        <c:scaling>
          <c:orientation val="maxMin"/>
          <c:max val="350"/>
          <c:min val="33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505856"/>
        <c:crosses val="autoZero"/>
        <c:crossBetween val="midCat"/>
      </c:valAx>
      <c:valAx>
        <c:axId val="160505856"/>
        <c:scaling>
          <c:orientation val="minMax"/>
          <c:max val="160000"/>
          <c:min val="120000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2.0248879654216286E-2"/>
              <c:y val="0.40439552896221131"/>
            </c:manualLayout>
          </c:layout>
        </c:title>
        <c:numFmt formatCode="General" sourceLinked="1"/>
        <c:majorTickMark val="none"/>
        <c:tickLblPos val="nextTo"/>
        <c:crossAx val="160487296"/>
        <c:crosses val="autoZero"/>
        <c:crossBetween val="midCat"/>
        <c:majorUnit val="20000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'C1S-1'!$B$1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'C1S-1'!$A$2:$A$252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'C1S-1'!$B$2:$B$252</c:f>
              <c:numCache>
                <c:formatCode>General</c:formatCode>
                <c:ptCount val="251"/>
                <c:pt idx="0">
                  <c:v>321794.7</c:v>
                </c:pt>
                <c:pt idx="1">
                  <c:v>321021.3</c:v>
                </c:pt>
                <c:pt idx="2">
                  <c:v>321257.90000000002</c:v>
                </c:pt>
                <c:pt idx="3">
                  <c:v>321927.8</c:v>
                </c:pt>
                <c:pt idx="4">
                  <c:v>322147.8</c:v>
                </c:pt>
                <c:pt idx="5">
                  <c:v>321287.40000000002</c:v>
                </c:pt>
                <c:pt idx="6">
                  <c:v>320764.3</c:v>
                </c:pt>
                <c:pt idx="7">
                  <c:v>321397.7</c:v>
                </c:pt>
                <c:pt idx="8">
                  <c:v>320929.09999999998</c:v>
                </c:pt>
                <c:pt idx="9">
                  <c:v>320699.7</c:v>
                </c:pt>
                <c:pt idx="10">
                  <c:v>320374.09999999998</c:v>
                </c:pt>
                <c:pt idx="11">
                  <c:v>321037.90000000002</c:v>
                </c:pt>
                <c:pt idx="12">
                  <c:v>321193.90000000002</c:v>
                </c:pt>
                <c:pt idx="13">
                  <c:v>321419.7</c:v>
                </c:pt>
                <c:pt idx="14">
                  <c:v>320928.2</c:v>
                </c:pt>
                <c:pt idx="15">
                  <c:v>320537</c:v>
                </c:pt>
                <c:pt idx="16">
                  <c:v>319947</c:v>
                </c:pt>
                <c:pt idx="17">
                  <c:v>320267</c:v>
                </c:pt>
                <c:pt idx="18">
                  <c:v>320537.90000000002</c:v>
                </c:pt>
                <c:pt idx="19">
                  <c:v>321042.5</c:v>
                </c:pt>
                <c:pt idx="20">
                  <c:v>320868.3</c:v>
                </c:pt>
                <c:pt idx="21">
                  <c:v>320859.09999999998</c:v>
                </c:pt>
                <c:pt idx="22">
                  <c:v>320645.3</c:v>
                </c:pt>
                <c:pt idx="23">
                  <c:v>321122.5</c:v>
                </c:pt>
                <c:pt idx="24">
                  <c:v>322295.7</c:v>
                </c:pt>
                <c:pt idx="25">
                  <c:v>321322.2</c:v>
                </c:pt>
                <c:pt idx="26">
                  <c:v>320973.7</c:v>
                </c:pt>
                <c:pt idx="27">
                  <c:v>320632.5</c:v>
                </c:pt>
                <c:pt idx="28">
                  <c:v>321103.09999999998</c:v>
                </c:pt>
                <c:pt idx="29">
                  <c:v>321440.8</c:v>
                </c:pt>
                <c:pt idx="30">
                  <c:v>321796.59999999998</c:v>
                </c:pt>
                <c:pt idx="31">
                  <c:v>321227.5</c:v>
                </c:pt>
                <c:pt idx="32">
                  <c:v>320310.8</c:v>
                </c:pt>
                <c:pt idx="33">
                  <c:v>320939.3</c:v>
                </c:pt>
                <c:pt idx="34">
                  <c:v>321264.90000000002</c:v>
                </c:pt>
                <c:pt idx="35">
                  <c:v>320220.59999999998</c:v>
                </c:pt>
                <c:pt idx="36">
                  <c:v>320553.8</c:v>
                </c:pt>
                <c:pt idx="37">
                  <c:v>320298.7</c:v>
                </c:pt>
                <c:pt idx="38">
                  <c:v>320375.7</c:v>
                </c:pt>
                <c:pt idx="39">
                  <c:v>320098.2</c:v>
                </c:pt>
                <c:pt idx="40">
                  <c:v>320899.3</c:v>
                </c:pt>
                <c:pt idx="41">
                  <c:v>321709.5</c:v>
                </c:pt>
                <c:pt idx="42">
                  <c:v>321069.09999999998</c:v>
                </c:pt>
                <c:pt idx="43">
                  <c:v>320817.40000000002</c:v>
                </c:pt>
                <c:pt idx="44">
                  <c:v>321293.09999999998</c:v>
                </c:pt>
                <c:pt idx="45">
                  <c:v>321073.90000000002</c:v>
                </c:pt>
                <c:pt idx="46">
                  <c:v>321524.90000000002</c:v>
                </c:pt>
                <c:pt idx="47">
                  <c:v>322096.40000000002</c:v>
                </c:pt>
                <c:pt idx="48">
                  <c:v>321522.3</c:v>
                </c:pt>
                <c:pt idx="49">
                  <c:v>321304.59999999998</c:v>
                </c:pt>
                <c:pt idx="50">
                  <c:v>321568.3</c:v>
                </c:pt>
                <c:pt idx="51">
                  <c:v>321521</c:v>
                </c:pt>
                <c:pt idx="52">
                  <c:v>322990.2</c:v>
                </c:pt>
                <c:pt idx="53">
                  <c:v>321482.59999999998</c:v>
                </c:pt>
                <c:pt idx="54">
                  <c:v>321556.3</c:v>
                </c:pt>
                <c:pt idx="55">
                  <c:v>321714.09999999998</c:v>
                </c:pt>
                <c:pt idx="56">
                  <c:v>321230</c:v>
                </c:pt>
                <c:pt idx="57">
                  <c:v>321626.8</c:v>
                </c:pt>
                <c:pt idx="58">
                  <c:v>322660.40000000002</c:v>
                </c:pt>
                <c:pt idx="59">
                  <c:v>322241.2</c:v>
                </c:pt>
                <c:pt idx="60">
                  <c:v>322028.2</c:v>
                </c:pt>
                <c:pt idx="61">
                  <c:v>322244.3</c:v>
                </c:pt>
                <c:pt idx="62">
                  <c:v>323251.8</c:v>
                </c:pt>
                <c:pt idx="63">
                  <c:v>323499.3</c:v>
                </c:pt>
                <c:pt idx="64">
                  <c:v>322218.40000000002</c:v>
                </c:pt>
                <c:pt idx="65">
                  <c:v>322294.3</c:v>
                </c:pt>
                <c:pt idx="66">
                  <c:v>323091.8</c:v>
                </c:pt>
                <c:pt idx="67">
                  <c:v>321718.90000000002</c:v>
                </c:pt>
                <c:pt idx="68">
                  <c:v>323616.3</c:v>
                </c:pt>
                <c:pt idx="69">
                  <c:v>322266.3</c:v>
                </c:pt>
                <c:pt idx="70">
                  <c:v>322333.90000000002</c:v>
                </c:pt>
                <c:pt idx="71">
                  <c:v>323444</c:v>
                </c:pt>
                <c:pt idx="72">
                  <c:v>323131.7</c:v>
                </c:pt>
                <c:pt idx="73">
                  <c:v>322699.5</c:v>
                </c:pt>
                <c:pt idx="74">
                  <c:v>323536.3</c:v>
                </c:pt>
                <c:pt idx="75">
                  <c:v>323172</c:v>
                </c:pt>
                <c:pt idx="76">
                  <c:v>323891.59999999998</c:v>
                </c:pt>
                <c:pt idx="77">
                  <c:v>323323.8</c:v>
                </c:pt>
                <c:pt idx="78">
                  <c:v>323526.8</c:v>
                </c:pt>
                <c:pt idx="79">
                  <c:v>323245</c:v>
                </c:pt>
                <c:pt idx="80">
                  <c:v>323017.2</c:v>
                </c:pt>
                <c:pt idx="81">
                  <c:v>324020.5</c:v>
                </c:pt>
                <c:pt idx="82">
                  <c:v>324169.09999999998</c:v>
                </c:pt>
                <c:pt idx="83">
                  <c:v>323960.3</c:v>
                </c:pt>
                <c:pt idx="84">
                  <c:v>324114.8</c:v>
                </c:pt>
                <c:pt idx="85">
                  <c:v>323954.8</c:v>
                </c:pt>
                <c:pt idx="86">
                  <c:v>323179.90000000002</c:v>
                </c:pt>
                <c:pt idx="87">
                  <c:v>324428.3</c:v>
                </c:pt>
                <c:pt idx="88">
                  <c:v>324499.09999999998</c:v>
                </c:pt>
                <c:pt idx="89">
                  <c:v>323498</c:v>
                </c:pt>
                <c:pt idx="90">
                  <c:v>322742.40000000002</c:v>
                </c:pt>
                <c:pt idx="91">
                  <c:v>325132.5</c:v>
                </c:pt>
                <c:pt idx="92">
                  <c:v>323849.3</c:v>
                </c:pt>
                <c:pt idx="93">
                  <c:v>323744.09999999998</c:v>
                </c:pt>
                <c:pt idx="94">
                  <c:v>323368.2</c:v>
                </c:pt>
                <c:pt idx="95">
                  <c:v>322392.90000000002</c:v>
                </c:pt>
                <c:pt idx="96">
                  <c:v>322852.40000000002</c:v>
                </c:pt>
                <c:pt idx="97">
                  <c:v>323867.3</c:v>
                </c:pt>
                <c:pt idx="98">
                  <c:v>323603</c:v>
                </c:pt>
                <c:pt idx="99">
                  <c:v>324464</c:v>
                </c:pt>
                <c:pt idx="100">
                  <c:v>324117.90000000002</c:v>
                </c:pt>
                <c:pt idx="101">
                  <c:v>322745.2</c:v>
                </c:pt>
                <c:pt idx="102">
                  <c:v>323526.2</c:v>
                </c:pt>
                <c:pt idx="103">
                  <c:v>324176.09999999998</c:v>
                </c:pt>
                <c:pt idx="104">
                  <c:v>324256.59999999998</c:v>
                </c:pt>
                <c:pt idx="105">
                  <c:v>324318.3</c:v>
                </c:pt>
                <c:pt idx="106">
                  <c:v>323889.3</c:v>
                </c:pt>
                <c:pt idx="107">
                  <c:v>324327.5</c:v>
                </c:pt>
                <c:pt idx="108">
                  <c:v>323901.2</c:v>
                </c:pt>
                <c:pt idx="109">
                  <c:v>324609.7</c:v>
                </c:pt>
                <c:pt idx="110">
                  <c:v>323672.2</c:v>
                </c:pt>
                <c:pt idx="111">
                  <c:v>323730</c:v>
                </c:pt>
                <c:pt idx="112">
                  <c:v>324207.8</c:v>
                </c:pt>
                <c:pt idx="113">
                  <c:v>324236.59999999998</c:v>
                </c:pt>
                <c:pt idx="114">
                  <c:v>325174.40000000002</c:v>
                </c:pt>
                <c:pt idx="115">
                  <c:v>325803.2</c:v>
                </c:pt>
                <c:pt idx="116">
                  <c:v>325672.40000000002</c:v>
                </c:pt>
                <c:pt idx="117">
                  <c:v>325724.09999999998</c:v>
                </c:pt>
                <c:pt idx="118">
                  <c:v>326882.7</c:v>
                </c:pt>
                <c:pt idx="119">
                  <c:v>326416</c:v>
                </c:pt>
                <c:pt idx="120">
                  <c:v>326336</c:v>
                </c:pt>
                <c:pt idx="121">
                  <c:v>327183.09999999998</c:v>
                </c:pt>
                <c:pt idx="122">
                  <c:v>328183.09999999998</c:v>
                </c:pt>
                <c:pt idx="123">
                  <c:v>327669.59999999998</c:v>
                </c:pt>
                <c:pt idx="124">
                  <c:v>328203.2</c:v>
                </c:pt>
                <c:pt idx="125">
                  <c:v>328422.90000000002</c:v>
                </c:pt>
                <c:pt idx="126">
                  <c:v>329657.5</c:v>
                </c:pt>
                <c:pt idx="127">
                  <c:v>330566.59999999998</c:v>
                </c:pt>
                <c:pt idx="128">
                  <c:v>330393.59999999998</c:v>
                </c:pt>
                <c:pt idx="129">
                  <c:v>331346.7</c:v>
                </c:pt>
                <c:pt idx="130">
                  <c:v>332169.2</c:v>
                </c:pt>
                <c:pt idx="131">
                  <c:v>332787.8</c:v>
                </c:pt>
                <c:pt idx="132">
                  <c:v>333468.5</c:v>
                </c:pt>
                <c:pt idx="133">
                  <c:v>333777.3</c:v>
                </c:pt>
                <c:pt idx="134">
                  <c:v>333646</c:v>
                </c:pt>
                <c:pt idx="135">
                  <c:v>333290.8</c:v>
                </c:pt>
                <c:pt idx="136">
                  <c:v>334301.2</c:v>
                </c:pt>
                <c:pt idx="137">
                  <c:v>334475.2</c:v>
                </c:pt>
                <c:pt idx="138">
                  <c:v>334247</c:v>
                </c:pt>
                <c:pt idx="139">
                  <c:v>334710.40000000002</c:v>
                </c:pt>
                <c:pt idx="140">
                  <c:v>333881.8</c:v>
                </c:pt>
                <c:pt idx="141">
                  <c:v>332500.8</c:v>
                </c:pt>
                <c:pt idx="142">
                  <c:v>332521.59999999998</c:v>
                </c:pt>
                <c:pt idx="143">
                  <c:v>332440</c:v>
                </c:pt>
                <c:pt idx="144">
                  <c:v>332095.8</c:v>
                </c:pt>
                <c:pt idx="145">
                  <c:v>331687.3</c:v>
                </c:pt>
                <c:pt idx="146">
                  <c:v>331033.5</c:v>
                </c:pt>
                <c:pt idx="147">
                  <c:v>329975.09999999998</c:v>
                </c:pt>
                <c:pt idx="148">
                  <c:v>330384.7</c:v>
                </c:pt>
                <c:pt idx="149">
                  <c:v>330272.3</c:v>
                </c:pt>
                <c:pt idx="150">
                  <c:v>329382.90000000002</c:v>
                </c:pt>
                <c:pt idx="151">
                  <c:v>329605.5</c:v>
                </c:pt>
                <c:pt idx="152">
                  <c:v>328920.8</c:v>
                </c:pt>
                <c:pt idx="153">
                  <c:v>327880.09999999998</c:v>
                </c:pt>
                <c:pt idx="154">
                  <c:v>327538</c:v>
                </c:pt>
                <c:pt idx="155">
                  <c:v>326942.7</c:v>
                </c:pt>
                <c:pt idx="156">
                  <c:v>326390.5</c:v>
                </c:pt>
                <c:pt idx="157">
                  <c:v>325744.5</c:v>
                </c:pt>
                <c:pt idx="158">
                  <c:v>325303.40000000002</c:v>
                </c:pt>
                <c:pt idx="159">
                  <c:v>325142.3</c:v>
                </c:pt>
                <c:pt idx="160">
                  <c:v>326194.7</c:v>
                </c:pt>
                <c:pt idx="161">
                  <c:v>325259.59999999998</c:v>
                </c:pt>
                <c:pt idx="162">
                  <c:v>324974.40000000002</c:v>
                </c:pt>
                <c:pt idx="163">
                  <c:v>325194.5</c:v>
                </c:pt>
                <c:pt idx="164">
                  <c:v>326146.8</c:v>
                </c:pt>
                <c:pt idx="165">
                  <c:v>326329.09999999998</c:v>
                </c:pt>
                <c:pt idx="166">
                  <c:v>325783.09999999998</c:v>
                </c:pt>
                <c:pt idx="167">
                  <c:v>324679.90000000002</c:v>
                </c:pt>
                <c:pt idx="168">
                  <c:v>324048.7</c:v>
                </c:pt>
                <c:pt idx="169">
                  <c:v>325624.3</c:v>
                </c:pt>
                <c:pt idx="170">
                  <c:v>325364.5</c:v>
                </c:pt>
                <c:pt idx="171">
                  <c:v>325470.5</c:v>
                </c:pt>
                <c:pt idx="172">
                  <c:v>325628.59999999998</c:v>
                </c:pt>
                <c:pt idx="173">
                  <c:v>325596.3</c:v>
                </c:pt>
                <c:pt idx="174">
                  <c:v>325246.59999999998</c:v>
                </c:pt>
                <c:pt idx="175">
                  <c:v>324733</c:v>
                </c:pt>
                <c:pt idx="176">
                  <c:v>325050</c:v>
                </c:pt>
                <c:pt idx="177">
                  <c:v>324329</c:v>
                </c:pt>
                <c:pt idx="178">
                  <c:v>325378.5</c:v>
                </c:pt>
                <c:pt idx="179">
                  <c:v>325098.8</c:v>
                </c:pt>
                <c:pt idx="180">
                  <c:v>325291.3</c:v>
                </c:pt>
                <c:pt idx="181">
                  <c:v>325699</c:v>
                </c:pt>
                <c:pt idx="182">
                  <c:v>325311.3</c:v>
                </c:pt>
                <c:pt idx="183">
                  <c:v>324754.5</c:v>
                </c:pt>
                <c:pt idx="184">
                  <c:v>325639.90000000002</c:v>
                </c:pt>
                <c:pt idx="185">
                  <c:v>326372.90000000002</c:v>
                </c:pt>
                <c:pt idx="186">
                  <c:v>326209.5</c:v>
                </c:pt>
                <c:pt idx="187">
                  <c:v>325629.5</c:v>
                </c:pt>
                <c:pt idx="188">
                  <c:v>325732.09999999998</c:v>
                </c:pt>
                <c:pt idx="189">
                  <c:v>326631.8</c:v>
                </c:pt>
                <c:pt idx="190">
                  <c:v>326085.7</c:v>
                </c:pt>
                <c:pt idx="191">
                  <c:v>325349</c:v>
                </c:pt>
                <c:pt idx="192">
                  <c:v>326343.7</c:v>
                </c:pt>
                <c:pt idx="193">
                  <c:v>327012.90000000002</c:v>
                </c:pt>
                <c:pt idx="194">
                  <c:v>326953.09999999998</c:v>
                </c:pt>
                <c:pt idx="195">
                  <c:v>327042.09999999998</c:v>
                </c:pt>
                <c:pt idx="196">
                  <c:v>326998.90000000002</c:v>
                </c:pt>
                <c:pt idx="197">
                  <c:v>327564.90000000002</c:v>
                </c:pt>
                <c:pt idx="198">
                  <c:v>327138</c:v>
                </c:pt>
                <c:pt idx="199">
                  <c:v>326329.90000000002</c:v>
                </c:pt>
                <c:pt idx="200">
                  <c:v>327321.8</c:v>
                </c:pt>
                <c:pt idx="201">
                  <c:v>328231.7</c:v>
                </c:pt>
                <c:pt idx="202">
                  <c:v>327716.3</c:v>
                </c:pt>
                <c:pt idx="203">
                  <c:v>327558.09999999998</c:v>
                </c:pt>
                <c:pt idx="204">
                  <c:v>327182.8</c:v>
                </c:pt>
                <c:pt idx="205">
                  <c:v>326991.09999999998</c:v>
                </c:pt>
                <c:pt idx="206">
                  <c:v>327501.09999999998</c:v>
                </c:pt>
                <c:pt idx="207">
                  <c:v>326403.8</c:v>
                </c:pt>
                <c:pt idx="208">
                  <c:v>326731.59999999998</c:v>
                </c:pt>
                <c:pt idx="209">
                  <c:v>326815.09999999998</c:v>
                </c:pt>
                <c:pt idx="210">
                  <c:v>326446.3</c:v>
                </c:pt>
                <c:pt idx="211">
                  <c:v>325986.59999999998</c:v>
                </c:pt>
                <c:pt idx="212">
                  <c:v>325365.8</c:v>
                </c:pt>
                <c:pt idx="213">
                  <c:v>325416.3</c:v>
                </c:pt>
                <c:pt idx="214">
                  <c:v>325485.7</c:v>
                </c:pt>
                <c:pt idx="215">
                  <c:v>324142.8</c:v>
                </c:pt>
                <c:pt idx="216">
                  <c:v>324672.09999999998</c:v>
                </c:pt>
                <c:pt idx="217">
                  <c:v>323944.3</c:v>
                </c:pt>
                <c:pt idx="218">
                  <c:v>324742.5</c:v>
                </c:pt>
                <c:pt idx="219">
                  <c:v>324379.40000000002</c:v>
                </c:pt>
                <c:pt idx="220">
                  <c:v>323731.20000000001</c:v>
                </c:pt>
                <c:pt idx="221">
                  <c:v>323545.8</c:v>
                </c:pt>
                <c:pt idx="222">
                  <c:v>322778.8</c:v>
                </c:pt>
                <c:pt idx="223">
                  <c:v>322929.40000000002</c:v>
                </c:pt>
                <c:pt idx="224">
                  <c:v>323299</c:v>
                </c:pt>
                <c:pt idx="225">
                  <c:v>322810.5</c:v>
                </c:pt>
                <c:pt idx="226">
                  <c:v>322285.09999999998</c:v>
                </c:pt>
                <c:pt idx="227">
                  <c:v>321961.40000000002</c:v>
                </c:pt>
                <c:pt idx="228">
                  <c:v>322051.40000000002</c:v>
                </c:pt>
                <c:pt idx="229">
                  <c:v>321639.3</c:v>
                </c:pt>
                <c:pt idx="230">
                  <c:v>321744.8</c:v>
                </c:pt>
                <c:pt idx="231">
                  <c:v>321491.20000000001</c:v>
                </c:pt>
                <c:pt idx="232">
                  <c:v>321351.59999999998</c:v>
                </c:pt>
                <c:pt idx="233">
                  <c:v>321604.8</c:v>
                </c:pt>
                <c:pt idx="234">
                  <c:v>321561.7</c:v>
                </c:pt>
                <c:pt idx="235">
                  <c:v>320970.59999999998</c:v>
                </c:pt>
                <c:pt idx="236">
                  <c:v>320315.7</c:v>
                </c:pt>
                <c:pt idx="237">
                  <c:v>321112.09999999998</c:v>
                </c:pt>
                <c:pt idx="238">
                  <c:v>321522.3</c:v>
                </c:pt>
                <c:pt idx="239">
                  <c:v>320736.2</c:v>
                </c:pt>
                <c:pt idx="240">
                  <c:v>320861.59999999998</c:v>
                </c:pt>
                <c:pt idx="241">
                  <c:v>321702.90000000002</c:v>
                </c:pt>
                <c:pt idx="242">
                  <c:v>320461.90000000002</c:v>
                </c:pt>
                <c:pt idx="243">
                  <c:v>320393.90000000002</c:v>
                </c:pt>
                <c:pt idx="244">
                  <c:v>321448.90000000002</c:v>
                </c:pt>
                <c:pt idx="245">
                  <c:v>321021.3</c:v>
                </c:pt>
                <c:pt idx="246">
                  <c:v>320738.3</c:v>
                </c:pt>
                <c:pt idx="247">
                  <c:v>320184</c:v>
                </c:pt>
                <c:pt idx="248">
                  <c:v>320727.7</c:v>
                </c:pt>
                <c:pt idx="249">
                  <c:v>320780.3</c:v>
                </c:pt>
                <c:pt idx="250">
                  <c:v>321941.3</c:v>
                </c:pt>
              </c:numCache>
            </c:numRef>
          </c:yVal>
          <c:smooth val="1"/>
        </c:ser>
        <c:axId val="160549504"/>
        <c:axId val="160551680"/>
      </c:scatterChart>
      <c:valAx>
        <c:axId val="160549504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551680"/>
        <c:crosses val="autoZero"/>
        <c:crossBetween val="midCat"/>
      </c:valAx>
      <c:valAx>
        <c:axId val="160551680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756E-2"/>
              <c:y val="0.3985734679271839"/>
            </c:manualLayout>
          </c:layout>
        </c:title>
        <c:numFmt formatCode="General" sourceLinked="1"/>
        <c:majorTickMark val="none"/>
        <c:tickLblPos val="nextTo"/>
        <c:crossAx val="16054950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0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'C1S-1'!$B$1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'C1S-1'!$A$2:$A$252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'C1S-1'!$B$2:$B$252</c:f>
              <c:numCache>
                <c:formatCode>General</c:formatCode>
                <c:ptCount val="251"/>
                <c:pt idx="0">
                  <c:v>321794.7</c:v>
                </c:pt>
                <c:pt idx="1">
                  <c:v>321021.3</c:v>
                </c:pt>
                <c:pt idx="2">
                  <c:v>321257.90000000002</c:v>
                </c:pt>
                <c:pt idx="3">
                  <c:v>321927.8</c:v>
                </c:pt>
                <c:pt idx="4">
                  <c:v>322147.8</c:v>
                </c:pt>
                <c:pt idx="5">
                  <c:v>321287.40000000002</c:v>
                </c:pt>
                <c:pt idx="6">
                  <c:v>320764.3</c:v>
                </c:pt>
                <c:pt idx="7">
                  <c:v>321397.7</c:v>
                </c:pt>
                <c:pt idx="8">
                  <c:v>320929.09999999998</c:v>
                </c:pt>
                <c:pt idx="9">
                  <c:v>320699.7</c:v>
                </c:pt>
                <c:pt idx="10">
                  <c:v>320374.09999999998</c:v>
                </c:pt>
                <c:pt idx="11">
                  <c:v>321037.90000000002</c:v>
                </c:pt>
                <c:pt idx="12">
                  <c:v>321193.90000000002</c:v>
                </c:pt>
                <c:pt idx="13">
                  <c:v>321419.7</c:v>
                </c:pt>
                <c:pt idx="14">
                  <c:v>320928.2</c:v>
                </c:pt>
                <c:pt idx="15">
                  <c:v>320537</c:v>
                </c:pt>
                <c:pt idx="16">
                  <c:v>319947</c:v>
                </c:pt>
                <c:pt idx="17">
                  <c:v>320267</c:v>
                </c:pt>
                <c:pt idx="18">
                  <c:v>320537.90000000002</c:v>
                </c:pt>
                <c:pt idx="19">
                  <c:v>321042.5</c:v>
                </c:pt>
                <c:pt idx="20">
                  <c:v>320868.3</c:v>
                </c:pt>
                <c:pt idx="21">
                  <c:v>320859.09999999998</c:v>
                </c:pt>
                <c:pt idx="22">
                  <c:v>320645.3</c:v>
                </c:pt>
                <c:pt idx="23">
                  <c:v>321122.5</c:v>
                </c:pt>
                <c:pt idx="24">
                  <c:v>322295.7</c:v>
                </c:pt>
                <c:pt idx="25">
                  <c:v>321322.2</c:v>
                </c:pt>
                <c:pt idx="26">
                  <c:v>320973.7</c:v>
                </c:pt>
                <c:pt idx="27">
                  <c:v>320632.5</c:v>
                </c:pt>
                <c:pt idx="28">
                  <c:v>321103.09999999998</c:v>
                </c:pt>
                <c:pt idx="29">
                  <c:v>321440.8</c:v>
                </c:pt>
                <c:pt idx="30">
                  <c:v>321796.59999999998</c:v>
                </c:pt>
                <c:pt idx="31">
                  <c:v>321227.5</c:v>
                </c:pt>
                <c:pt idx="32">
                  <c:v>320310.8</c:v>
                </c:pt>
                <c:pt idx="33">
                  <c:v>320939.3</c:v>
                </c:pt>
                <c:pt idx="34">
                  <c:v>321264.90000000002</c:v>
                </c:pt>
                <c:pt idx="35">
                  <c:v>320220.59999999998</c:v>
                </c:pt>
                <c:pt idx="36">
                  <c:v>320553.8</c:v>
                </c:pt>
                <c:pt idx="37">
                  <c:v>320298.7</c:v>
                </c:pt>
                <c:pt idx="38">
                  <c:v>320375.7</c:v>
                </c:pt>
                <c:pt idx="39">
                  <c:v>320098.2</c:v>
                </c:pt>
                <c:pt idx="40">
                  <c:v>320899.3</c:v>
                </c:pt>
                <c:pt idx="41">
                  <c:v>321709.5</c:v>
                </c:pt>
                <c:pt idx="42">
                  <c:v>321069.09999999998</c:v>
                </c:pt>
                <c:pt idx="43">
                  <c:v>320817.40000000002</c:v>
                </c:pt>
                <c:pt idx="44">
                  <c:v>321293.09999999998</c:v>
                </c:pt>
                <c:pt idx="45">
                  <c:v>321073.90000000002</c:v>
                </c:pt>
                <c:pt idx="46">
                  <c:v>321524.90000000002</c:v>
                </c:pt>
                <c:pt idx="47">
                  <c:v>322096.40000000002</c:v>
                </c:pt>
                <c:pt idx="48">
                  <c:v>321522.3</c:v>
                </c:pt>
                <c:pt idx="49">
                  <c:v>321304.59999999998</c:v>
                </c:pt>
                <c:pt idx="50">
                  <c:v>321568.3</c:v>
                </c:pt>
                <c:pt idx="51">
                  <c:v>321521</c:v>
                </c:pt>
                <c:pt idx="52">
                  <c:v>322990.2</c:v>
                </c:pt>
                <c:pt idx="53">
                  <c:v>321482.59999999998</c:v>
                </c:pt>
                <c:pt idx="54">
                  <c:v>321556.3</c:v>
                </c:pt>
                <c:pt idx="55">
                  <c:v>321714.09999999998</c:v>
                </c:pt>
                <c:pt idx="56">
                  <c:v>321230</c:v>
                </c:pt>
                <c:pt idx="57">
                  <c:v>321626.8</c:v>
                </c:pt>
                <c:pt idx="58">
                  <c:v>322660.40000000002</c:v>
                </c:pt>
                <c:pt idx="59">
                  <c:v>322241.2</c:v>
                </c:pt>
                <c:pt idx="60">
                  <c:v>322028.2</c:v>
                </c:pt>
                <c:pt idx="61">
                  <c:v>322244.3</c:v>
                </c:pt>
                <c:pt idx="62">
                  <c:v>323251.8</c:v>
                </c:pt>
                <c:pt idx="63">
                  <c:v>323499.3</c:v>
                </c:pt>
                <c:pt idx="64">
                  <c:v>322218.40000000002</c:v>
                </c:pt>
                <c:pt idx="65">
                  <c:v>322294.3</c:v>
                </c:pt>
                <c:pt idx="66">
                  <c:v>323091.8</c:v>
                </c:pt>
                <c:pt idx="67">
                  <c:v>321718.90000000002</c:v>
                </c:pt>
                <c:pt idx="68">
                  <c:v>323616.3</c:v>
                </c:pt>
                <c:pt idx="69">
                  <c:v>322266.3</c:v>
                </c:pt>
                <c:pt idx="70">
                  <c:v>322333.90000000002</c:v>
                </c:pt>
                <c:pt idx="71">
                  <c:v>323444</c:v>
                </c:pt>
                <c:pt idx="72">
                  <c:v>323131.7</c:v>
                </c:pt>
                <c:pt idx="73">
                  <c:v>322699.5</c:v>
                </c:pt>
                <c:pt idx="74">
                  <c:v>323536.3</c:v>
                </c:pt>
                <c:pt idx="75">
                  <c:v>323172</c:v>
                </c:pt>
                <c:pt idx="76">
                  <c:v>323891.59999999998</c:v>
                </c:pt>
                <c:pt idx="77">
                  <c:v>323323.8</c:v>
                </c:pt>
                <c:pt idx="78">
                  <c:v>323526.8</c:v>
                </c:pt>
                <c:pt idx="79">
                  <c:v>323245</c:v>
                </c:pt>
                <c:pt idx="80">
                  <c:v>323017.2</c:v>
                </c:pt>
                <c:pt idx="81">
                  <c:v>324020.5</c:v>
                </c:pt>
                <c:pt idx="82">
                  <c:v>324169.09999999998</c:v>
                </c:pt>
                <c:pt idx="83">
                  <c:v>323960.3</c:v>
                </c:pt>
                <c:pt idx="84">
                  <c:v>324114.8</c:v>
                </c:pt>
                <c:pt idx="85">
                  <c:v>323954.8</c:v>
                </c:pt>
                <c:pt idx="86">
                  <c:v>323179.90000000002</c:v>
                </c:pt>
                <c:pt idx="87">
                  <c:v>324428.3</c:v>
                </c:pt>
                <c:pt idx="88">
                  <c:v>324499.09999999998</c:v>
                </c:pt>
                <c:pt idx="89">
                  <c:v>323498</c:v>
                </c:pt>
                <c:pt idx="90">
                  <c:v>322742.40000000002</c:v>
                </c:pt>
                <c:pt idx="91">
                  <c:v>325132.5</c:v>
                </c:pt>
                <c:pt idx="92">
                  <c:v>323849.3</c:v>
                </c:pt>
                <c:pt idx="93">
                  <c:v>323744.09999999998</c:v>
                </c:pt>
                <c:pt idx="94">
                  <c:v>323368.2</c:v>
                </c:pt>
                <c:pt idx="95">
                  <c:v>322392.90000000002</c:v>
                </c:pt>
                <c:pt idx="96">
                  <c:v>322852.40000000002</c:v>
                </c:pt>
                <c:pt idx="97">
                  <c:v>323867.3</c:v>
                </c:pt>
                <c:pt idx="98">
                  <c:v>323603</c:v>
                </c:pt>
                <c:pt idx="99">
                  <c:v>324464</c:v>
                </c:pt>
                <c:pt idx="100">
                  <c:v>324117.90000000002</c:v>
                </c:pt>
                <c:pt idx="101">
                  <c:v>322745.2</c:v>
                </c:pt>
                <c:pt idx="102">
                  <c:v>323526.2</c:v>
                </c:pt>
                <c:pt idx="103">
                  <c:v>324176.09999999998</c:v>
                </c:pt>
                <c:pt idx="104">
                  <c:v>324256.59999999998</c:v>
                </c:pt>
                <c:pt idx="105">
                  <c:v>324318.3</c:v>
                </c:pt>
                <c:pt idx="106">
                  <c:v>323889.3</c:v>
                </c:pt>
                <c:pt idx="107">
                  <c:v>324327.5</c:v>
                </c:pt>
                <c:pt idx="108">
                  <c:v>323901.2</c:v>
                </c:pt>
                <c:pt idx="109">
                  <c:v>324609.7</c:v>
                </c:pt>
                <c:pt idx="110">
                  <c:v>323672.2</c:v>
                </c:pt>
                <c:pt idx="111">
                  <c:v>323730</c:v>
                </c:pt>
                <c:pt idx="112">
                  <c:v>324207.8</c:v>
                </c:pt>
                <c:pt idx="113">
                  <c:v>324236.59999999998</c:v>
                </c:pt>
                <c:pt idx="114">
                  <c:v>325174.40000000002</c:v>
                </c:pt>
                <c:pt idx="115">
                  <c:v>325803.2</c:v>
                </c:pt>
                <c:pt idx="116">
                  <c:v>325672.40000000002</c:v>
                </c:pt>
                <c:pt idx="117">
                  <c:v>325724.09999999998</c:v>
                </c:pt>
                <c:pt idx="118">
                  <c:v>326882.7</c:v>
                </c:pt>
                <c:pt idx="119">
                  <c:v>326416</c:v>
                </c:pt>
                <c:pt idx="120">
                  <c:v>326336</c:v>
                </c:pt>
                <c:pt idx="121">
                  <c:v>327183.09999999998</c:v>
                </c:pt>
                <c:pt idx="122">
                  <c:v>328183.09999999998</c:v>
                </c:pt>
                <c:pt idx="123">
                  <c:v>327669.59999999998</c:v>
                </c:pt>
                <c:pt idx="124">
                  <c:v>328203.2</c:v>
                </c:pt>
                <c:pt idx="125">
                  <c:v>328422.90000000002</c:v>
                </c:pt>
                <c:pt idx="126">
                  <c:v>329657.5</c:v>
                </c:pt>
                <c:pt idx="127">
                  <c:v>330566.59999999998</c:v>
                </c:pt>
                <c:pt idx="128">
                  <c:v>330393.59999999998</c:v>
                </c:pt>
                <c:pt idx="129">
                  <c:v>331346.7</c:v>
                </c:pt>
                <c:pt idx="130">
                  <c:v>332169.2</c:v>
                </c:pt>
                <c:pt idx="131">
                  <c:v>332787.8</c:v>
                </c:pt>
                <c:pt idx="132">
                  <c:v>333468.5</c:v>
                </c:pt>
                <c:pt idx="133">
                  <c:v>333777.3</c:v>
                </c:pt>
                <c:pt idx="134">
                  <c:v>333646</c:v>
                </c:pt>
                <c:pt idx="135">
                  <c:v>333290.8</c:v>
                </c:pt>
                <c:pt idx="136">
                  <c:v>334301.2</c:v>
                </c:pt>
                <c:pt idx="137">
                  <c:v>334475.2</c:v>
                </c:pt>
                <c:pt idx="138">
                  <c:v>334247</c:v>
                </c:pt>
                <c:pt idx="139">
                  <c:v>334710.40000000002</c:v>
                </c:pt>
                <c:pt idx="140">
                  <c:v>333881.8</c:v>
                </c:pt>
                <c:pt idx="141">
                  <c:v>332500.8</c:v>
                </c:pt>
                <c:pt idx="142">
                  <c:v>332521.59999999998</c:v>
                </c:pt>
                <c:pt idx="143">
                  <c:v>332440</c:v>
                </c:pt>
                <c:pt idx="144">
                  <c:v>332095.8</c:v>
                </c:pt>
                <c:pt idx="145">
                  <c:v>331687.3</c:v>
                </c:pt>
                <c:pt idx="146">
                  <c:v>331033.5</c:v>
                </c:pt>
                <c:pt idx="147">
                  <c:v>329975.09999999998</c:v>
                </c:pt>
                <c:pt idx="148">
                  <c:v>330384.7</c:v>
                </c:pt>
                <c:pt idx="149">
                  <c:v>330272.3</c:v>
                </c:pt>
                <c:pt idx="150">
                  <c:v>329382.90000000002</c:v>
                </c:pt>
                <c:pt idx="151">
                  <c:v>329605.5</c:v>
                </c:pt>
                <c:pt idx="152">
                  <c:v>328920.8</c:v>
                </c:pt>
                <c:pt idx="153">
                  <c:v>327880.09999999998</c:v>
                </c:pt>
                <c:pt idx="154">
                  <c:v>327538</c:v>
                </c:pt>
                <c:pt idx="155">
                  <c:v>326942.7</c:v>
                </c:pt>
                <c:pt idx="156">
                  <c:v>326390.5</c:v>
                </c:pt>
                <c:pt idx="157">
                  <c:v>325744.5</c:v>
                </c:pt>
                <c:pt idx="158">
                  <c:v>325303.40000000002</c:v>
                </c:pt>
                <c:pt idx="159">
                  <c:v>325142.3</c:v>
                </c:pt>
                <c:pt idx="160">
                  <c:v>326194.7</c:v>
                </c:pt>
                <c:pt idx="161">
                  <c:v>325259.59999999998</c:v>
                </c:pt>
                <c:pt idx="162">
                  <c:v>324974.40000000002</c:v>
                </c:pt>
                <c:pt idx="163">
                  <c:v>325194.5</c:v>
                </c:pt>
                <c:pt idx="164">
                  <c:v>326146.8</c:v>
                </c:pt>
                <c:pt idx="165">
                  <c:v>326329.09999999998</c:v>
                </c:pt>
                <c:pt idx="166">
                  <c:v>325783.09999999998</c:v>
                </c:pt>
                <c:pt idx="167">
                  <c:v>324679.90000000002</c:v>
                </c:pt>
                <c:pt idx="168">
                  <c:v>324048.7</c:v>
                </c:pt>
                <c:pt idx="169">
                  <c:v>325624.3</c:v>
                </c:pt>
                <c:pt idx="170">
                  <c:v>325364.5</c:v>
                </c:pt>
                <c:pt idx="171">
                  <c:v>325470.5</c:v>
                </c:pt>
                <c:pt idx="172">
                  <c:v>325628.59999999998</c:v>
                </c:pt>
                <c:pt idx="173">
                  <c:v>325596.3</c:v>
                </c:pt>
                <c:pt idx="174">
                  <c:v>325246.59999999998</c:v>
                </c:pt>
                <c:pt idx="175">
                  <c:v>324733</c:v>
                </c:pt>
                <c:pt idx="176">
                  <c:v>325050</c:v>
                </c:pt>
                <c:pt idx="177">
                  <c:v>324329</c:v>
                </c:pt>
                <c:pt idx="178">
                  <c:v>325378.5</c:v>
                </c:pt>
                <c:pt idx="179">
                  <c:v>325098.8</c:v>
                </c:pt>
                <c:pt idx="180">
                  <c:v>325291.3</c:v>
                </c:pt>
                <c:pt idx="181">
                  <c:v>325699</c:v>
                </c:pt>
                <c:pt idx="182">
                  <c:v>325311.3</c:v>
                </c:pt>
                <c:pt idx="183">
                  <c:v>324754.5</c:v>
                </c:pt>
                <c:pt idx="184">
                  <c:v>325639.90000000002</c:v>
                </c:pt>
                <c:pt idx="185">
                  <c:v>326372.90000000002</c:v>
                </c:pt>
                <c:pt idx="186">
                  <c:v>326209.5</c:v>
                </c:pt>
                <c:pt idx="187">
                  <c:v>325629.5</c:v>
                </c:pt>
                <c:pt idx="188">
                  <c:v>325732.09999999998</c:v>
                </c:pt>
                <c:pt idx="189">
                  <c:v>326631.8</c:v>
                </c:pt>
                <c:pt idx="190">
                  <c:v>326085.7</c:v>
                </c:pt>
                <c:pt idx="191">
                  <c:v>325349</c:v>
                </c:pt>
                <c:pt idx="192">
                  <c:v>326343.7</c:v>
                </c:pt>
                <c:pt idx="193">
                  <c:v>327012.90000000002</c:v>
                </c:pt>
                <c:pt idx="194">
                  <c:v>326953.09999999998</c:v>
                </c:pt>
                <c:pt idx="195">
                  <c:v>327042.09999999998</c:v>
                </c:pt>
                <c:pt idx="196">
                  <c:v>326998.90000000002</c:v>
                </c:pt>
                <c:pt idx="197">
                  <c:v>327564.90000000002</c:v>
                </c:pt>
                <c:pt idx="198">
                  <c:v>327138</c:v>
                </c:pt>
                <c:pt idx="199">
                  <c:v>326329.90000000002</c:v>
                </c:pt>
                <c:pt idx="200">
                  <c:v>327321.8</c:v>
                </c:pt>
                <c:pt idx="201">
                  <c:v>328231.7</c:v>
                </c:pt>
                <c:pt idx="202">
                  <c:v>327716.3</c:v>
                </c:pt>
                <c:pt idx="203">
                  <c:v>327558.09999999998</c:v>
                </c:pt>
                <c:pt idx="204">
                  <c:v>327182.8</c:v>
                </c:pt>
                <c:pt idx="205">
                  <c:v>326991.09999999998</c:v>
                </c:pt>
                <c:pt idx="206">
                  <c:v>327501.09999999998</c:v>
                </c:pt>
                <c:pt idx="207">
                  <c:v>326403.8</c:v>
                </c:pt>
                <c:pt idx="208">
                  <c:v>326731.59999999998</c:v>
                </c:pt>
                <c:pt idx="209">
                  <c:v>326815.09999999998</c:v>
                </c:pt>
                <c:pt idx="210">
                  <c:v>326446.3</c:v>
                </c:pt>
                <c:pt idx="211">
                  <c:v>325986.59999999998</c:v>
                </c:pt>
                <c:pt idx="212">
                  <c:v>325365.8</c:v>
                </c:pt>
                <c:pt idx="213">
                  <c:v>325416.3</c:v>
                </c:pt>
                <c:pt idx="214">
                  <c:v>325485.7</c:v>
                </c:pt>
                <c:pt idx="215">
                  <c:v>324142.8</c:v>
                </c:pt>
                <c:pt idx="216">
                  <c:v>324672.09999999998</c:v>
                </c:pt>
                <c:pt idx="217">
                  <c:v>323944.3</c:v>
                </c:pt>
                <c:pt idx="218">
                  <c:v>324742.5</c:v>
                </c:pt>
                <c:pt idx="219">
                  <c:v>324379.40000000002</c:v>
                </c:pt>
                <c:pt idx="220">
                  <c:v>323731.20000000001</c:v>
                </c:pt>
                <c:pt idx="221">
                  <c:v>323545.8</c:v>
                </c:pt>
                <c:pt idx="222">
                  <c:v>322778.8</c:v>
                </c:pt>
                <c:pt idx="223">
                  <c:v>322929.40000000002</c:v>
                </c:pt>
                <c:pt idx="224">
                  <c:v>323299</c:v>
                </c:pt>
                <c:pt idx="225">
                  <c:v>322810.5</c:v>
                </c:pt>
                <c:pt idx="226">
                  <c:v>322285.09999999998</c:v>
                </c:pt>
                <c:pt idx="227">
                  <c:v>321961.40000000002</c:v>
                </c:pt>
                <c:pt idx="228">
                  <c:v>322051.40000000002</c:v>
                </c:pt>
                <c:pt idx="229">
                  <c:v>321639.3</c:v>
                </c:pt>
                <c:pt idx="230">
                  <c:v>321744.8</c:v>
                </c:pt>
                <c:pt idx="231">
                  <c:v>321491.20000000001</c:v>
                </c:pt>
                <c:pt idx="232">
                  <c:v>321351.59999999998</c:v>
                </c:pt>
                <c:pt idx="233">
                  <c:v>321604.8</c:v>
                </c:pt>
                <c:pt idx="234">
                  <c:v>321561.7</c:v>
                </c:pt>
                <c:pt idx="235">
                  <c:v>320970.59999999998</c:v>
                </c:pt>
                <c:pt idx="236">
                  <c:v>320315.7</c:v>
                </c:pt>
                <c:pt idx="237">
                  <c:v>321112.09999999998</c:v>
                </c:pt>
                <c:pt idx="238">
                  <c:v>321522.3</c:v>
                </c:pt>
                <c:pt idx="239">
                  <c:v>320736.2</c:v>
                </c:pt>
                <c:pt idx="240">
                  <c:v>320861.59999999998</c:v>
                </c:pt>
                <c:pt idx="241">
                  <c:v>321702.90000000002</c:v>
                </c:pt>
                <c:pt idx="242">
                  <c:v>320461.90000000002</c:v>
                </c:pt>
                <c:pt idx="243">
                  <c:v>320393.90000000002</c:v>
                </c:pt>
                <c:pt idx="244">
                  <c:v>321448.90000000002</c:v>
                </c:pt>
                <c:pt idx="245">
                  <c:v>321021.3</c:v>
                </c:pt>
                <c:pt idx="246">
                  <c:v>320738.3</c:v>
                </c:pt>
                <c:pt idx="247">
                  <c:v>320184</c:v>
                </c:pt>
                <c:pt idx="248">
                  <c:v>320727.7</c:v>
                </c:pt>
                <c:pt idx="249">
                  <c:v>320780.3</c:v>
                </c:pt>
                <c:pt idx="250">
                  <c:v>321941.3</c:v>
                </c:pt>
              </c:numCache>
            </c:numRef>
          </c:yVal>
          <c:smooth val="1"/>
        </c:ser>
        <c:ser>
          <c:idx val="2"/>
          <c:order val="1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'C1S-1'!$D$6:$D$252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322165.7</c:v>
                </c:pt>
                <c:pt idx="67">
                  <c:v>322165.7</c:v>
                </c:pt>
                <c:pt idx="68">
                  <c:v>322165.2</c:v>
                </c:pt>
                <c:pt idx="69">
                  <c:v>322164.90000000002</c:v>
                </c:pt>
                <c:pt idx="70">
                  <c:v>322164.7</c:v>
                </c:pt>
                <c:pt idx="71">
                  <c:v>322164.2</c:v>
                </c:pt>
                <c:pt idx="72">
                  <c:v>322163.90000000002</c:v>
                </c:pt>
                <c:pt idx="73">
                  <c:v>322163.3</c:v>
                </c:pt>
                <c:pt idx="74">
                  <c:v>322162.90000000002</c:v>
                </c:pt>
                <c:pt idx="75">
                  <c:v>322162.40000000002</c:v>
                </c:pt>
                <c:pt idx="76">
                  <c:v>322162</c:v>
                </c:pt>
                <c:pt idx="77">
                  <c:v>322161.7</c:v>
                </c:pt>
                <c:pt idx="78">
                  <c:v>322161.09999999998</c:v>
                </c:pt>
                <c:pt idx="79">
                  <c:v>322160.40000000002</c:v>
                </c:pt>
                <c:pt idx="80">
                  <c:v>322159.8</c:v>
                </c:pt>
                <c:pt idx="81">
                  <c:v>322159.09999999998</c:v>
                </c:pt>
                <c:pt idx="82">
                  <c:v>322158.40000000002</c:v>
                </c:pt>
                <c:pt idx="83">
                  <c:v>322158.09999999998</c:v>
                </c:pt>
                <c:pt idx="84">
                  <c:v>322157.3</c:v>
                </c:pt>
                <c:pt idx="85">
                  <c:v>322156.5</c:v>
                </c:pt>
                <c:pt idx="86">
                  <c:v>322156</c:v>
                </c:pt>
                <c:pt idx="87">
                  <c:v>322155.8</c:v>
                </c:pt>
                <c:pt idx="88">
                  <c:v>322154.8</c:v>
                </c:pt>
                <c:pt idx="89">
                  <c:v>322154.2</c:v>
                </c:pt>
                <c:pt idx="90">
                  <c:v>322153.7</c:v>
                </c:pt>
                <c:pt idx="91">
                  <c:v>322153.2</c:v>
                </c:pt>
                <c:pt idx="92">
                  <c:v>322153.2</c:v>
                </c:pt>
                <c:pt idx="93">
                  <c:v>322152.90000000002</c:v>
                </c:pt>
                <c:pt idx="94">
                  <c:v>322152.3</c:v>
                </c:pt>
                <c:pt idx="95">
                  <c:v>322151.8</c:v>
                </c:pt>
                <c:pt idx="96">
                  <c:v>322151</c:v>
                </c:pt>
                <c:pt idx="97">
                  <c:v>322150.3</c:v>
                </c:pt>
                <c:pt idx="98">
                  <c:v>322150.09999999998</c:v>
                </c:pt>
                <c:pt idx="99">
                  <c:v>322149.59999999998</c:v>
                </c:pt>
                <c:pt idx="100">
                  <c:v>322148.90000000002</c:v>
                </c:pt>
                <c:pt idx="101">
                  <c:v>322148.2</c:v>
                </c:pt>
                <c:pt idx="102">
                  <c:v>322147.40000000002</c:v>
                </c:pt>
                <c:pt idx="103">
                  <c:v>322146.8</c:v>
                </c:pt>
                <c:pt idx="104">
                  <c:v>322146.09999999998</c:v>
                </c:pt>
                <c:pt idx="105">
                  <c:v>322145.5</c:v>
                </c:pt>
                <c:pt idx="106">
                  <c:v>322144.59999999998</c:v>
                </c:pt>
                <c:pt idx="107">
                  <c:v>322144.09999999998</c:v>
                </c:pt>
                <c:pt idx="108">
                  <c:v>322143.5</c:v>
                </c:pt>
                <c:pt idx="109">
                  <c:v>322142.8</c:v>
                </c:pt>
                <c:pt idx="110">
                  <c:v>322142.09999999998</c:v>
                </c:pt>
                <c:pt idx="111">
                  <c:v>322141</c:v>
                </c:pt>
                <c:pt idx="112">
                  <c:v>322139.8</c:v>
                </c:pt>
                <c:pt idx="113">
                  <c:v>322138.5</c:v>
                </c:pt>
                <c:pt idx="114">
                  <c:v>322137.3</c:v>
                </c:pt>
                <c:pt idx="115">
                  <c:v>322135.7</c:v>
                </c:pt>
                <c:pt idx="116">
                  <c:v>322134.2</c:v>
                </c:pt>
                <c:pt idx="117">
                  <c:v>322132.7</c:v>
                </c:pt>
                <c:pt idx="118">
                  <c:v>322130.90000000002</c:v>
                </c:pt>
                <c:pt idx="119">
                  <c:v>322128.8</c:v>
                </c:pt>
                <c:pt idx="120">
                  <c:v>322126.90000000002</c:v>
                </c:pt>
                <c:pt idx="121">
                  <c:v>322124.80000000005</c:v>
                </c:pt>
                <c:pt idx="122">
                  <c:v>322122.59999999998</c:v>
                </c:pt>
                <c:pt idx="123">
                  <c:v>322120</c:v>
                </c:pt>
                <c:pt idx="124">
                  <c:v>322117.09999999998</c:v>
                </c:pt>
                <c:pt idx="125">
                  <c:v>322114.2</c:v>
                </c:pt>
                <c:pt idx="126">
                  <c:v>322111</c:v>
                </c:pt>
                <c:pt idx="127">
                  <c:v>322107.5</c:v>
                </c:pt>
                <c:pt idx="128">
                  <c:v>322103.8</c:v>
                </c:pt>
                <c:pt idx="129">
                  <c:v>322099.90000000002</c:v>
                </c:pt>
                <c:pt idx="130">
                  <c:v>322095.8</c:v>
                </c:pt>
                <c:pt idx="131">
                  <c:v>322091.8</c:v>
                </c:pt>
                <c:pt idx="132">
                  <c:v>322087.90000000002</c:v>
                </c:pt>
                <c:pt idx="133">
                  <c:v>322083.7</c:v>
                </c:pt>
                <c:pt idx="134">
                  <c:v>322079.40000000002</c:v>
                </c:pt>
                <c:pt idx="135">
                  <c:v>322075.2</c:v>
                </c:pt>
                <c:pt idx="136">
                  <c:v>322070.8</c:v>
                </c:pt>
                <c:pt idx="137">
                  <c:v>322066.7</c:v>
                </c:pt>
                <c:pt idx="138">
                  <c:v>322063</c:v>
                </c:pt>
                <c:pt idx="139">
                  <c:v>322059.40000000002</c:v>
                </c:pt>
                <c:pt idx="140">
                  <c:v>322055.8</c:v>
                </c:pt>
                <c:pt idx="141">
                  <c:v>322052.3</c:v>
                </c:pt>
                <c:pt idx="142">
                  <c:v>322049</c:v>
                </c:pt>
                <c:pt idx="143">
                  <c:v>322045.8</c:v>
                </c:pt>
                <c:pt idx="144">
                  <c:v>322043.09999999998</c:v>
                </c:pt>
                <c:pt idx="145">
                  <c:v>322040.2</c:v>
                </c:pt>
                <c:pt idx="146">
                  <c:v>322037.3</c:v>
                </c:pt>
                <c:pt idx="147">
                  <c:v>322034.8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axId val="160633600"/>
        <c:axId val="160635520"/>
      </c:scatterChart>
      <c:valAx>
        <c:axId val="160633600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635520"/>
        <c:crosses val="autoZero"/>
        <c:crossBetween val="midCat"/>
      </c:valAx>
      <c:valAx>
        <c:axId val="160635520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78E-2"/>
              <c:y val="0.3985734679271844"/>
            </c:manualLayout>
          </c:layout>
        </c:title>
        <c:numFmt formatCode="General" sourceLinked="1"/>
        <c:majorTickMark val="none"/>
        <c:tickLblPos val="nextTo"/>
        <c:crossAx val="16063360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000"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'C1S-1'!$B$1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'C1S-1'!$A$2:$A$252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'C1S-1'!$B$2:$B$252</c:f>
              <c:numCache>
                <c:formatCode>General</c:formatCode>
                <c:ptCount val="251"/>
                <c:pt idx="0">
                  <c:v>321794.7</c:v>
                </c:pt>
                <c:pt idx="1">
                  <c:v>321021.3</c:v>
                </c:pt>
                <c:pt idx="2">
                  <c:v>321257.90000000002</c:v>
                </c:pt>
                <c:pt idx="3">
                  <c:v>321927.8</c:v>
                </c:pt>
                <c:pt idx="4">
                  <c:v>322147.8</c:v>
                </c:pt>
                <c:pt idx="5">
                  <c:v>321287.40000000002</c:v>
                </c:pt>
                <c:pt idx="6">
                  <c:v>320764.3</c:v>
                </c:pt>
                <c:pt idx="7">
                  <c:v>321397.7</c:v>
                </c:pt>
                <c:pt idx="8">
                  <c:v>320929.09999999998</c:v>
                </c:pt>
                <c:pt idx="9">
                  <c:v>320699.7</c:v>
                </c:pt>
                <c:pt idx="10">
                  <c:v>320374.09999999998</c:v>
                </c:pt>
                <c:pt idx="11">
                  <c:v>321037.90000000002</c:v>
                </c:pt>
                <c:pt idx="12">
                  <c:v>321193.90000000002</c:v>
                </c:pt>
                <c:pt idx="13">
                  <c:v>321419.7</c:v>
                </c:pt>
                <c:pt idx="14">
                  <c:v>320928.2</c:v>
                </c:pt>
                <c:pt idx="15">
                  <c:v>320537</c:v>
                </c:pt>
                <c:pt idx="16">
                  <c:v>319947</c:v>
                </c:pt>
                <c:pt idx="17">
                  <c:v>320267</c:v>
                </c:pt>
                <c:pt idx="18">
                  <c:v>320537.90000000002</c:v>
                </c:pt>
                <c:pt idx="19">
                  <c:v>321042.5</c:v>
                </c:pt>
                <c:pt idx="20">
                  <c:v>320868.3</c:v>
                </c:pt>
                <c:pt idx="21">
                  <c:v>320859.09999999998</c:v>
                </c:pt>
                <c:pt idx="22">
                  <c:v>320645.3</c:v>
                </c:pt>
                <c:pt idx="23">
                  <c:v>321122.5</c:v>
                </c:pt>
                <c:pt idx="24">
                  <c:v>322295.7</c:v>
                </c:pt>
                <c:pt idx="25">
                  <c:v>321322.2</c:v>
                </c:pt>
                <c:pt idx="26">
                  <c:v>320973.7</c:v>
                </c:pt>
                <c:pt idx="27">
                  <c:v>320632.5</c:v>
                </c:pt>
                <c:pt idx="28">
                  <c:v>321103.09999999998</c:v>
                </c:pt>
                <c:pt idx="29">
                  <c:v>321440.8</c:v>
                </c:pt>
                <c:pt idx="30">
                  <c:v>321796.59999999998</c:v>
                </c:pt>
                <c:pt idx="31">
                  <c:v>321227.5</c:v>
                </c:pt>
                <c:pt idx="32">
                  <c:v>320310.8</c:v>
                </c:pt>
                <c:pt idx="33">
                  <c:v>320939.3</c:v>
                </c:pt>
                <c:pt idx="34">
                  <c:v>321264.90000000002</c:v>
                </c:pt>
                <c:pt idx="35">
                  <c:v>320220.59999999998</c:v>
                </c:pt>
                <c:pt idx="36">
                  <c:v>320553.8</c:v>
                </c:pt>
                <c:pt idx="37">
                  <c:v>320298.7</c:v>
                </c:pt>
                <c:pt idx="38">
                  <c:v>320375.7</c:v>
                </c:pt>
                <c:pt idx="39">
                  <c:v>320098.2</c:v>
                </c:pt>
                <c:pt idx="40">
                  <c:v>320899.3</c:v>
                </c:pt>
                <c:pt idx="41">
                  <c:v>321709.5</c:v>
                </c:pt>
                <c:pt idx="42">
                  <c:v>321069.09999999998</c:v>
                </c:pt>
                <c:pt idx="43">
                  <c:v>320817.40000000002</c:v>
                </c:pt>
                <c:pt idx="44">
                  <c:v>321293.09999999998</c:v>
                </c:pt>
                <c:pt idx="45">
                  <c:v>321073.90000000002</c:v>
                </c:pt>
                <c:pt idx="46">
                  <c:v>321524.90000000002</c:v>
                </c:pt>
                <c:pt idx="47">
                  <c:v>322096.40000000002</c:v>
                </c:pt>
                <c:pt idx="48">
                  <c:v>321522.3</c:v>
                </c:pt>
                <c:pt idx="49">
                  <c:v>321304.59999999998</c:v>
                </c:pt>
                <c:pt idx="50">
                  <c:v>321568.3</c:v>
                </c:pt>
                <c:pt idx="51">
                  <c:v>321521</c:v>
                </c:pt>
                <c:pt idx="52">
                  <c:v>322990.2</c:v>
                </c:pt>
                <c:pt idx="53">
                  <c:v>321482.59999999998</c:v>
                </c:pt>
                <c:pt idx="54">
                  <c:v>321556.3</c:v>
                </c:pt>
                <c:pt idx="55">
                  <c:v>321714.09999999998</c:v>
                </c:pt>
                <c:pt idx="56">
                  <c:v>321230</c:v>
                </c:pt>
                <c:pt idx="57">
                  <c:v>321626.8</c:v>
                </c:pt>
                <c:pt idx="58">
                  <c:v>322660.40000000002</c:v>
                </c:pt>
                <c:pt idx="59">
                  <c:v>322241.2</c:v>
                </c:pt>
                <c:pt idx="60">
                  <c:v>322028.2</c:v>
                </c:pt>
                <c:pt idx="61">
                  <c:v>322244.3</c:v>
                </c:pt>
                <c:pt idx="62">
                  <c:v>323251.8</c:v>
                </c:pt>
                <c:pt idx="63">
                  <c:v>323499.3</c:v>
                </c:pt>
                <c:pt idx="64">
                  <c:v>322218.40000000002</c:v>
                </c:pt>
                <c:pt idx="65">
                  <c:v>322294.3</c:v>
                </c:pt>
                <c:pt idx="66">
                  <c:v>323091.8</c:v>
                </c:pt>
                <c:pt idx="67">
                  <c:v>321718.90000000002</c:v>
                </c:pt>
                <c:pt idx="68">
                  <c:v>323616.3</c:v>
                </c:pt>
                <c:pt idx="69">
                  <c:v>322266.3</c:v>
                </c:pt>
                <c:pt idx="70">
                  <c:v>322333.90000000002</c:v>
                </c:pt>
                <c:pt idx="71">
                  <c:v>323444</c:v>
                </c:pt>
                <c:pt idx="72">
                  <c:v>323131.7</c:v>
                </c:pt>
                <c:pt idx="73">
                  <c:v>322699.5</c:v>
                </c:pt>
                <c:pt idx="74">
                  <c:v>323536.3</c:v>
                </c:pt>
                <c:pt idx="75">
                  <c:v>323172</c:v>
                </c:pt>
                <c:pt idx="76">
                  <c:v>323891.59999999998</c:v>
                </c:pt>
                <c:pt idx="77">
                  <c:v>323323.8</c:v>
                </c:pt>
                <c:pt idx="78">
                  <c:v>323526.8</c:v>
                </c:pt>
                <c:pt idx="79">
                  <c:v>323245</c:v>
                </c:pt>
                <c:pt idx="80">
                  <c:v>323017.2</c:v>
                </c:pt>
                <c:pt idx="81">
                  <c:v>324020.5</c:v>
                </c:pt>
                <c:pt idx="82">
                  <c:v>324169.09999999998</c:v>
                </c:pt>
                <c:pt idx="83">
                  <c:v>323960.3</c:v>
                </c:pt>
                <c:pt idx="84">
                  <c:v>324114.8</c:v>
                </c:pt>
                <c:pt idx="85">
                  <c:v>323954.8</c:v>
                </c:pt>
                <c:pt idx="86">
                  <c:v>323179.90000000002</c:v>
                </c:pt>
                <c:pt idx="87">
                  <c:v>324428.3</c:v>
                </c:pt>
                <c:pt idx="88">
                  <c:v>324499.09999999998</c:v>
                </c:pt>
                <c:pt idx="89">
                  <c:v>323498</c:v>
                </c:pt>
                <c:pt idx="90">
                  <c:v>322742.40000000002</c:v>
                </c:pt>
                <c:pt idx="91">
                  <c:v>325132.5</c:v>
                </c:pt>
                <c:pt idx="92">
                  <c:v>323849.3</c:v>
                </c:pt>
                <c:pt idx="93">
                  <c:v>323744.09999999998</c:v>
                </c:pt>
                <c:pt idx="94">
                  <c:v>323368.2</c:v>
                </c:pt>
                <c:pt idx="95">
                  <c:v>322392.90000000002</c:v>
                </c:pt>
                <c:pt idx="96">
                  <c:v>322852.40000000002</c:v>
                </c:pt>
                <c:pt idx="97">
                  <c:v>323867.3</c:v>
                </c:pt>
                <c:pt idx="98">
                  <c:v>323603</c:v>
                </c:pt>
                <c:pt idx="99">
                  <c:v>324464</c:v>
                </c:pt>
                <c:pt idx="100">
                  <c:v>324117.90000000002</c:v>
                </c:pt>
                <c:pt idx="101">
                  <c:v>322745.2</c:v>
                </c:pt>
                <c:pt idx="102">
                  <c:v>323526.2</c:v>
                </c:pt>
                <c:pt idx="103">
                  <c:v>324176.09999999998</c:v>
                </c:pt>
                <c:pt idx="104">
                  <c:v>324256.59999999998</c:v>
                </c:pt>
                <c:pt idx="105">
                  <c:v>324318.3</c:v>
                </c:pt>
                <c:pt idx="106">
                  <c:v>323889.3</c:v>
                </c:pt>
                <c:pt idx="107">
                  <c:v>324327.5</c:v>
                </c:pt>
                <c:pt idx="108">
                  <c:v>323901.2</c:v>
                </c:pt>
                <c:pt idx="109">
                  <c:v>324609.7</c:v>
                </c:pt>
                <c:pt idx="110">
                  <c:v>323672.2</c:v>
                </c:pt>
                <c:pt idx="111">
                  <c:v>323730</c:v>
                </c:pt>
                <c:pt idx="112">
                  <c:v>324207.8</c:v>
                </c:pt>
                <c:pt idx="113">
                  <c:v>324236.59999999998</c:v>
                </c:pt>
                <c:pt idx="114">
                  <c:v>325174.40000000002</c:v>
                </c:pt>
                <c:pt idx="115">
                  <c:v>325803.2</c:v>
                </c:pt>
                <c:pt idx="116">
                  <c:v>325672.40000000002</c:v>
                </c:pt>
                <c:pt idx="117">
                  <c:v>325724.09999999998</c:v>
                </c:pt>
                <c:pt idx="118">
                  <c:v>326882.7</c:v>
                </c:pt>
                <c:pt idx="119">
                  <c:v>326416</c:v>
                </c:pt>
                <c:pt idx="120">
                  <c:v>326336</c:v>
                </c:pt>
                <c:pt idx="121">
                  <c:v>327183.09999999998</c:v>
                </c:pt>
                <c:pt idx="122">
                  <c:v>328183.09999999998</c:v>
                </c:pt>
                <c:pt idx="123">
                  <c:v>327669.59999999998</c:v>
                </c:pt>
                <c:pt idx="124">
                  <c:v>328203.2</c:v>
                </c:pt>
                <c:pt idx="125">
                  <c:v>328422.90000000002</c:v>
                </c:pt>
                <c:pt idx="126">
                  <c:v>329657.5</c:v>
                </c:pt>
                <c:pt idx="127">
                  <c:v>330566.59999999998</c:v>
                </c:pt>
                <c:pt idx="128">
                  <c:v>330393.59999999998</c:v>
                </c:pt>
                <c:pt idx="129">
                  <c:v>331346.7</c:v>
                </c:pt>
                <c:pt idx="130">
                  <c:v>332169.2</c:v>
                </c:pt>
                <c:pt idx="131">
                  <c:v>332787.8</c:v>
                </c:pt>
                <c:pt idx="132">
                  <c:v>333468.5</c:v>
                </c:pt>
                <c:pt idx="133">
                  <c:v>333777.3</c:v>
                </c:pt>
                <c:pt idx="134">
                  <c:v>333646</c:v>
                </c:pt>
                <c:pt idx="135">
                  <c:v>333290.8</c:v>
                </c:pt>
                <c:pt idx="136">
                  <c:v>334301.2</c:v>
                </c:pt>
                <c:pt idx="137">
                  <c:v>334475.2</c:v>
                </c:pt>
                <c:pt idx="138">
                  <c:v>334247</c:v>
                </c:pt>
                <c:pt idx="139">
                  <c:v>334710.40000000002</c:v>
                </c:pt>
                <c:pt idx="140">
                  <c:v>333881.8</c:v>
                </c:pt>
                <c:pt idx="141">
                  <c:v>332500.8</c:v>
                </c:pt>
                <c:pt idx="142">
                  <c:v>332521.59999999998</c:v>
                </c:pt>
                <c:pt idx="143">
                  <c:v>332440</c:v>
                </c:pt>
                <c:pt idx="144">
                  <c:v>332095.8</c:v>
                </c:pt>
                <c:pt idx="145">
                  <c:v>331687.3</c:v>
                </c:pt>
                <c:pt idx="146">
                  <c:v>331033.5</c:v>
                </c:pt>
                <c:pt idx="147">
                  <c:v>329975.09999999998</c:v>
                </c:pt>
                <c:pt idx="148">
                  <c:v>330384.7</c:v>
                </c:pt>
                <c:pt idx="149">
                  <c:v>330272.3</c:v>
                </c:pt>
                <c:pt idx="150">
                  <c:v>329382.90000000002</c:v>
                </c:pt>
                <c:pt idx="151">
                  <c:v>329605.5</c:v>
                </c:pt>
                <c:pt idx="152">
                  <c:v>328920.8</c:v>
                </c:pt>
                <c:pt idx="153">
                  <c:v>327880.09999999998</c:v>
                </c:pt>
                <c:pt idx="154">
                  <c:v>327538</c:v>
                </c:pt>
                <c:pt idx="155">
                  <c:v>326942.7</c:v>
                </c:pt>
                <c:pt idx="156">
                  <c:v>326390.5</c:v>
                </c:pt>
                <c:pt idx="157">
                  <c:v>325744.5</c:v>
                </c:pt>
                <c:pt idx="158">
                  <c:v>325303.40000000002</c:v>
                </c:pt>
                <c:pt idx="159">
                  <c:v>325142.3</c:v>
                </c:pt>
                <c:pt idx="160">
                  <c:v>326194.7</c:v>
                </c:pt>
                <c:pt idx="161">
                  <c:v>325259.59999999998</c:v>
                </c:pt>
                <c:pt idx="162">
                  <c:v>324974.40000000002</c:v>
                </c:pt>
                <c:pt idx="163">
                  <c:v>325194.5</c:v>
                </c:pt>
                <c:pt idx="164">
                  <c:v>326146.8</c:v>
                </c:pt>
                <c:pt idx="165">
                  <c:v>326329.09999999998</c:v>
                </c:pt>
                <c:pt idx="166">
                  <c:v>325783.09999999998</c:v>
                </c:pt>
                <c:pt idx="167">
                  <c:v>324679.90000000002</c:v>
                </c:pt>
                <c:pt idx="168">
                  <c:v>324048.7</c:v>
                </c:pt>
                <c:pt idx="169">
                  <c:v>325624.3</c:v>
                </c:pt>
                <c:pt idx="170">
                  <c:v>325364.5</c:v>
                </c:pt>
                <c:pt idx="171">
                  <c:v>325470.5</c:v>
                </c:pt>
                <c:pt idx="172">
                  <c:v>325628.59999999998</c:v>
                </c:pt>
                <c:pt idx="173">
                  <c:v>325596.3</c:v>
                </c:pt>
                <c:pt idx="174">
                  <c:v>325246.59999999998</c:v>
                </c:pt>
                <c:pt idx="175">
                  <c:v>324733</c:v>
                </c:pt>
                <c:pt idx="176">
                  <c:v>325050</c:v>
                </c:pt>
                <c:pt idx="177">
                  <c:v>324329</c:v>
                </c:pt>
                <c:pt idx="178">
                  <c:v>325378.5</c:v>
                </c:pt>
                <c:pt idx="179">
                  <c:v>325098.8</c:v>
                </c:pt>
                <c:pt idx="180">
                  <c:v>325291.3</c:v>
                </c:pt>
                <c:pt idx="181">
                  <c:v>325699</c:v>
                </c:pt>
                <c:pt idx="182">
                  <c:v>325311.3</c:v>
                </c:pt>
                <c:pt idx="183">
                  <c:v>324754.5</c:v>
                </c:pt>
                <c:pt idx="184">
                  <c:v>325639.90000000002</c:v>
                </c:pt>
                <c:pt idx="185">
                  <c:v>326372.90000000002</c:v>
                </c:pt>
                <c:pt idx="186">
                  <c:v>326209.5</c:v>
                </c:pt>
                <c:pt idx="187">
                  <c:v>325629.5</c:v>
                </c:pt>
                <c:pt idx="188">
                  <c:v>325732.09999999998</c:v>
                </c:pt>
                <c:pt idx="189">
                  <c:v>326631.8</c:v>
                </c:pt>
                <c:pt idx="190">
                  <c:v>326085.7</c:v>
                </c:pt>
                <c:pt idx="191">
                  <c:v>325349</c:v>
                </c:pt>
                <c:pt idx="192">
                  <c:v>326343.7</c:v>
                </c:pt>
                <c:pt idx="193">
                  <c:v>327012.90000000002</c:v>
                </c:pt>
                <c:pt idx="194">
                  <c:v>326953.09999999998</c:v>
                </c:pt>
                <c:pt idx="195">
                  <c:v>327042.09999999998</c:v>
                </c:pt>
                <c:pt idx="196">
                  <c:v>326998.90000000002</c:v>
                </c:pt>
                <c:pt idx="197">
                  <c:v>327564.90000000002</c:v>
                </c:pt>
                <c:pt idx="198">
                  <c:v>327138</c:v>
                </c:pt>
                <c:pt idx="199">
                  <c:v>326329.90000000002</c:v>
                </c:pt>
                <c:pt idx="200">
                  <c:v>327321.8</c:v>
                </c:pt>
                <c:pt idx="201">
                  <c:v>328231.7</c:v>
                </c:pt>
                <c:pt idx="202">
                  <c:v>327716.3</c:v>
                </c:pt>
                <c:pt idx="203">
                  <c:v>327558.09999999998</c:v>
                </c:pt>
                <c:pt idx="204">
                  <c:v>327182.8</c:v>
                </c:pt>
                <c:pt idx="205">
                  <c:v>326991.09999999998</c:v>
                </c:pt>
                <c:pt idx="206">
                  <c:v>327501.09999999998</c:v>
                </c:pt>
                <c:pt idx="207">
                  <c:v>326403.8</c:v>
                </c:pt>
                <c:pt idx="208">
                  <c:v>326731.59999999998</c:v>
                </c:pt>
                <c:pt idx="209">
                  <c:v>326815.09999999998</c:v>
                </c:pt>
                <c:pt idx="210">
                  <c:v>326446.3</c:v>
                </c:pt>
                <c:pt idx="211">
                  <c:v>325986.59999999998</c:v>
                </c:pt>
                <c:pt idx="212">
                  <c:v>325365.8</c:v>
                </c:pt>
                <c:pt idx="213">
                  <c:v>325416.3</c:v>
                </c:pt>
                <c:pt idx="214">
                  <c:v>325485.7</c:v>
                </c:pt>
                <c:pt idx="215">
                  <c:v>324142.8</c:v>
                </c:pt>
                <c:pt idx="216">
                  <c:v>324672.09999999998</c:v>
                </c:pt>
                <c:pt idx="217">
                  <c:v>323944.3</c:v>
                </c:pt>
                <c:pt idx="218">
                  <c:v>324742.5</c:v>
                </c:pt>
                <c:pt idx="219">
                  <c:v>324379.40000000002</c:v>
                </c:pt>
                <c:pt idx="220">
                  <c:v>323731.20000000001</c:v>
                </c:pt>
                <c:pt idx="221">
                  <c:v>323545.8</c:v>
                </c:pt>
                <c:pt idx="222">
                  <c:v>322778.8</c:v>
                </c:pt>
                <c:pt idx="223">
                  <c:v>322929.40000000002</c:v>
                </c:pt>
                <c:pt idx="224">
                  <c:v>323299</c:v>
                </c:pt>
                <c:pt idx="225">
                  <c:v>322810.5</c:v>
                </c:pt>
                <c:pt idx="226">
                  <c:v>322285.09999999998</c:v>
                </c:pt>
                <c:pt idx="227">
                  <c:v>321961.40000000002</c:v>
                </c:pt>
                <c:pt idx="228">
                  <c:v>322051.40000000002</c:v>
                </c:pt>
                <c:pt idx="229">
                  <c:v>321639.3</c:v>
                </c:pt>
                <c:pt idx="230">
                  <c:v>321744.8</c:v>
                </c:pt>
                <c:pt idx="231">
                  <c:v>321491.20000000001</c:v>
                </c:pt>
                <c:pt idx="232">
                  <c:v>321351.59999999998</c:v>
                </c:pt>
                <c:pt idx="233">
                  <c:v>321604.8</c:v>
                </c:pt>
                <c:pt idx="234">
                  <c:v>321561.7</c:v>
                </c:pt>
                <c:pt idx="235">
                  <c:v>320970.59999999998</c:v>
                </c:pt>
                <c:pt idx="236">
                  <c:v>320315.7</c:v>
                </c:pt>
                <c:pt idx="237">
                  <c:v>321112.09999999998</c:v>
                </c:pt>
                <c:pt idx="238">
                  <c:v>321522.3</c:v>
                </c:pt>
                <c:pt idx="239">
                  <c:v>320736.2</c:v>
                </c:pt>
                <c:pt idx="240">
                  <c:v>320861.59999999998</c:v>
                </c:pt>
                <c:pt idx="241">
                  <c:v>321702.90000000002</c:v>
                </c:pt>
                <c:pt idx="242">
                  <c:v>320461.90000000002</c:v>
                </c:pt>
                <c:pt idx="243">
                  <c:v>320393.90000000002</c:v>
                </c:pt>
                <c:pt idx="244">
                  <c:v>321448.90000000002</c:v>
                </c:pt>
                <c:pt idx="245">
                  <c:v>321021.3</c:v>
                </c:pt>
                <c:pt idx="246">
                  <c:v>320738.3</c:v>
                </c:pt>
                <c:pt idx="247">
                  <c:v>320184</c:v>
                </c:pt>
                <c:pt idx="248">
                  <c:v>320727.7</c:v>
                </c:pt>
                <c:pt idx="249">
                  <c:v>320780.3</c:v>
                </c:pt>
                <c:pt idx="250">
                  <c:v>321941.3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'C1S-1'!$C$6:$C$252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322156.5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322157.8</c:v>
                </c:pt>
                <c:pt idx="25">
                  <c:v>322158.2</c:v>
                </c:pt>
                <c:pt idx="26">
                  <c:v>322158.40000000002</c:v>
                </c:pt>
                <c:pt idx="27">
                  <c:v>322158.59999999998</c:v>
                </c:pt>
                <c:pt idx="28">
                  <c:v>322159</c:v>
                </c:pt>
                <c:pt idx="29">
                  <c:v>322159.8</c:v>
                </c:pt>
                <c:pt idx="30">
                  <c:v>322160.3</c:v>
                </c:pt>
                <c:pt idx="31">
                  <c:v>322160.8</c:v>
                </c:pt>
                <c:pt idx="32">
                  <c:v>322161.8</c:v>
                </c:pt>
                <c:pt idx="33">
                  <c:v>322162.59999999998</c:v>
                </c:pt>
                <c:pt idx="34">
                  <c:v>322163.7</c:v>
                </c:pt>
                <c:pt idx="35">
                  <c:v>322164.8</c:v>
                </c:pt>
                <c:pt idx="36">
                  <c:v>322166.2</c:v>
                </c:pt>
                <c:pt idx="37">
                  <c:v>322167.5</c:v>
                </c:pt>
                <c:pt idx="38">
                  <c:v>322168.7</c:v>
                </c:pt>
                <c:pt idx="39">
                  <c:v>322170.40000000002</c:v>
                </c:pt>
                <c:pt idx="40">
                  <c:v>322172.59999999998</c:v>
                </c:pt>
                <c:pt idx="41">
                  <c:v>322175</c:v>
                </c:pt>
                <c:pt idx="42">
                  <c:v>322178</c:v>
                </c:pt>
                <c:pt idx="43">
                  <c:v>322181.40000000002</c:v>
                </c:pt>
                <c:pt idx="44">
                  <c:v>322185.3</c:v>
                </c:pt>
                <c:pt idx="45">
                  <c:v>322190.3</c:v>
                </c:pt>
                <c:pt idx="46">
                  <c:v>322196.3</c:v>
                </c:pt>
                <c:pt idx="47">
                  <c:v>322203.40000000002</c:v>
                </c:pt>
                <c:pt idx="48">
                  <c:v>322211.90000000002</c:v>
                </c:pt>
                <c:pt idx="49">
                  <c:v>322221.3</c:v>
                </c:pt>
                <c:pt idx="50">
                  <c:v>322233.09999999998</c:v>
                </c:pt>
                <c:pt idx="51">
                  <c:v>322246.8</c:v>
                </c:pt>
                <c:pt idx="52">
                  <c:v>322262.7</c:v>
                </c:pt>
                <c:pt idx="53">
                  <c:v>322281.2</c:v>
                </c:pt>
                <c:pt idx="54">
                  <c:v>322302.3</c:v>
                </c:pt>
                <c:pt idx="55">
                  <c:v>322326</c:v>
                </c:pt>
                <c:pt idx="56">
                  <c:v>322353.2</c:v>
                </c:pt>
                <c:pt idx="57">
                  <c:v>322383.8</c:v>
                </c:pt>
                <c:pt idx="58">
                  <c:v>322418.09999999998</c:v>
                </c:pt>
                <c:pt idx="59">
                  <c:v>322455.90000000002</c:v>
                </c:pt>
                <c:pt idx="60">
                  <c:v>322497.7</c:v>
                </c:pt>
                <c:pt idx="61">
                  <c:v>322544.09999999998</c:v>
                </c:pt>
                <c:pt idx="62">
                  <c:v>322594.59999999998</c:v>
                </c:pt>
                <c:pt idx="63">
                  <c:v>322649</c:v>
                </c:pt>
                <c:pt idx="64">
                  <c:v>322708</c:v>
                </c:pt>
                <c:pt idx="65">
                  <c:v>322770.2</c:v>
                </c:pt>
                <c:pt idx="66">
                  <c:v>322836.5</c:v>
                </c:pt>
                <c:pt idx="67">
                  <c:v>322906.2</c:v>
                </c:pt>
                <c:pt idx="68">
                  <c:v>322978.3</c:v>
                </c:pt>
                <c:pt idx="69">
                  <c:v>323052.80000000005</c:v>
                </c:pt>
                <c:pt idx="70">
                  <c:v>323129.2</c:v>
                </c:pt>
                <c:pt idx="71">
                  <c:v>323206.3</c:v>
                </c:pt>
                <c:pt idx="72">
                  <c:v>323283.8</c:v>
                </c:pt>
                <c:pt idx="73">
                  <c:v>323360.3</c:v>
                </c:pt>
                <c:pt idx="74">
                  <c:v>323435.7</c:v>
                </c:pt>
                <c:pt idx="75">
                  <c:v>323508.5</c:v>
                </c:pt>
                <c:pt idx="76">
                  <c:v>323578.09999999998</c:v>
                </c:pt>
                <c:pt idx="77">
                  <c:v>323643.5</c:v>
                </c:pt>
                <c:pt idx="78">
                  <c:v>323703.5</c:v>
                </c:pt>
                <c:pt idx="79">
                  <c:v>323757.40000000002</c:v>
                </c:pt>
                <c:pt idx="80">
                  <c:v>323804.7</c:v>
                </c:pt>
                <c:pt idx="81">
                  <c:v>323844.7</c:v>
                </c:pt>
                <c:pt idx="82">
                  <c:v>323876.8</c:v>
                </c:pt>
                <c:pt idx="83">
                  <c:v>323901</c:v>
                </c:pt>
                <c:pt idx="84">
                  <c:v>323916.3</c:v>
                </c:pt>
                <c:pt idx="85">
                  <c:v>323923.3</c:v>
                </c:pt>
                <c:pt idx="86">
                  <c:v>323922.3</c:v>
                </c:pt>
                <c:pt idx="87">
                  <c:v>323913.59999999998</c:v>
                </c:pt>
                <c:pt idx="88">
                  <c:v>323896.7</c:v>
                </c:pt>
                <c:pt idx="89">
                  <c:v>323873.8</c:v>
                </c:pt>
                <c:pt idx="90">
                  <c:v>323845.3</c:v>
                </c:pt>
                <c:pt idx="91">
                  <c:v>323812.59999999998</c:v>
                </c:pt>
                <c:pt idx="92">
                  <c:v>323777.2</c:v>
                </c:pt>
                <c:pt idx="93">
                  <c:v>323740.2</c:v>
                </c:pt>
                <c:pt idx="94">
                  <c:v>323703.09999999998</c:v>
                </c:pt>
                <c:pt idx="95">
                  <c:v>323668.3</c:v>
                </c:pt>
                <c:pt idx="96">
                  <c:v>323637.3</c:v>
                </c:pt>
                <c:pt idx="97">
                  <c:v>323612.80000000005</c:v>
                </c:pt>
                <c:pt idx="98">
                  <c:v>323597.3</c:v>
                </c:pt>
                <c:pt idx="99">
                  <c:v>323592.59999999998</c:v>
                </c:pt>
                <c:pt idx="100">
                  <c:v>323600.90000000002</c:v>
                </c:pt>
                <c:pt idx="101">
                  <c:v>323624.8</c:v>
                </c:pt>
                <c:pt idx="102">
                  <c:v>323666.8</c:v>
                </c:pt>
                <c:pt idx="103">
                  <c:v>323729.5</c:v>
                </c:pt>
                <c:pt idx="104">
                  <c:v>323814.7</c:v>
                </c:pt>
                <c:pt idx="105">
                  <c:v>323924.90000000002</c:v>
                </c:pt>
                <c:pt idx="106">
                  <c:v>324061.7</c:v>
                </c:pt>
                <c:pt idx="107">
                  <c:v>324227.40000000002</c:v>
                </c:pt>
                <c:pt idx="108">
                  <c:v>324423.09999999998</c:v>
                </c:pt>
                <c:pt idx="109">
                  <c:v>324649.8</c:v>
                </c:pt>
                <c:pt idx="110">
                  <c:v>324908.5</c:v>
                </c:pt>
                <c:pt idx="111">
                  <c:v>325199.09999999998</c:v>
                </c:pt>
                <c:pt idx="112">
                  <c:v>325521.7</c:v>
                </c:pt>
                <c:pt idx="113">
                  <c:v>325875.59999999998</c:v>
                </c:pt>
                <c:pt idx="114">
                  <c:v>326259.40000000002</c:v>
                </c:pt>
                <c:pt idx="115">
                  <c:v>326671.09999999998</c:v>
                </c:pt>
                <c:pt idx="116">
                  <c:v>327108.40000000002</c:v>
                </c:pt>
                <c:pt idx="117">
                  <c:v>327568.09999999998</c:v>
                </c:pt>
                <c:pt idx="118">
                  <c:v>328045.90000000002</c:v>
                </c:pt>
                <c:pt idx="119">
                  <c:v>328537.09999999998</c:v>
                </c:pt>
                <c:pt idx="120">
                  <c:v>329037.5</c:v>
                </c:pt>
                <c:pt idx="121">
                  <c:v>329541</c:v>
                </c:pt>
                <c:pt idx="122">
                  <c:v>330041.7</c:v>
                </c:pt>
                <c:pt idx="123">
                  <c:v>330532.90000000002</c:v>
                </c:pt>
                <c:pt idx="124">
                  <c:v>331008.09999999998</c:v>
                </c:pt>
                <c:pt idx="125">
                  <c:v>331461.3</c:v>
                </c:pt>
                <c:pt idx="126">
                  <c:v>331885.5</c:v>
                </c:pt>
                <c:pt idx="127">
                  <c:v>332274.2</c:v>
                </c:pt>
                <c:pt idx="128">
                  <c:v>332621.7</c:v>
                </c:pt>
                <c:pt idx="129">
                  <c:v>332922.3</c:v>
                </c:pt>
                <c:pt idx="130">
                  <c:v>333171.40000000002</c:v>
                </c:pt>
                <c:pt idx="131">
                  <c:v>333365.09999999998</c:v>
                </c:pt>
                <c:pt idx="132">
                  <c:v>333500.2</c:v>
                </c:pt>
                <c:pt idx="133">
                  <c:v>333574</c:v>
                </c:pt>
                <c:pt idx="134">
                  <c:v>333585.5</c:v>
                </c:pt>
                <c:pt idx="135">
                  <c:v>333534.7</c:v>
                </c:pt>
                <c:pt idx="136">
                  <c:v>333422.2</c:v>
                </c:pt>
                <c:pt idx="137">
                  <c:v>333250.40000000002</c:v>
                </c:pt>
                <c:pt idx="138">
                  <c:v>333022.3</c:v>
                </c:pt>
                <c:pt idx="139">
                  <c:v>332741.40000000002</c:v>
                </c:pt>
                <c:pt idx="140">
                  <c:v>332412.09999999998</c:v>
                </c:pt>
                <c:pt idx="141">
                  <c:v>332039.90000000002</c:v>
                </c:pt>
                <c:pt idx="142">
                  <c:v>331630.7</c:v>
                </c:pt>
                <c:pt idx="143">
                  <c:v>331190.90000000002</c:v>
                </c:pt>
                <c:pt idx="144">
                  <c:v>330727.40000000002</c:v>
                </c:pt>
                <c:pt idx="145">
                  <c:v>330246.09999999998</c:v>
                </c:pt>
                <c:pt idx="146">
                  <c:v>329754.09999999998</c:v>
                </c:pt>
                <c:pt idx="147">
                  <c:v>329258.09999999998</c:v>
                </c:pt>
                <c:pt idx="148">
                  <c:v>328764</c:v>
                </c:pt>
                <c:pt idx="149">
                  <c:v>328278.3</c:v>
                </c:pt>
                <c:pt idx="150">
                  <c:v>327806.2</c:v>
                </c:pt>
                <c:pt idx="151">
                  <c:v>327352.40000000002</c:v>
                </c:pt>
                <c:pt idx="152">
                  <c:v>326921.59999999998</c:v>
                </c:pt>
                <c:pt idx="153">
                  <c:v>326517.2</c:v>
                </c:pt>
                <c:pt idx="154">
                  <c:v>326142.40000000002</c:v>
                </c:pt>
                <c:pt idx="155">
                  <c:v>325799.5</c:v>
                </c:pt>
                <c:pt idx="156">
                  <c:v>325490.2</c:v>
                </c:pt>
                <c:pt idx="157">
                  <c:v>325215.3</c:v>
                </c:pt>
                <c:pt idx="158">
                  <c:v>324976.2</c:v>
                </c:pt>
                <c:pt idx="159">
                  <c:v>324772.8</c:v>
                </c:pt>
                <c:pt idx="160">
                  <c:v>324604.59999999998</c:v>
                </c:pt>
                <c:pt idx="161">
                  <c:v>324470.59999999998</c:v>
                </c:pt>
                <c:pt idx="162">
                  <c:v>324370.2</c:v>
                </c:pt>
                <c:pt idx="163">
                  <c:v>324302.3</c:v>
                </c:pt>
                <c:pt idx="164">
                  <c:v>324265.3</c:v>
                </c:pt>
                <c:pt idx="165">
                  <c:v>324257.59999999998</c:v>
                </c:pt>
                <c:pt idx="166">
                  <c:v>324276.3</c:v>
                </c:pt>
                <c:pt idx="167">
                  <c:v>324320.09999999998</c:v>
                </c:pt>
                <c:pt idx="168">
                  <c:v>324386.8</c:v>
                </c:pt>
                <c:pt idx="169">
                  <c:v>324474</c:v>
                </c:pt>
                <c:pt idx="170">
                  <c:v>324579.8</c:v>
                </c:pt>
                <c:pt idx="171">
                  <c:v>324701.90000000002</c:v>
                </c:pt>
                <c:pt idx="172">
                  <c:v>324838.2</c:v>
                </c:pt>
                <c:pt idx="173">
                  <c:v>324986</c:v>
                </c:pt>
                <c:pt idx="174">
                  <c:v>325143.40000000002</c:v>
                </c:pt>
                <c:pt idx="175">
                  <c:v>325307.7</c:v>
                </c:pt>
                <c:pt idx="176">
                  <c:v>325477</c:v>
                </c:pt>
                <c:pt idx="177">
                  <c:v>325649</c:v>
                </c:pt>
                <c:pt idx="178">
                  <c:v>325821.3</c:v>
                </c:pt>
                <c:pt idx="179">
                  <c:v>325992.3</c:v>
                </c:pt>
                <c:pt idx="180">
                  <c:v>326159.7</c:v>
                </c:pt>
                <c:pt idx="181">
                  <c:v>326321.3</c:v>
                </c:pt>
                <c:pt idx="182">
                  <c:v>326475.09999999998</c:v>
                </c:pt>
                <c:pt idx="183">
                  <c:v>326619.5</c:v>
                </c:pt>
                <c:pt idx="184">
                  <c:v>326753.09999999998</c:v>
                </c:pt>
                <c:pt idx="185">
                  <c:v>326874.09999999998</c:v>
                </c:pt>
                <c:pt idx="186">
                  <c:v>326980.7</c:v>
                </c:pt>
                <c:pt idx="187">
                  <c:v>327072.3</c:v>
                </c:pt>
                <c:pt idx="188">
                  <c:v>327147.59999999998</c:v>
                </c:pt>
                <c:pt idx="189">
                  <c:v>327205.3</c:v>
                </c:pt>
                <c:pt idx="190">
                  <c:v>327244.80000000005</c:v>
                </c:pt>
                <c:pt idx="191">
                  <c:v>327265.7</c:v>
                </c:pt>
                <c:pt idx="192">
                  <c:v>327267.8</c:v>
                </c:pt>
                <c:pt idx="193">
                  <c:v>327251.20000000001</c:v>
                </c:pt>
                <c:pt idx="194">
                  <c:v>327215.5</c:v>
                </c:pt>
                <c:pt idx="195">
                  <c:v>327161.59999999998</c:v>
                </c:pt>
                <c:pt idx="196">
                  <c:v>327090.2</c:v>
                </c:pt>
                <c:pt idx="197">
                  <c:v>327001.2</c:v>
                </c:pt>
                <c:pt idx="198">
                  <c:v>326895.7</c:v>
                </c:pt>
                <c:pt idx="199">
                  <c:v>326775.2</c:v>
                </c:pt>
                <c:pt idx="200">
                  <c:v>326640.8</c:v>
                </c:pt>
                <c:pt idx="201">
                  <c:v>326493.8</c:v>
                </c:pt>
                <c:pt idx="202">
                  <c:v>326335.7</c:v>
                </c:pt>
                <c:pt idx="203">
                  <c:v>326167.59999999998</c:v>
                </c:pt>
                <c:pt idx="204">
                  <c:v>325991.7</c:v>
                </c:pt>
                <c:pt idx="205">
                  <c:v>325809.09999999998</c:v>
                </c:pt>
                <c:pt idx="206">
                  <c:v>325621.3</c:v>
                </c:pt>
                <c:pt idx="207">
                  <c:v>325430</c:v>
                </c:pt>
                <c:pt idx="208">
                  <c:v>325236.90000000002</c:v>
                </c:pt>
                <c:pt idx="209">
                  <c:v>325043.5</c:v>
                </c:pt>
                <c:pt idx="210">
                  <c:v>324850.8</c:v>
                </c:pt>
                <c:pt idx="211">
                  <c:v>324660.09999999998</c:v>
                </c:pt>
                <c:pt idx="212">
                  <c:v>324473.2</c:v>
                </c:pt>
                <c:pt idx="213">
                  <c:v>324290.3</c:v>
                </c:pt>
                <c:pt idx="214">
                  <c:v>324113</c:v>
                </c:pt>
                <c:pt idx="215">
                  <c:v>323941.40000000002</c:v>
                </c:pt>
                <c:pt idx="216">
                  <c:v>323776.8</c:v>
                </c:pt>
                <c:pt idx="217">
                  <c:v>323619.7</c:v>
                </c:pt>
                <c:pt idx="218">
                  <c:v>323470.5</c:v>
                </c:pt>
                <c:pt idx="219">
                  <c:v>323329.7</c:v>
                </c:pt>
                <c:pt idx="220">
                  <c:v>323197.2</c:v>
                </c:pt>
                <c:pt idx="221">
                  <c:v>323073</c:v>
                </c:pt>
                <c:pt idx="222">
                  <c:v>322957.40000000002</c:v>
                </c:pt>
                <c:pt idx="223">
                  <c:v>322850.40000000002</c:v>
                </c:pt>
                <c:pt idx="224">
                  <c:v>322751.8</c:v>
                </c:pt>
                <c:pt idx="225">
                  <c:v>322661.09999999998</c:v>
                </c:pt>
                <c:pt idx="226">
                  <c:v>322578.3</c:v>
                </c:pt>
                <c:pt idx="227">
                  <c:v>322502.90000000002</c:v>
                </c:pt>
                <c:pt idx="228">
                  <c:v>322434.59999999998</c:v>
                </c:pt>
                <c:pt idx="229">
                  <c:v>322373.09999999998</c:v>
                </c:pt>
                <c:pt idx="230">
                  <c:v>322317.8</c:v>
                </c:pt>
                <c:pt idx="231">
                  <c:v>322268.2</c:v>
                </c:pt>
                <c:pt idx="232">
                  <c:v>322224.3</c:v>
                </c:pt>
                <c:pt idx="233">
                  <c:v>322185.7</c:v>
                </c:pt>
                <c:pt idx="234">
                  <c:v>322151.3</c:v>
                </c:pt>
                <c:pt idx="235">
                  <c:v>322120.90000000002</c:v>
                </c:pt>
                <c:pt idx="236">
                  <c:v>322094.59999999998</c:v>
                </c:pt>
                <c:pt idx="237">
                  <c:v>322071.7</c:v>
                </c:pt>
                <c:pt idx="238">
                  <c:v>322051.5</c:v>
                </c:pt>
                <c:pt idx="239">
                  <c:v>322034.40000000002</c:v>
                </c:pt>
                <c:pt idx="240">
                  <c:v>322019.8</c:v>
                </c:pt>
                <c:pt idx="241">
                  <c:v>322007</c:v>
                </c:pt>
                <c:pt idx="242">
                  <c:v>321996.3</c:v>
                </c:pt>
                <c:pt idx="243">
                  <c:v>321987.20000000001</c:v>
                </c:pt>
                <c:pt idx="244">
                  <c:v>321979.8</c:v>
                </c:pt>
                <c:pt idx="245">
                  <c:v>321973.40000000002</c:v>
                </c:pt>
                <c:pt idx="246">
                  <c:v>321968.09999999998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'C1S-1'!$D$6:$D$252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322165.7</c:v>
                </c:pt>
                <c:pt idx="67">
                  <c:v>322165.7</c:v>
                </c:pt>
                <c:pt idx="68">
                  <c:v>322165.2</c:v>
                </c:pt>
                <c:pt idx="69">
                  <c:v>322164.90000000002</c:v>
                </c:pt>
                <c:pt idx="70">
                  <c:v>322164.7</c:v>
                </c:pt>
                <c:pt idx="71">
                  <c:v>322164.2</c:v>
                </c:pt>
                <c:pt idx="72">
                  <c:v>322163.90000000002</c:v>
                </c:pt>
                <c:pt idx="73">
                  <c:v>322163.3</c:v>
                </c:pt>
                <c:pt idx="74">
                  <c:v>322162.90000000002</c:v>
                </c:pt>
                <c:pt idx="75">
                  <c:v>322162.40000000002</c:v>
                </c:pt>
                <c:pt idx="76">
                  <c:v>322162</c:v>
                </c:pt>
                <c:pt idx="77">
                  <c:v>322161.7</c:v>
                </c:pt>
                <c:pt idx="78">
                  <c:v>322161.09999999998</c:v>
                </c:pt>
                <c:pt idx="79">
                  <c:v>322160.40000000002</c:v>
                </c:pt>
                <c:pt idx="80">
                  <c:v>322159.8</c:v>
                </c:pt>
                <c:pt idx="81">
                  <c:v>322159.09999999998</c:v>
                </c:pt>
                <c:pt idx="82">
                  <c:v>322158.40000000002</c:v>
                </c:pt>
                <c:pt idx="83">
                  <c:v>322158.09999999998</c:v>
                </c:pt>
                <c:pt idx="84">
                  <c:v>322157.3</c:v>
                </c:pt>
                <c:pt idx="85">
                  <c:v>322156.5</c:v>
                </c:pt>
                <c:pt idx="86">
                  <c:v>322156</c:v>
                </c:pt>
                <c:pt idx="87">
                  <c:v>322155.8</c:v>
                </c:pt>
                <c:pt idx="88">
                  <c:v>322154.8</c:v>
                </c:pt>
                <c:pt idx="89">
                  <c:v>322154.2</c:v>
                </c:pt>
                <c:pt idx="90">
                  <c:v>322153.7</c:v>
                </c:pt>
                <c:pt idx="91">
                  <c:v>322153.2</c:v>
                </c:pt>
                <c:pt idx="92">
                  <c:v>322153.2</c:v>
                </c:pt>
                <c:pt idx="93">
                  <c:v>322152.90000000002</c:v>
                </c:pt>
                <c:pt idx="94">
                  <c:v>322152.3</c:v>
                </c:pt>
                <c:pt idx="95">
                  <c:v>322151.8</c:v>
                </c:pt>
                <c:pt idx="96">
                  <c:v>322151</c:v>
                </c:pt>
                <c:pt idx="97">
                  <c:v>322150.3</c:v>
                </c:pt>
                <c:pt idx="98">
                  <c:v>322150.09999999998</c:v>
                </c:pt>
                <c:pt idx="99">
                  <c:v>322149.59999999998</c:v>
                </c:pt>
                <c:pt idx="100">
                  <c:v>322148.90000000002</c:v>
                </c:pt>
                <c:pt idx="101">
                  <c:v>322148.2</c:v>
                </c:pt>
                <c:pt idx="102">
                  <c:v>322147.40000000002</c:v>
                </c:pt>
                <c:pt idx="103">
                  <c:v>322146.8</c:v>
                </c:pt>
                <c:pt idx="104">
                  <c:v>322146.09999999998</c:v>
                </c:pt>
                <c:pt idx="105">
                  <c:v>322145.5</c:v>
                </c:pt>
                <c:pt idx="106">
                  <c:v>322144.59999999998</c:v>
                </c:pt>
                <c:pt idx="107">
                  <c:v>322144.09999999998</c:v>
                </c:pt>
                <c:pt idx="108">
                  <c:v>322143.5</c:v>
                </c:pt>
                <c:pt idx="109">
                  <c:v>322142.8</c:v>
                </c:pt>
                <c:pt idx="110">
                  <c:v>322142.09999999998</c:v>
                </c:pt>
                <c:pt idx="111">
                  <c:v>322141</c:v>
                </c:pt>
                <c:pt idx="112">
                  <c:v>322139.8</c:v>
                </c:pt>
                <c:pt idx="113">
                  <c:v>322138.5</c:v>
                </c:pt>
                <c:pt idx="114">
                  <c:v>322137.3</c:v>
                </c:pt>
                <c:pt idx="115">
                  <c:v>322135.7</c:v>
                </c:pt>
                <c:pt idx="116">
                  <c:v>322134.2</c:v>
                </c:pt>
                <c:pt idx="117">
                  <c:v>322132.7</c:v>
                </c:pt>
                <c:pt idx="118">
                  <c:v>322130.90000000002</c:v>
                </c:pt>
                <c:pt idx="119">
                  <c:v>322128.8</c:v>
                </c:pt>
                <c:pt idx="120">
                  <c:v>322126.90000000002</c:v>
                </c:pt>
                <c:pt idx="121">
                  <c:v>322124.80000000005</c:v>
                </c:pt>
                <c:pt idx="122">
                  <c:v>322122.59999999998</c:v>
                </c:pt>
                <c:pt idx="123">
                  <c:v>322120</c:v>
                </c:pt>
                <c:pt idx="124">
                  <c:v>322117.09999999998</c:v>
                </c:pt>
                <c:pt idx="125">
                  <c:v>322114.2</c:v>
                </c:pt>
                <c:pt idx="126">
                  <c:v>322111</c:v>
                </c:pt>
                <c:pt idx="127">
                  <c:v>322107.5</c:v>
                </c:pt>
                <c:pt idx="128">
                  <c:v>322103.8</c:v>
                </c:pt>
                <c:pt idx="129">
                  <c:v>322099.90000000002</c:v>
                </c:pt>
                <c:pt idx="130">
                  <c:v>322095.8</c:v>
                </c:pt>
                <c:pt idx="131">
                  <c:v>322091.8</c:v>
                </c:pt>
                <c:pt idx="132">
                  <c:v>322087.90000000002</c:v>
                </c:pt>
                <c:pt idx="133">
                  <c:v>322083.7</c:v>
                </c:pt>
                <c:pt idx="134">
                  <c:v>322079.40000000002</c:v>
                </c:pt>
                <c:pt idx="135">
                  <c:v>322075.2</c:v>
                </c:pt>
                <c:pt idx="136">
                  <c:v>322070.8</c:v>
                </c:pt>
                <c:pt idx="137">
                  <c:v>322066.7</c:v>
                </c:pt>
                <c:pt idx="138">
                  <c:v>322063</c:v>
                </c:pt>
                <c:pt idx="139">
                  <c:v>322059.40000000002</c:v>
                </c:pt>
                <c:pt idx="140">
                  <c:v>322055.8</c:v>
                </c:pt>
                <c:pt idx="141">
                  <c:v>322052.3</c:v>
                </c:pt>
                <c:pt idx="142">
                  <c:v>322049</c:v>
                </c:pt>
                <c:pt idx="143">
                  <c:v>322045.8</c:v>
                </c:pt>
                <c:pt idx="144">
                  <c:v>322043.09999999998</c:v>
                </c:pt>
                <c:pt idx="145">
                  <c:v>322040.2</c:v>
                </c:pt>
                <c:pt idx="146">
                  <c:v>322037.3</c:v>
                </c:pt>
                <c:pt idx="147">
                  <c:v>322034.8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axId val="160656768"/>
        <c:axId val="160675328"/>
      </c:scatterChart>
      <c:valAx>
        <c:axId val="160656768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675328"/>
        <c:crosses val="autoZero"/>
        <c:crossBetween val="midCat"/>
      </c:valAx>
      <c:valAx>
        <c:axId val="160675328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78E-2"/>
              <c:y val="0.3985734679271844"/>
            </c:manualLayout>
          </c:layout>
        </c:title>
        <c:numFmt formatCode="General" sourceLinked="1"/>
        <c:majorTickMark val="none"/>
        <c:tickLblPos val="nextTo"/>
        <c:crossAx val="16065676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000"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'C1S-1'!$B$1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'C1S-1'!$A$2:$A$252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'C1S-1'!$B$2:$B$252</c:f>
              <c:numCache>
                <c:formatCode>General</c:formatCode>
                <c:ptCount val="251"/>
                <c:pt idx="0">
                  <c:v>321794.7</c:v>
                </c:pt>
                <c:pt idx="1">
                  <c:v>321021.3</c:v>
                </c:pt>
                <c:pt idx="2">
                  <c:v>321257.90000000002</c:v>
                </c:pt>
                <c:pt idx="3">
                  <c:v>321927.8</c:v>
                </c:pt>
                <c:pt idx="4">
                  <c:v>322147.8</c:v>
                </c:pt>
                <c:pt idx="5">
                  <c:v>321287.40000000002</c:v>
                </c:pt>
                <c:pt idx="6">
                  <c:v>320764.3</c:v>
                </c:pt>
                <c:pt idx="7">
                  <c:v>321397.7</c:v>
                </c:pt>
                <c:pt idx="8">
                  <c:v>320929.09999999998</c:v>
                </c:pt>
                <c:pt idx="9">
                  <c:v>320699.7</c:v>
                </c:pt>
                <c:pt idx="10">
                  <c:v>320374.09999999998</c:v>
                </c:pt>
                <c:pt idx="11">
                  <c:v>321037.90000000002</c:v>
                </c:pt>
                <c:pt idx="12">
                  <c:v>321193.90000000002</c:v>
                </c:pt>
                <c:pt idx="13">
                  <c:v>321419.7</c:v>
                </c:pt>
                <c:pt idx="14">
                  <c:v>320928.2</c:v>
                </c:pt>
                <c:pt idx="15">
                  <c:v>320537</c:v>
                </c:pt>
                <c:pt idx="16">
                  <c:v>319947</c:v>
                </c:pt>
                <c:pt idx="17">
                  <c:v>320267</c:v>
                </c:pt>
                <c:pt idx="18">
                  <c:v>320537.90000000002</c:v>
                </c:pt>
                <c:pt idx="19">
                  <c:v>321042.5</c:v>
                </c:pt>
                <c:pt idx="20">
                  <c:v>320868.3</c:v>
                </c:pt>
                <c:pt idx="21">
                  <c:v>320859.09999999998</c:v>
                </c:pt>
                <c:pt idx="22">
                  <c:v>320645.3</c:v>
                </c:pt>
                <c:pt idx="23">
                  <c:v>321122.5</c:v>
                </c:pt>
                <c:pt idx="24">
                  <c:v>322295.7</c:v>
                </c:pt>
                <c:pt idx="25">
                  <c:v>321322.2</c:v>
                </c:pt>
                <c:pt idx="26">
                  <c:v>320973.7</c:v>
                </c:pt>
                <c:pt idx="27">
                  <c:v>320632.5</c:v>
                </c:pt>
                <c:pt idx="28">
                  <c:v>321103.09999999998</c:v>
                </c:pt>
                <c:pt idx="29">
                  <c:v>321440.8</c:v>
                </c:pt>
                <c:pt idx="30">
                  <c:v>321796.59999999998</c:v>
                </c:pt>
                <c:pt idx="31">
                  <c:v>321227.5</c:v>
                </c:pt>
                <c:pt idx="32">
                  <c:v>320310.8</c:v>
                </c:pt>
                <c:pt idx="33">
                  <c:v>320939.3</c:v>
                </c:pt>
                <c:pt idx="34">
                  <c:v>321264.90000000002</c:v>
                </c:pt>
                <c:pt idx="35">
                  <c:v>320220.59999999998</c:v>
                </c:pt>
                <c:pt idx="36">
                  <c:v>320553.8</c:v>
                </c:pt>
                <c:pt idx="37">
                  <c:v>320298.7</c:v>
                </c:pt>
                <c:pt idx="38">
                  <c:v>320375.7</c:v>
                </c:pt>
                <c:pt idx="39">
                  <c:v>320098.2</c:v>
                </c:pt>
                <c:pt idx="40">
                  <c:v>320899.3</c:v>
                </c:pt>
                <c:pt idx="41">
                  <c:v>321709.5</c:v>
                </c:pt>
                <c:pt idx="42">
                  <c:v>321069.09999999998</c:v>
                </c:pt>
                <c:pt idx="43">
                  <c:v>320817.40000000002</c:v>
                </c:pt>
                <c:pt idx="44">
                  <c:v>321293.09999999998</c:v>
                </c:pt>
                <c:pt idx="45">
                  <c:v>321073.90000000002</c:v>
                </c:pt>
                <c:pt idx="46">
                  <c:v>321524.90000000002</c:v>
                </c:pt>
                <c:pt idx="47">
                  <c:v>322096.40000000002</c:v>
                </c:pt>
                <c:pt idx="48">
                  <c:v>321522.3</c:v>
                </c:pt>
                <c:pt idx="49">
                  <c:v>321304.59999999998</c:v>
                </c:pt>
                <c:pt idx="50">
                  <c:v>321568.3</c:v>
                </c:pt>
                <c:pt idx="51">
                  <c:v>321521</c:v>
                </c:pt>
                <c:pt idx="52">
                  <c:v>322990.2</c:v>
                </c:pt>
                <c:pt idx="53">
                  <c:v>321482.59999999998</c:v>
                </c:pt>
                <c:pt idx="54">
                  <c:v>321556.3</c:v>
                </c:pt>
                <c:pt idx="55">
                  <c:v>321714.09999999998</c:v>
                </c:pt>
                <c:pt idx="56">
                  <c:v>321230</c:v>
                </c:pt>
                <c:pt idx="57">
                  <c:v>321626.8</c:v>
                </c:pt>
                <c:pt idx="58">
                  <c:v>322660.40000000002</c:v>
                </c:pt>
                <c:pt idx="59">
                  <c:v>322241.2</c:v>
                </c:pt>
                <c:pt idx="60">
                  <c:v>322028.2</c:v>
                </c:pt>
                <c:pt idx="61">
                  <c:v>322244.3</c:v>
                </c:pt>
                <c:pt idx="62">
                  <c:v>323251.8</c:v>
                </c:pt>
                <c:pt idx="63">
                  <c:v>323499.3</c:v>
                </c:pt>
                <c:pt idx="64">
                  <c:v>322218.40000000002</c:v>
                </c:pt>
                <c:pt idx="65">
                  <c:v>322294.3</c:v>
                </c:pt>
                <c:pt idx="66">
                  <c:v>323091.8</c:v>
                </c:pt>
                <c:pt idx="67">
                  <c:v>321718.90000000002</c:v>
                </c:pt>
                <c:pt idx="68">
                  <c:v>323616.3</c:v>
                </c:pt>
                <c:pt idx="69">
                  <c:v>322266.3</c:v>
                </c:pt>
                <c:pt idx="70">
                  <c:v>322333.90000000002</c:v>
                </c:pt>
                <c:pt idx="71">
                  <c:v>323444</c:v>
                </c:pt>
                <c:pt idx="72">
                  <c:v>323131.7</c:v>
                </c:pt>
                <c:pt idx="73">
                  <c:v>322699.5</c:v>
                </c:pt>
                <c:pt idx="74">
                  <c:v>323536.3</c:v>
                </c:pt>
                <c:pt idx="75">
                  <c:v>323172</c:v>
                </c:pt>
                <c:pt idx="76">
                  <c:v>323891.59999999998</c:v>
                </c:pt>
                <c:pt idx="77">
                  <c:v>323323.8</c:v>
                </c:pt>
                <c:pt idx="78">
                  <c:v>323526.8</c:v>
                </c:pt>
                <c:pt idx="79">
                  <c:v>323245</c:v>
                </c:pt>
                <c:pt idx="80">
                  <c:v>323017.2</c:v>
                </c:pt>
                <c:pt idx="81">
                  <c:v>324020.5</c:v>
                </c:pt>
                <c:pt idx="82">
                  <c:v>324169.09999999998</c:v>
                </c:pt>
                <c:pt idx="83">
                  <c:v>323960.3</c:v>
                </c:pt>
                <c:pt idx="84">
                  <c:v>324114.8</c:v>
                </c:pt>
                <c:pt idx="85">
                  <c:v>323954.8</c:v>
                </c:pt>
                <c:pt idx="86">
                  <c:v>323179.90000000002</c:v>
                </c:pt>
                <c:pt idx="87">
                  <c:v>324428.3</c:v>
                </c:pt>
                <c:pt idx="88">
                  <c:v>324499.09999999998</c:v>
                </c:pt>
                <c:pt idx="89">
                  <c:v>323498</c:v>
                </c:pt>
                <c:pt idx="90">
                  <c:v>322742.40000000002</c:v>
                </c:pt>
                <c:pt idx="91">
                  <c:v>325132.5</c:v>
                </c:pt>
                <c:pt idx="92">
                  <c:v>323849.3</c:v>
                </c:pt>
                <c:pt idx="93">
                  <c:v>323744.09999999998</c:v>
                </c:pt>
                <c:pt idx="94">
                  <c:v>323368.2</c:v>
                </c:pt>
                <c:pt idx="95">
                  <c:v>322392.90000000002</c:v>
                </c:pt>
                <c:pt idx="96">
                  <c:v>322852.40000000002</c:v>
                </c:pt>
                <c:pt idx="97">
                  <c:v>323867.3</c:v>
                </c:pt>
                <c:pt idx="98">
                  <c:v>323603</c:v>
                </c:pt>
                <c:pt idx="99">
                  <c:v>324464</c:v>
                </c:pt>
                <c:pt idx="100">
                  <c:v>324117.90000000002</c:v>
                </c:pt>
                <c:pt idx="101">
                  <c:v>322745.2</c:v>
                </c:pt>
                <c:pt idx="102">
                  <c:v>323526.2</c:v>
                </c:pt>
                <c:pt idx="103">
                  <c:v>324176.09999999998</c:v>
                </c:pt>
                <c:pt idx="104">
                  <c:v>324256.59999999998</c:v>
                </c:pt>
                <c:pt idx="105">
                  <c:v>324318.3</c:v>
                </c:pt>
                <c:pt idx="106">
                  <c:v>323889.3</c:v>
                </c:pt>
                <c:pt idx="107">
                  <c:v>324327.5</c:v>
                </c:pt>
                <c:pt idx="108">
                  <c:v>323901.2</c:v>
                </c:pt>
                <c:pt idx="109">
                  <c:v>324609.7</c:v>
                </c:pt>
                <c:pt idx="110">
                  <c:v>323672.2</c:v>
                </c:pt>
                <c:pt idx="111">
                  <c:v>323730</c:v>
                </c:pt>
                <c:pt idx="112">
                  <c:v>324207.8</c:v>
                </c:pt>
                <c:pt idx="113">
                  <c:v>324236.59999999998</c:v>
                </c:pt>
                <c:pt idx="114">
                  <c:v>325174.40000000002</c:v>
                </c:pt>
                <c:pt idx="115">
                  <c:v>325803.2</c:v>
                </c:pt>
                <c:pt idx="116">
                  <c:v>325672.40000000002</c:v>
                </c:pt>
                <c:pt idx="117">
                  <c:v>325724.09999999998</c:v>
                </c:pt>
                <c:pt idx="118">
                  <c:v>326882.7</c:v>
                </c:pt>
                <c:pt idx="119">
                  <c:v>326416</c:v>
                </c:pt>
                <c:pt idx="120">
                  <c:v>326336</c:v>
                </c:pt>
                <c:pt idx="121">
                  <c:v>327183.09999999998</c:v>
                </c:pt>
                <c:pt idx="122">
                  <c:v>328183.09999999998</c:v>
                </c:pt>
                <c:pt idx="123">
                  <c:v>327669.59999999998</c:v>
                </c:pt>
                <c:pt idx="124">
                  <c:v>328203.2</c:v>
                </c:pt>
                <c:pt idx="125">
                  <c:v>328422.90000000002</c:v>
                </c:pt>
                <c:pt idx="126">
                  <c:v>329657.5</c:v>
                </c:pt>
                <c:pt idx="127">
                  <c:v>330566.59999999998</c:v>
                </c:pt>
                <c:pt idx="128">
                  <c:v>330393.59999999998</c:v>
                </c:pt>
                <c:pt idx="129">
                  <c:v>331346.7</c:v>
                </c:pt>
                <c:pt idx="130">
                  <c:v>332169.2</c:v>
                </c:pt>
                <c:pt idx="131">
                  <c:v>332787.8</c:v>
                </c:pt>
                <c:pt idx="132">
                  <c:v>333468.5</c:v>
                </c:pt>
                <c:pt idx="133">
                  <c:v>333777.3</c:v>
                </c:pt>
                <c:pt idx="134">
                  <c:v>333646</c:v>
                </c:pt>
                <c:pt idx="135">
                  <c:v>333290.8</c:v>
                </c:pt>
                <c:pt idx="136">
                  <c:v>334301.2</c:v>
                </c:pt>
                <c:pt idx="137">
                  <c:v>334475.2</c:v>
                </c:pt>
                <c:pt idx="138">
                  <c:v>334247</c:v>
                </c:pt>
                <c:pt idx="139">
                  <c:v>334710.40000000002</c:v>
                </c:pt>
                <c:pt idx="140">
                  <c:v>333881.8</c:v>
                </c:pt>
                <c:pt idx="141">
                  <c:v>332500.8</c:v>
                </c:pt>
                <c:pt idx="142">
                  <c:v>332521.59999999998</c:v>
                </c:pt>
                <c:pt idx="143">
                  <c:v>332440</c:v>
                </c:pt>
                <c:pt idx="144">
                  <c:v>332095.8</c:v>
                </c:pt>
                <c:pt idx="145">
                  <c:v>331687.3</c:v>
                </c:pt>
                <c:pt idx="146">
                  <c:v>331033.5</c:v>
                </c:pt>
                <c:pt idx="147">
                  <c:v>329975.09999999998</c:v>
                </c:pt>
                <c:pt idx="148">
                  <c:v>330384.7</c:v>
                </c:pt>
                <c:pt idx="149">
                  <c:v>330272.3</c:v>
                </c:pt>
                <c:pt idx="150">
                  <c:v>329382.90000000002</c:v>
                </c:pt>
                <c:pt idx="151">
                  <c:v>329605.5</c:v>
                </c:pt>
                <c:pt idx="152">
                  <c:v>328920.8</c:v>
                </c:pt>
                <c:pt idx="153">
                  <c:v>327880.09999999998</c:v>
                </c:pt>
                <c:pt idx="154">
                  <c:v>327538</c:v>
                </c:pt>
                <c:pt idx="155">
                  <c:v>326942.7</c:v>
                </c:pt>
                <c:pt idx="156">
                  <c:v>326390.5</c:v>
                </c:pt>
                <c:pt idx="157">
                  <c:v>325744.5</c:v>
                </c:pt>
                <c:pt idx="158">
                  <c:v>325303.40000000002</c:v>
                </c:pt>
                <c:pt idx="159">
                  <c:v>325142.3</c:v>
                </c:pt>
                <c:pt idx="160">
                  <c:v>326194.7</c:v>
                </c:pt>
                <c:pt idx="161">
                  <c:v>325259.59999999998</c:v>
                </c:pt>
                <c:pt idx="162">
                  <c:v>324974.40000000002</c:v>
                </c:pt>
                <c:pt idx="163">
                  <c:v>325194.5</c:v>
                </c:pt>
                <c:pt idx="164">
                  <c:v>326146.8</c:v>
                </c:pt>
                <c:pt idx="165">
                  <c:v>326329.09999999998</c:v>
                </c:pt>
                <c:pt idx="166">
                  <c:v>325783.09999999998</c:v>
                </c:pt>
                <c:pt idx="167">
                  <c:v>324679.90000000002</c:v>
                </c:pt>
                <c:pt idx="168">
                  <c:v>324048.7</c:v>
                </c:pt>
                <c:pt idx="169">
                  <c:v>325624.3</c:v>
                </c:pt>
                <c:pt idx="170">
                  <c:v>325364.5</c:v>
                </c:pt>
                <c:pt idx="171">
                  <c:v>325470.5</c:v>
                </c:pt>
                <c:pt idx="172">
                  <c:v>325628.59999999998</c:v>
                </c:pt>
                <c:pt idx="173">
                  <c:v>325596.3</c:v>
                </c:pt>
                <c:pt idx="174">
                  <c:v>325246.59999999998</c:v>
                </c:pt>
                <c:pt idx="175">
                  <c:v>324733</c:v>
                </c:pt>
                <c:pt idx="176">
                  <c:v>325050</c:v>
                </c:pt>
                <c:pt idx="177">
                  <c:v>324329</c:v>
                </c:pt>
                <c:pt idx="178">
                  <c:v>325378.5</c:v>
                </c:pt>
                <c:pt idx="179">
                  <c:v>325098.8</c:v>
                </c:pt>
                <c:pt idx="180">
                  <c:v>325291.3</c:v>
                </c:pt>
                <c:pt idx="181">
                  <c:v>325699</c:v>
                </c:pt>
                <c:pt idx="182">
                  <c:v>325311.3</c:v>
                </c:pt>
                <c:pt idx="183">
                  <c:v>324754.5</c:v>
                </c:pt>
                <c:pt idx="184">
                  <c:v>325639.90000000002</c:v>
                </c:pt>
                <c:pt idx="185">
                  <c:v>326372.90000000002</c:v>
                </c:pt>
                <c:pt idx="186">
                  <c:v>326209.5</c:v>
                </c:pt>
                <c:pt idx="187">
                  <c:v>325629.5</c:v>
                </c:pt>
                <c:pt idx="188">
                  <c:v>325732.09999999998</c:v>
                </c:pt>
                <c:pt idx="189">
                  <c:v>326631.8</c:v>
                </c:pt>
                <c:pt idx="190">
                  <c:v>326085.7</c:v>
                </c:pt>
                <c:pt idx="191">
                  <c:v>325349</c:v>
                </c:pt>
                <c:pt idx="192">
                  <c:v>326343.7</c:v>
                </c:pt>
                <c:pt idx="193">
                  <c:v>327012.90000000002</c:v>
                </c:pt>
                <c:pt idx="194">
                  <c:v>326953.09999999998</c:v>
                </c:pt>
                <c:pt idx="195">
                  <c:v>327042.09999999998</c:v>
                </c:pt>
                <c:pt idx="196">
                  <c:v>326998.90000000002</c:v>
                </c:pt>
                <c:pt idx="197">
                  <c:v>327564.90000000002</c:v>
                </c:pt>
                <c:pt idx="198">
                  <c:v>327138</c:v>
                </c:pt>
                <c:pt idx="199">
                  <c:v>326329.90000000002</c:v>
                </c:pt>
                <c:pt idx="200">
                  <c:v>327321.8</c:v>
                </c:pt>
                <c:pt idx="201">
                  <c:v>328231.7</c:v>
                </c:pt>
                <c:pt idx="202">
                  <c:v>327716.3</c:v>
                </c:pt>
                <c:pt idx="203">
                  <c:v>327558.09999999998</c:v>
                </c:pt>
                <c:pt idx="204">
                  <c:v>327182.8</c:v>
                </c:pt>
                <c:pt idx="205">
                  <c:v>326991.09999999998</c:v>
                </c:pt>
                <c:pt idx="206">
                  <c:v>327501.09999999998</c:v>
                </c:pt>
                <c:pt idx="207">
                  <c:v>326403.8</c:v>
                </c:pt>
                <c:pt idx="208">
                  <c:v>326731.59999999998</c:v>
                </c:pt>
                <c:pt idx="209">
                  <c:v>326815.09999999998</c:v>
                </c:pt>
                <c:pt idx="210">
                  <c:v>326446.3</c:v>
                </c:pt>
                <c:pt idx="211">
                  <c:v>325986.59999999998</c:v>
                </c:pt>
                <c:pt idx="212">
                  <c:v>325365.8</c:v>
                </c:pt>
                <c:pt idx="213">
                  <c:v>325416.3</c:v>
                </c:pt>
                <c:pt idx="214">
                  <c:v>325485.7</c:v>
                </c:pt>
                <c:pt idx="215">
                  <c:v>324142.8</c:v>
                </c:pt>
                <c:pt idx="216">
                  <c:v>324672.09999999998</c:v>
                </c:pt>
                <c:pt idx="217">
                  <c:v>323944.3</c:v>
                </c:pt>
                <c:pt idx="218">
                  <c:v>324742.5</c:v>
                </c:pt>
                <c:pt idx="219">
                  <c:v>324379.40000000002</c:v>
                </c:pt>
                <c:pt idx="220">
                  <c:v>323731.20000000001</c:v>
                </c:pt>
                <c:pt idx="221">
                  <c:v>323545.8</c:v>
                </c:pt>
                <c:pt idx="222">
                  <c:v>322778.8</c:v>
                </c:pt>
                <c:pt idx="223">
                  <c:v>322929.40000000002</c:v>
                </c:pt>
                <c:pt idx="224">
                  <c:v>323299</c:v>
                </c:pt>
                <c:pt idx="225">
                  <c:v>322810.5</c:v>
                </c:pt>
                <c:pt idx="226">
                  <c:v>322285.09999999998</c:v>
                </c:pt>
                <c:pt idx="227">
                  <c:v>321961.40000000002</c:v>
                </c:pt>
                <c:pt idx="228">
                  <c:v>322051.40000000002</c:v>
                </c:pt>
                <c:pt idx="229">
                  <c:v>321639.3</c:v>
                </c:pt>
                <c:pt idx="230">
                  <c:v>321744.8</c:v>
                </c:pt>
                <c:pt idx="231">
                  <c:v>321491.20000000001</c:v>
                </c:pt>
                <c:pt idx="232">
                  <c:v>321351.59999999998</c:v>
                </c:pt>
                <c:pt idx="233">
                  <c:v>321604.8</c:v>
                </c:pt>
                <c:pt idx="234">
                  <c:v>321561.7</c:v>
                </c:pt>
                <c:pt idx="235">
                  <c:v>320970.59999999998</c:v>
                </c:pt>
                <c:pt idx="236">
                  <c:v>320315.7</c:v>
                </c:pt>
                <c:pt idx="237">
                  <c:v>321112.09999999998</c:v>
                </c:pt>
                <c:pt idx="238">
                  <c:v>321522.3</c:v>
                </c:pt>
                <c:pt idx="239">
                  <c:v>320736.2</c:v>
                </c:pt>
                <c:pt idx="240">
                  <c:v>320861.59999999998</c:v>
                </c:pt>
                <c:pt idx="241">
                  <c:v>321702.90000000002</c:v>
                </c:pt>
                <c:pt idx="242">
                  <c:v>320461.90000000002</c:v>
                </c:pt>
                <c:pt idx="243">
                  <c:v>320393.90000000002</c:v>
                </c:pt>
                <c:pt idx="244">
                  <c:v>321448.90000000002</c:v>
                </c:pt>
                <c:pt idx="245">
                  <c:v>321021.3</c:v>
                </c:pt>
                <c:pt idx="246">
                  <c:v>320738.3</c:v>
                </c:pt>
                <c:pt idx="247">
                  <c:v>320184</c:v>
                </c:pt>
                <c:pt idx="248">
                  <c:v>320727.7</c:v>
                </c:pt>
                <c:pt idx="249">
                  <c:v>320780.3</c:v>
                </c:pt>
                <c:pt idx="250">
                  <c:v>321941.3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'C1S-1'!$C$6:$C$252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322156.5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322157.8</c:v>
                </c:pt>
                <c:pt idx="25">
                  <c:v>322158.2</c:v>
                </c:pt>
                <c:pt idx="26">
                  <c:v>322158.40000000002</c:v>
                </c:pt>
                <c:pt idx="27">
                  <c:v>322158.59999999998</c:v>
                </c:pt>
                <c:pt idx="28">
                  <c:v>322159</c:v>
                </c:pt>
                <c:pt idx="29">
                  <c:v>322159.8</c:v>
                </c:pt>
                <c:pt idx="30">
                  <c:v>322160.3</c:v>
                </c:pt>
                <c:pt idx="31">
                  <c:v>322160.8</c:v>
                </c:pt>
                <c:pt idx="32">
                  <c:v>322161.8</c:v>
                </c:pt>
                <c:pt idx="33">
                  <c:v>322162.59999999998</c:v>
                </c:pt>
                <c:pt idx="34">
                  <c:v>322163.7</c:v>
                </c:pt>
                <c:pt idx="35">
                  <c:v>322164.8</c:v>
                </c:pt>
                <c:pt idx="36">
                  <c:v>322166.2</c:v>
                </c:pt>
                <c:pt idx="37">
                  <c:v>322167.5</c:v>
                </c:pt>
                <c:pt idx="38">
                  <c:v>322168.7</c:v>
                </c:pt>
                <c:pt idx="39">
                  <c:v>322170.40000000002</c:v>
                </c:pt>
                <c:pt idx="40">
                  <c:v>322172.59999999998</c:v>
                </c:pt>
                <c:pt idx="41">
                  <c:v>322175</c:v>
                </c:pt>
                <c:pt idx="42">
                  <c:v>322178</c:v>
                </c:pt>
                <c:pt idx="43">
                  <c:v>322181.40000000002</c:v>
                </c:pt>
                <c:pt idx="44">
                  <c:v>322185.3</c:v>
                </c:pt>
                <c:pt idx="45">
                  <c:v>322190.3</c:v>
                </c:pt>
                <c:pt idx="46">
                  <c:v>322196.3</c:v>
                </c:pt>
                <c:pt idx="47">
                  <c:v>322203.40000000002</c:v>
                </c:pt>
                <c:pt idx="48">
                  <c:v>322211.90000000002</c:v>
                </c:pt>
                <c:pt idx="49">
                  <c:v>322221.3</c:v>
                </c:pt>
                <c:pt idx="50">
                  <c:v>322233.09999999998</c:v>
                </c:pt>
                <c:pt idx="51">
                  <c:v>322246.8</c:v>
                </c:pt>
                <c:pt idx="52">
                  <c:v>322262.7</c:v>
                </c:pt>
                <c:pt idx="53">
                  <c:v>322281.2</c:v>
                </c:pt>
                <c:pt idx="54">
                  <c:v>322302.3</c:v>
                </c:pt>
                <c:pt idx="55">
                  <c:v>322326</c:v>
                </c:pt>
                <c:pt idx="56">
                  <c:v>322353.2</c:v>
                </c:pt>
                <c:pt idx="57">
                  <c:v>322383.8</c:v>
                </c:pt>
                <c:pt idx="58">
                  <c:v>322418.09999999998</c:v>
                </c:pt>
                <c:pt idx="59">
                  <c:v>322455.90000000002</c:v>
                </c:pt>
                <c:pt idx="60">
                  <c:v>322497.7</c:v>
                </c:pt>
                <c:pt idx="61">
                  <c:v>322544.09999999998</c:v>
                </c:pt>
                <c:pt idx="62">
                  <c:v>322594.59999999998</c:v>
                </c:pt>
                <c:pt idx="63">
                  <c:v>322649</c:v>
                </c:pt>
                <c:pt idx="64">
                  <c:v>322708</c:v>
                </c:pt>
                <c:pt idx="65">
                  <c:v>322770.2</c:v>
                </c:pt>
                <c:pt idx="66">
                  <c:v>322836.5</c:v>
                </c:pt>
                <c:pt idx="67">
                  <c:v>322906.2</c:v>
                </c:pt>
                <c:pt idx="68">
                  <c:v>322978.3</c:v>
                </c:pt>
                <c:pt idx="69">
                  <c:v>323052.80000000005</c:v>
                </c:pt>
                <c:pt idx="70">
                  <c:v>323129.2</c:v>
                </c:pt>
                <c:pt idx="71">
                  <c:v>323206.3</c:v>
                </c:pt>
                <c:pt idx="72">
                  <c:v>323283.8</c:v>
                </c:pt>
                <c:pt idx="73">
                  <c:v>323360.3</c:v>
                </c:pt>
                <c:pt idx="74">
                  <c:v>323435.7</c:v>
                </c:pt>
                <c:pt idx="75">
                  <c:v>323508.5</c:v>
                </c:pt>
                <c:pt idx="76">
                  <c:v>323578.09999999998</c:v>
                </c:pt>
                <c:pt idx="77">
                  <c:v>323643.5</c:v>
                </c:pt>
                <c:pt idx="78">
                  <c:v>323703.5</c:v>
                </c:pt>
                <c:pt idx="79">
                  <c:v>323757.40000000002</c:v>
                </c:pt>
                <c:pt idx="80">
                  <c:v>323804.7</c:v>
                </c:pt>
                <c:pt idx="81">
                  <c:v>323844.7</c:v>
                </c:pt>
                <c:pt idx="82">
                  <c:v>323876.8</c:v>
                </c:pt>
                <c:pt idx="83">
                  <c:v>323901</c:v>
                </c:pt>
                <c:pt idx="84">
                  <c:v>323916.3</c:v>
                </c:pt>
                <c:pt idx="85">
                  <c:v>323923.3</c:v>
                </c:pt>
                <c:pt idx="86">
                  <c:v>323922.3</c:v>
                </c:pt>
                <c:pt idx="87">
                  <c:v>323913.59999999998</c:v>
                </c:pt>
                <c:pt idx="88">
                  <c:v>323896.7</c:v>
                </c:pt>
                <c:pt idx="89">
                  <c:v>323873.8</c:v>
                </c:pt>
                <c:pt idx="90">
                  <c:v>323845.3</c:v>
                </c:pt>
                <c:pt idx="91">
                  <c:v>323812.59999999998</c:v>
                </c:pt>
                <c:pt idx="92">
                  <c:v>323777.2</c:v>
                </c:pt>
                <c:pt idx="93">
                  <c:v>323740.2</c:v>
                </c:pt>
                <c:pt idx="94">
                  <c:v>323703.09999999998</c:v>
                </c:pt>
                <c:pt idx="95">
                  <c:v>323668.3</c:v>
                </c:pt>
                <c:pt idx="96">
                  <c:v>323637.3</c:v>
                </c:pt>
                <c:pt idx="97">
                  <c:v>323612.80000000005</c:v>
                </c:pt>
                <c:pt idx="98">
                  <c:v>323597.3</c:v>
                </c:pt>
                <c:pt idx="99">
                  <c:v>323592.59999999998</c:v>
                </c:pt>
                <c:pt idx="100">
                  <c:v>323600.90000000002</c:v>
                </c:pt>
                <c:pt idx="101">
                  <c:v>323624.8</c:v>
                </c:pt>
                <c:pt idx="102">
                  <c:v>323666.8</c:v>
                </c:pt>
                <c:pt idx="103">
                  <c:v>323729.5</c:v>
                </c:pt>
                <c:pt idx="104">
                  <c:v>323814.7</c:v>
                </c:pt>
                <c:pt idx="105">
                  <c:v>323924.90000000002</c:v>
                </c:pt>
                <c:pt idx="106">
                  <c:v>324061.7</c:v>
                </c:pt>
                <c:pt idx="107">
                  <c:v>324227.40000000002</c:v>
                </c:pt>
                <c:pt idx="108">
                  <c:v>324423.09999999998</c:v>
                </c:pt>
                <c:pt idx="109">
                  <c:v>324649.8</c:v>
                </c:pt>
                <c:pt idx="110">
                  <c:v>324908.5</c:v>
                </c:pt>
                <c:pt idx="111">
                  <c:v>325199.09999999998</c:v>
                </c:pt>
                <c:pt idx="112">
                  <c:v>325521.7</c:v>
                </c:pt>
                <c:pt idx="113">
                  <c:v>325875.59999999998</c:v>
                </c:pt>
                <c:pt idx="114">
                  <c:v>326259.40000000002</c:v>
                </c:pt>
                <c:pt idx="115">
                  <c:v>326671.09999999998</c:v>
                </c:pt>
                <c:pt idx="116">
                  <c:v>327108.40000000002</c:v>
                </c:pt>
                <c:pt idx="117">
                  <c:v>327568.09999999998</c:v>
                </c:pt>
                <c:pt idx="118">
                  <c:v>328045.90000000002</c:v>
                </c:pt>
                <c:pt idx="119">
                  <c:v>328537.09999999998</c:v>
                </c:pt>
                <c:pt idx="120">
                  <c:v>329037.5</c:v>
                </c:pt>
                <c:pt idx="121">
                  <c:v>329541</c:v>
                </c:pt>
                <c:pt idx="122">
                  <c:v>330041.7</c:v>
                </c:pt>
                <c:pt idx="123">
                  <c:v>330532.90000000002</c:v>
                </c:pt>
                <c:pt idx="124">
                  <c:v>331008.09999999998</c:v>
                </c:pt>
                <c:pt idx="125">
                  <c:v>331461.3</c:v>
                </c:pt>
                <c:pt idx="126">
                  <c:v>331885.5</c:v>
                </c:pt>
                <c:pt idx="127">
                  <c:v>332274.2</c:v>
                </c:pt>
                <c:pt idx="128">
                  <c:v>332621.7</c:v>
                </c:pt>
                <c:pt idx="129">
                  <c:v>332922.3</c:v>
                </c:pt>
                <c:pt idx="130">
                  <c:v>333171.40000000002</c:v>
                </c:pt>
                <c:pt idx="131">
                  <c:v>333365.09999999998</c:v>
                </c:pt>
                <c:pt idx="132">
                  <c:v>333500.2</c:v>
                </c:pt>
                <c:pt idx="133">
                  <c:v>333574</c:v>
                </c:pt>
                <c:pt idx="134">
                  <c:v>333585.5</c:v>
                </c:pt>
                <c:pt idx="135">
                  <c:v>333534.7</c:v>
                </c:pt>
                <c:pt idx="136">
                  <c:v>333422.2</c:v>
                </c:pt>
                <c:pt idx="137">
                  <c:v>333250.40000000002</c:v>
                </c:pt>
                <c:pt idx="138">
                  <c:v>333022.3</c:v>
                </c:pt>
                <c:pt idx="139">
                  <c:v>332741.40000000002</c:v>
                </c:pt>
                <c:pt idx="140">
                  <c:v>332412.09999999998</c:v>
                </c:pt>
                <c:pt idx="141">
                  <c:v>332039.90000000002</c:v>
                </c:pt>
                <c:pt idx="142">
                  <c:v>331630.7</c:v>
                </c:pt>
                <c:pt idx="143">
                  <c:v>331190.90000000002</c:v>
                </c:pt>
                <c:pt idx="144">
                  <c:v>330727.40000000002</c:v>
                </c:pt>
                <c:pt idx="145">
                  <c:v>330246.09999999998</c:v>
                </c:pt>
                <c:pt idx="146">
                  <c:v>329754.09999999998</c:v>
                </c:pt>
                <c:pt idx="147">
                  <c:v>329258.09999999998</c:v>
                </c:pt>
                <c:pt idx="148">
                  <c:v>328764</c:v>
                </c:pt>
                <c:pt idx="149">
                  <c:v>328278.3</c:v>
                </c:pt>
                <c:pt idx="150">
                  <c:v>327806.2</c:v>
                </c:pt>
                <c:pt idx="151">
                  <c:v>327352.40000000002</c:v>
                </c:pt>
                <c:pt idx="152">
                  <c:v>326921.59999999998</c:v>
                </c:pt>
                <c:pt idx="153">
                  <c:v>326517.2</c:v>
                </c:pt>
                <c:pt idx="154">
                  <c:v>326142.40000000002</c:v>
                </c:pt>
                <c:pt idx="155">
                  <c:v>325799.5</c:v>
                </c:pt>
                <c:pt idx="156">
                  <c:v>325490.2</c:v>
                </c:pt>
                <c:pt idx="157">
                  <c:v>325215.3</c:v>
                </c:pt>
                <c:pt idx="158">
                  <c:v>324976.2</c:v>
                </c:pt>
                <c:pt idx="159">
                  <c:v>324772.8</c:v>
                </c:pt>
                <c:pt idx="160">
                  <c:v>324604.59999999998</c:v>
                </c:pt>
                <c:pt idx="161">
                  <c:v>324470.59999999998</c:v>
                </c:pt>
                <c:pt idx="162">
                  <c:v>324370.2</c:v>
                </c:pt>
                <c:pt idx="163">
                  <c:v>324302.3</c:v>
                </c:pt>
                <c:pt idx="164">
                  <c:v>324265.3</c:v>
                </c:pt>
                <c:pt idx="165">
                  <c:v>324257.59999999998</c:v>
                </c:pt>
                <c:pt idx="166">
                  <c:v>324276.3</c:v>
                </c:pt>
                <c:pt idx="167">
                  <c:v>324320.09999999998</c:v>
                </c:pt>
                <c:pt idx="168">
                  <c:v>324386.8</c:v>
                </c:pt>
                <c:pt idx="169">
                  <c:v>324474</c:v>
                </c:pt>
                <c:pt idx="170">
                  <c:v>324579.8</c:v>
                </c:pt>
                <c:pt idx="171">
                  <c:v>324701.90000000002</c:v>
                </c:pt>
                <c:pt idx="172">
                  <c:v>324838.2</c:v>
                </c:pt>
                <c:pt idx="173">
                  <c:v>324986</c:v>
                </c:pt>
                <c:pt idx="174">
                  <c:v>325143.40000000002</c:v>
                </c:pt>
                <c:pt idx="175">
                  <c:v>325307.7</c:v>
                </c:pt>
                <c:pt idx="176">
                  <c:v>325477</c:v>
                </c:pt>
                <c:pt idx="177">
                  <c:v>325649</c:v>
                </c:pt>
                <c:pt idx="178">
                  <c:v>325821.3</c:v>
                </c:pt>
                <c:pt idx="179">
                  <c:v>325992.3</c:v>
                </c:pt>
                <c:pt idx="180">
                  <c:v>326159.7</c:v>
                </c:pt>
                <c:pt idx="181">
                  <c:v>326321.3</c:v>
                </c:pt>
                <c:pt idx="182">
                  <c:v>326475.09999999998</c:v>
                </c:pt>
                <c:pt idx="183">
                  <c:v>326619.5</c:v>
                </c:pt>
                <c:pt idx="184">
                  <c:v>326753.09999999998</c:v>
                </c:pt>
                <c:pt idx="185">
                  <c:v>326874.09999999998</c:v>
                </c:pt>
                <c:pt idx="186">
                  <c:v>326980.7</c:v>
                </c:pt>
                <c:pt idx="187">
                  <c:v>327072.3</c:v>
                </c:pt>
                <c:pt idx="188">
                  <c:v>327147.59999999998</c:v>
                </c:pt>
                <c:pt idx="189">
                  <c:v>327205.3</c:v>
                </c:pt>
                <c:pt idx="190">
                  <c:v>327244.80000000005</c:v>
                </c:pt>
                <c:pt idx="191">
                  <c:v>327265.7</c:v>
                </c:pt>
                <c:pt idx="192">
                  <c:v>327267.8</c:v>
                </c:pt>
                <c:pt idx="193">
                  <c:v>327251.20000000001</c:v>
                </c:pt>
                <c:pt idx="194">
                  <c:v>327215.5</c:v>
                </c:pt>
                <c:pt idx="195">
                  <c:v>327161.59999999998</c:v>
                </c:pt>
                <c:pt idx="196">
                  <c:v>327090.2</c:v>
                </c:pt>
                <c:pt idx="197">
                  <c:v>327001.2</c:v>
                </c:pt>
                <c:pt idx="198">
                  <c:v>326895.7</c:v>
                </c:pt>
                <c:pt idx="199">
                  <c:v>326775.2</c:v>
                </c:pt>
                <c:pt idx="200">
                  <c:v>326640.8</c:v>
                </c:pt>
                <c:pt idx="201">
                  <c:v>326493.8</c:v>
                </c:pt>
                <c:pt idx="202">
                  <c:v>326335.7</c:v>
                </c:pt>
                <c:pt idx="203">
                  <c:v>326167.59999999998</c:v>
                </c:pt>
                <c:pt idx="204">
                  <c:v>325991.7</c:v>
                </c:pt>
                <c:pt idx="205">
                  <c:v>325809.09999999998</c:v>
                </c:pt>
                <c:pt idx="206">
                  <c:v>325621.3</c:v>
                </c:pt>
                <c:pt idx="207">
                  <c:v>325430</c:v>
                </c:pt>
                <c:pt idx="208">
                  <c:v>325236.90000000002</c:v>
                </c:pt>
                <c:pt idx="209">
                  <c:v>325043.5</c:v>
                </c:pt>
                <c:pt idx="210">
                  <c:v>324850.8</c:v>
                </c:pt>
                <c:pt idx="211">
                  <c:v>324660.09999999998</c:v>
                </c:pt>
                <c:pt idx="212">
                  <c:v>324473.2</c:v>
                </c:pt>
                <c:pt idx="213">
                  <c:v>324290.3</c:v>
                </c:pt>
                <c:pt idx="214">
                  <c:v>324113</c:v>
                </c:pt>
                <c:pt idx="215">
                  <c:v>323941.40000000002</c:v>
                </c:pt>
                <c:pt idx="216">
                  <c:v>323776.8</c:v>
                </c:pt>
                <c:pt idx="217">
                  <c:v>323619.7</c:v>
                </c:pt>
                <c:pt idx="218">
                  <c:v>323470.5</c:v>
                </c:pt>
                <c:pt idx="219">
                  <c:v>323329.7</c:v>
                </c:pt>
                <c:pt idx="220">
                  <c:v>323197.2</c:v>
                </c:pt>
                <c:pt idx="221">
                  <c:v>323073</c:v>
                </c:pt>
                <c:pt idx="222">
                  <c:v>322957.40000000002</c:v>
                </c:pt>
                <c:pt idx="223">
                  <c:v>322850.40000000002</c:v>
                </c:pt>
                <c:pt idx="224">
                  <c:v>322751.8</c:v>
                </c:pt>
                <c:pt idx="225">
                  <c:v>322661.09999999998</c:v>
                </c:pt>
                <c:pt idx="226">
                  <c:v>322578.3</c:v>
                </c:pt>
                <c:pt idx="227">
                  <c:v>322502.90000000002</c:v>
                </c:pt>
                <c:pt idx="228">
                  <c:v>322434.59999999998</c:v>
                </c:pt>
                <c:pt idx="229">
                  <c:v>322373.09999999998</c:v>
                </c:pt>
                <c:pt idx="230">
                  <c:v>322317.8</c:v>
                </c:pt>
                <c:pt idx="231">
                  <c:v>322268.2</c:v>
                </c:pt>
                <c:pt idx="232">
                  <c:v>322224.3</c:v>
                </c:pt>
                <c:pt idx="233">
                  <c:v>322185.7</c:v>
                </c:pt>
                <c:pt idx="234">
                  <c:v>322151.3</c:v>
                </c:pt>
                <c:pt idx="235">
                  <c:v>322120.90000000002</c:v>
                </c:pt>
                <c:pt idx="236">
                  <c:v>322094.59999999998</c:v>
                </c:pt>
                <c:pt idx="237">
                  <c:v>322071.7</c:v>
                </c:pt>
                <c:pt idx="238">
                  <c:v>322051.5</c:v>
                </c:pt>
                <c:pt idx="239">
                  <c:v>322034.40000000002</c:v>
                </c:pt>
                <c:pt idx="240">
                  <c:v>322019.8</c:v>
                </c:pt>
                <c:pt idx="241">
                  <c:v>322007</c:v>
                </c:pt>
                <c:pt idx="242">
                  <c:v>321996.3</c:v>
                </c:pt>
                <c:pt idx="243">
                  <c:v>321987.20000000001</c:v>
                </c:pt>
                <c:pt idx="244">
                  <c:v>321979.8</c:v>
                </c:pt>
                <c:pt idx="245">
                  <c:v>321973.40000000002</c:v>
                </c:pt>
                <c:pt idx="246">
                  <c:v>321968.09999999998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'C1S-1'!$D$6:$D$252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322165.7</c:v>
                </c:pt>
                <c:pt idx="67">
                  <c:v>322165.7</c:v>
                </c:pt>
                <c:pt idx="68">
                  <c:v>322165.2</c:v>
                </c:pt>
                <c:pt idx="69">
                  <c:v>322164.90000000002</c:v>
                </c:pt>
                <c:pt idx="70">
                  <c:v>322164.7</c:v>
                </c:pt>
                <c:pt idx="71">
                  <c:v>322164.2</c:v>
                </c:pt>
                <c:pt idx="72">
                  <c:v>322163.90000000002</c:v>
                </c:pt>
                <c:pt idx="73">
                  <c:v>322163.3</c:v>
                </c:pt>
                <c:pt idx="74">
                  <c:v>322162.90000000002</c:v>
                </c:pt>
                <c:pt idx="75">
                  <c:v>322162.40000000002</c:v>
                </c:pt>
                <c:pt idx="76">
                  <c:v>322162</c:v>
                </c:pt>
                <c:pt idx="77">
                  <c:v>322161.7</c:v>
                </c:pt>
                <c:pt idx="78">
                  <c:v>322161.09999999998</c:v>
                </c:pt>
                <c:pt idx="79">
                  <c:v>322160.40000000002</c:v>
                </c:pt>
                <c:pt idx="80">
                  <c:v>322159.8</c:v>
                </c:pt>
                <c:pt idx="81">
                  <c:v>322159.09999999998</c:v>
                </c:pt>
                <c:pt idx="82">
                  <c:v>322158.40000000002</c:v>
                </c:pt>
                <c:pt idx="83">
                  <c:v>322158.09999999998</c:v>
                </c:pt>
                <c:pt idx="84">
                  <c:v>322157.3</c:v>
                </c:pt>
                <c:pt idx="85">
                  <c:v>322156.5</c:v>
                </c:pt>
                <c:pt idx="86">
                  <c:v>322156</c:v>
                </c:pt>
                <c:pt idx="87">
                  <c:v>322155.8</c:v>
                </c:pt>
                <c:pt idx="88">
                  <c:v>322154.8</c:v>
                </c:pt>
                <c:pt idx="89">
                  <c:v>322154.2</c:v>
                </c:pt>
                <c:pt idx="90">
                  <c:v>322153.7</c:v>
                </c:pt>
                <c:pt idx="91">
                  <c:v>322153.2</c:v>
                </c:pt>
                <c:pt idx="92">
                  <c:v>322153.2</c:v>
                </c:pt>
                <c:pt idx="93">
                  <c:v>322152.90000000002</c:v>
                </c:pt>
                <c:pt idx="94">
                  <c:v>322152.3</c:v>
                </c:pt>
                <c:pt idx="95">
                  <c:v>322151.8</c:v>
                </c:pt>
                <c:pt idx="96">
                  <c:v>322151</c:v>
                </c:pt>
                <c:pt idx="97">
                  <c:v>322150.3</c:v>
                </c:pt>
                <c:pt idx="98">
                  <c:v>322150.09999999998</c:v>
                </c:pt>
                <c:pt idx="99">
                  <c:v>322149.59999999998</c:v>
                </c:pt>
                <c:pt idx="100">
                  <c:v>322148.90000000002</c:v>
                </c:pt>
                <c:pt idx="101">
                  <c:v>322148.2</c:v>
                </c:pt>
                <c:pt idx="102">
                  <c:v>322147.40000000002</c:v>
                </c:pt>
                <c:pt idx="103">
                  <c:v>322146.8</c:v>
                </c:pt>
                <c:pt idx="104">
                  <c:v>322146.09999999998</c:v>
                </c:pt>
                <c:pt idx="105">
                  <c:v>322145.5</c:v>
                </c:pt>
                <c:pt idx="106">
                  <c:v>322144.59999999998</c:v>
                </c:pt>
                <c:pt idx="107">
                  <c:v>322144.09999999998</c:v>
                </c:pt>
                <c:pt idx="108">
                  <c:v>322143.5</c:v>
                </c:pt>
                <c:pt idx="109">
                  <c:v>322142.8</c:v>
                </c:pt>
                <c:pt idx="110">
                  <c:v>322142.09999999998</c:v>
                </c:pt>
                <c:pt idx="111">
                  <c:v>322141</c:v>
                </c:pt>
                <c:pt idx="112">
                  <c:v>322139.8</c:v>
                </c:pt>
                <c:pt idx="113">
                  <c:v>322138.5</c:v>
                </c:pt>
                <c:pt idx="114">
                  <c:v>322137.3</c:v>
                </c:pt>
                <c:pt idx="115">
                  <c:v>322135.7</c:v>
                </c:pt>
                <c:pt idx="116">
                  <c:v>322134.2</c:v>
                </c:pt>
                <c:pt idx="117">
                  <c:v>322132.7</c:v>
                </c:pt>
                <c:pt idx="118">
                  <c:v>322130.90000000002</c:v>
                </c:pt>
                <c:pt idx="119">
                  <c:v>322128.8</c:v>
                </c:pt>
                <c:pt idx="120">
                  <c:v>322126.90000000002</c:v>
                </c:pt>
                <c:pt idx="121">
                  <c:v>322124.80000000005</c:v>
                </c:pt>
                <c:pt idx="122">
                  <c:v>322122.59999999998</c:v>
                </c:pt>
                <c:pt idx="123">
                  <c:v>322120</c:v>
                </c:pt>
                <c:pt idx="124">
                  <c:v>322117.09999999998</c:v>
                </c:pt>
                <c:pt idx="125">
                  <c:v>322114.2</c:v>
                </c:pt>
                <c:pt idx="126">
                  <c:v>322111</c:v>
                </c:pt>
                <c:pt idx="127">
                  <c:v>322107.5</c:v>
                </c:pt>
                <c:pt idx="128">
                  <c:v>322103.8</c:v>
                </c:pt>
                <c:pt idx="129">
                  <c:v>322099.90000000002</c:v>
                </c:pt>
                <c:pt idx="130">
                  <c:v>322095.8</c:v>
                </c:pt>
                <c:pt idx="131">
                  <c:v>322091.8</c:v>
                </c:pt>
                <c:pt idx="132">
                  <c:v>322087.90000000002</c:v>
                </c:pt>
                <c:pt idx="133">
                  <c:v>322083.7</c:v>
                </c:pt>
                <c:pt idx="134">
                  <c:v>322079.40000000002</c:v>
                </c:pt>
                <c:pt idx="135">
                  <c:v>322075.2</c:v>
                </c:pt>
                <c:pt idx="136">
                  <c:v>322070.8</c:v>
                </c:pt>
                <c:pt idx="137">
                  <c:v>322066.7</c:v>
                </c:pt>
                <c:pt idx="138">
                  <c:v>322063</c:v>
                </c:pt>
                <c:pt idx="139">
                  <c:v>322059.40000000002</c:v>
                </c:pt>
                <c:pt idx="140">
                  <c:v>322055.8</c:v>
                </c:pt>
                <c:pt idx="141">
                  <c:v>322052.3</c:v>
                </c:pt>
                <c:pt idx="142">
                  <c:v>322049</c:v>
                </c:pt>
                <c:pt idx="143">
                  <c:v>322045.8</c:v>
                </c:pt>
                <c:pt idx="144">
                  <c:v>322043.09999999998</c:v>
                </c:pt>
                <c:pt idx="145">
                  <c:v>322040.2</c:v>
                </c:pt>
                <c:pt idx="146">
                  <c:v>322037.3</c:v>
                </c:pt>
                <c:pt idx="147">
                  <c:v>322034.8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ser>
          <c:idx val="5"/>
          <c:order val="3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'C1S-1'!$G$6:$G$252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322156.5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322157.8</c:v>
                </c:pt>
                <c:pt idx="25">
                  <c:v>322158.2</c:v>
                </c:pt>
                <c:pt idx="26">
                  <c:v>322158.40000000002</c:v>
                </c:pt>
                <c:pt idx="27">
                  <c:v>322158.59999999998</c:v>
                </c:pt>
                <c:pt idx="28">
                  <c:v>322159</c:v>
                </c:pt>
                <c:pt idx="29">
                  <c:v>322159.8</c:v>
                </c:pt>
                <c:pt idx="30">
                  <c:v>322160.3</c:v>
                </c:pt>
                <c:pt idx="31">
                  <c:v>322160.8</c:v>
                </c:pt>
                <c:pt idx="32">
                  <c:v>322161.8</c:v>
                </c:pt>
                <c:pt idx="33">
                  <c:v>322162.59999999998</c:v>
                </c:pt>
                <c:pt idx="34">
                  <c:v>322163.7</c:v>
                </c:pt>
                <c:pt idx="35">
                  <c:v>322164.8</c:v>
                </c:pt>
                <c:pt idx="36">
                  <c:v>322166.2</c:v>
                </c:pt>
                <c:pt idx="37">
                  <c:v>322167.5</c:v>
                </c:pt>
                <c:pt idx="38">
                  <c:v>322168.7</c:v>
                </c:pt>
                <c:pt idx="39">
                  <c:v>322170.40000000002</c:v>
                </c:pt>
                <c:pt idx="40">
                  <c:v>322172.59999999998</c:v>
                </c:pt>
                <c:pt idx="41">
                  <c:v>322175</c:v>
                </c:pt>
                <c:pt idx="42">
                  <c:v>322178</c:v>
                </c:pt>
                <c:pt idx="43">
                  <c:v>322181.40000000002</c:v>
                </c:pt>
                <c:pt idx="44">
                  <c:v>322185.3</c:v>
                </c:pt>
                <c:pt idx="45">
                  <c:v>322190.3</c:v>
                </c:pt>
                <c:pt idx="46">
                  <c:v>322196.3</c:v>
                </c:pt>
                <c:pt idx="47">
                  <c:v>322203.40000000002</c:v>
                </c:pt>
                <c:pt idx="48">
                  <c:v>322211.90000000002</c:v>
                </c:pt>
                <c:pt idx="49">
                  <c:v>322221.3</c:v>
                </c:pt>
                <c:pt idx="50">
                  <c:v>322233.09999999998</c:v>
                </c:pt>
                <c:pt idx="51">
                  <c:v>322246.8</c:v>
                </c:pt>
                <c:pt idx="52">
                  <c:v>322262.7</c:v>
                </c:pt>
                <c:pt idx="53">
                  <c:v>322281.2</c:v>
                </c:pt>
                <c:pt idx="54">
                  <c:v>322302.3</c:v>
                </c:pt>
                <c:pt idx="55">
                  <c:v>322326</c:v>
                </c:pt>
                <c:pt idx="56">
                  <c:v>322353.2</c:v>
                </c:pt>
                <c:pt idx="57">
                  <c:v>322383.8</c:v>
                </c:pt>
                <c:pt idx="58">
                  <c:v>322418.09999999998</c:v>
                </c:pt>
                <c:pt idx="59">
                  <c:v>322455.90000000002</c:v>
                </c:pt>
                <c:pt idx="60">
                  <c:v>322497.7</c:v>
                </c:pt>
                <c:pt idx="61">
                  <c:v>322544.09999999998</c:v>
                </c:pt>
                <c:pt idx="62">
                  <c:v>322594.59999999998</c:v>
                </c:pt>
                <c:pt idx="63">
                  <c:v>322649</c:v>
                </c:pt>
                <c:pt idx="64">
                  <c:v>322707.90000000002</c:v>
                </c:pt>
                <c:pt idx="65">
                  <c:v>322770.2</c:v>
                </c:pt>
                <c:pt idx="66">
                  <c:v>322836.5</c:v>
                </c:pt>
                <c:pt idx="67">
                  <c:v>322906.09999999998</c:v>
                </c:pt>
                <c:pt idx="68">
                  <c:v>322978.2</c:v>
                </c:pt>
                <c:pt idx="69">
                  <c:v>323052.7</c:v>
                </c:pt>
                <c:pt idx="70">
                  <c:v>323129</c:v>
                </c:pt>
                <c:pt idx="71">
                  <c:v>323206.09999999998</c:v>
                </c:pt>
                <c:pt idx="72">
                  <c:v>323283.40000000002</c:v>
                </c:pt>
                <c:pt idx="73">
                  <c:v>323359.90000000002</c:v>
                </c:pt>
                <c:pt idx="74">
                  <c:v>323435.09999999998</c:v>
                </c:pt>
                <c:pt idx="75">
                  <c:v>323507.59999999998</c:v>
                </c:pt>
                <c:pt idx="76">
                  <c:v>323576.90000000002</c:v>
                </c:pt>
                <c:pt idx="77">
                  <c:v>323641.90000000002</c:v>
                </c:pt>
                <c:pt idx="78">
                  <c:v>323701.2</c:v>
                </c:pt>
                <c:pt idx="79">
                  <c:v>323754.3</c:v>
                </c:pt>
                <c:pt idx="80">
                  <c:v>323800.59999999998</c:v>
                </c:pt>
                <c:pt idx="81">
                  <c:v>323839.2</c:v>
                </c:pt>
                <c:pt idx="82">
                  <c:v>323869.5</c:v>
                </c:pt>
                <c:pt idx="83">
                  <c:v>323891.3</c:v>
                </c:pt>
                <c:pt idx="84">
                  <c:v>323903.59999999998</c:v>
                </c:pt>
                <c:pt idx="85">
                  <c:v>323906.5</c:v>
                </c:pt>
                <c:pt idx="86">
                  <c:v>323900.40000000002</c:v>
                </c:pt>
                <c:pt idx="87">
                  <c:v>323885.2</c:v>
                </c:pt>
                <c:pt idx="88">
                  <c:v>323860.2</c:v>
                </c:pt>
                <c:pt idx="89">
                  <c:v>323826.90000000002</c:v>
                </c:pt>
                <c:pt idx="90">
                  <c:v>323785.5</c:v>
                </c:pt>
                <c:pt idx="91">
                  <c:v>323736.7</c:v>
                </c:pt>
                <c:pt idx="92">
                  <c:v>323681.5</c:v>
                </c:pt>
                <c:pt idx="93">
                  <c:v>323620.09999999998</c:v>
                </c:pt>
                <c:pt idx="94">
                  <c:v>323553.3</c:v>
                </c:pt>
                <c:pt idx="95">
                  <c:v>323482.40000000002</c:v>
                </c:pt>
                <c:pt idx="96">
                  <c:v>323407.90000000002</c:v>
                </c:pt>
                <c:pt idx="97">
                  <c:v>323331.3</c:v>
                </c:pt>
                <c:pt idx="98">
                  <c:v>323253.8</c:v>
                </c:pt>
                <c:pt idx="99">
                  <c:v>323175.59999999998</c:v>
                </c:pt>
                <c:pt idx="100">
                  <c:v>323097.5</c:v>
                </c:pt>
                <c:pt idx="101">
                  <c:v>323020.5</c:v>
                </c:pt>
                <c:pt idx="102">
                  <c:v>322945.3</c:v>
                </c:pt>
                <c:pt idx="103">
                  <c:v>322872.8</c:v>
                </c:pt>
                <c:pt idx="104">
                  <c:v>322803</c:v>
                </c:pt>
                <c:pt idx="105">
                  <c:v>322736.7</c:v>
                </c:pt>
                <c:pt idx="106">
                  <c:v>322674</c:v>
                </c:pt>
                <c:pt idx="107">
                  <c:v>322615.40000000002</c:v>
                </c:pt>
                <c:pt idx="108">
                  <c:v>322561</c:v>
                </c:pt>
                <c:pt idx="109">
                  <c:v>322510.59999999998</c:v>
                </c:pt>
                <c:pt idx="110">
                  <c:v>322464.3</c:v>
                </c:pt>
                <c:pt idx="111">
                  <c:v>322421.90000000002</c:v>
                </c:pt>
                <c:pt idx="112">
                  <c:v>322383.3</c:v>
                </c:pt>
                <c:pt idx="113">
                  <c:v>322348.40000000002</c:v>
                </c:pt>
                <c:pt idx="114">
                  <c:v>322317.3</c:v>
                </c:pt>
                <c:pt idx="115">
                  <c:v>322289.2</c:v>
                </c:pt>
                <c:pt idx="116">
                  <c:v>322264.40000000002</c:v>
                </c:pt>
                <c:pt idx="117">
                  <c:v>322242.7</c:v>
                </c:pt>
                <c:pt idx="118">
                  <c:v>322223.2</c:v>
                </c:pt>
                <c:pt idx="119">
                  <c:v>322205.90000000002</c:v>
                </c:pt>
                <c:pt idx="120">
                  <c:v>322190.90000000002</c:v>
                </c:pt>
                <c:pt idx="121">
                  <c:v>322177.7</c:v>
                </c:pt>
                <c:pt idx="122">
                  <c:v>322166</c:v>
                </c:pt>
                <c:pt idx="123">
                  <c:v>322155.5</c:v>
                </c:pt>
                <c:pt idx="124">
                  <c:v>322145.90000000002</c:v>
                </c:pt>
                <c:pt idx="125">
                  <c:v>322137.5</c:v>
                </c:pt>
                <c:pt idx="126">
                  <c:v>322129.8</c:v>
                </c:pt>
                <c:pt idx="127">
                  <c:v>322122.5</c:v>
                </c:pt>
                <c:pt idx="128">
                  <c:v>322115.8</c:v>
                </c:pt>
                <c:pt idx="129">
                  <c:v>322109.3</c:v>
                </c:pt>
                <c:pt idx="130">
                  <c:v>322103.3</c:v>
                </c:pt>
                <c:pt idx="131">
                  <c:v>322097.59999999998</c:v>
                </c:pt>
                <c:pt idx="132">
                  <c:v>322092.40000000002</c:v>
                </c:pt>
                <c:pt idx="133">
                  <c:v>322087.2</c:v>
                </c:pt>
                <c:pt idx="134">
                  <c:v>322082.09999999998</c:v>
                </c:pt>
                <c:pt idx="135">
                  <c:v>322077.2</c:v>
                </c:pt>
                <c:pt idx="136">
                  <c:v>322072.3</c:v>
                </c:pt>
                <c:pt idx="137">
                  <c:v>322067.8</c:v>
                </c:pt>
                <c:pt idx="138">
                  <c:v>322063.90000000002</c:v>
                </c:pt>
                <c:pt idx="139">
                  <c:v>322060.09999999998</c:v>
                </c:pt>
                <c:pt idx="140">
                  <c:v>322056.3</c:v>
                </c:pt>
                <c:pt idx="141">
                  <c:v>322052.7</c:v>
                </c:pt>
                <c:pt idx="142">
                  <c:v>322049.3</c:v>
                </c:pt>
                <c:pt idx="143">
                  <c:v>322046</c:v>
                </c:pt>
                <c:pt idx="144">
                  <c:v>322043.3</c:v>
                </c:pt>
                <c:pt idx="145">
                  <c:v>322040.3</c:v>
                </c:pt>
                <c:pt idx="146">
                  <c:v>322037.40000000002</c:v>
                </c:pt>
                <c:pt idx="147">
                  <c:v>322034.90000000002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axId val="160844800"/>
        <c:axId val="160859264"/>
      </c:scatterChart>
      <c:valAx>
        <c:axId val="160844800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859264"/>
        <c:crosses val="autoZero"/>
        <c:crossBetween val="midCat"/>
      </c:valAx>
      <c:valAx>
        <c:axId val="160859264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78E-2"/>
              <c:y val="0.3985734679271844"/>
            </c:manualLayout>
          </c:layout>
        </c:title>
        <c:numFmt formatCode="General" sourceLinked="1"/>
        <c:majorTickMark val="none"/>
        <c:tickLblPos val="nextTo"/>
        <c:crossAx val="16084480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000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'C1S-1'!$B$1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'C1S-1'!$A$2:$A$252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'C1S-1'!$B$2:$B$252</c:f>
              <c:numCache>
                <c:formatCode>General</c:formatCode>
                <c:ptCount val="251"/>
                <c:pt idx="0">
                  <c:v>321794.7</c:v>
                </c:pt>
                <c:pt idx="1">
                  <c:v>321021.3</c:v>
                </c:pt>
                <c:pt idx="2">
                  <c:v>321257.90000000002</c:v>
                </c:pt>
                <c:pt idx="3">
                  <c:v>321927.8</c:v>
                </c:pt>
                <c:pt idx="4">
                  <c:v>322147.8</c:v>
                </c:pt>
                <c:pt idx="5">
                  <c:v>321287.40000000002</c:v>
                </c:pt>
                <c:pt idx="6">
                  <c:v>320764.3</c:v>
                </c:pt>
                <c:pt idx="7">
                  <c:v>321397.7</c:v>
                </c:pt>
                <c:pt idx="8">
                  <c:v>320929.09999999998</c:v>
                </c:pt>
                <c:pt idx="9">
                  <c:v>320699.7</c:v>
                </c:pt>
                <c:pt idx="10">
                  <c:v>320374.09999999998</c:v>
                </c:pt>
                <c:pt idx="11">
                  <c:v>321037.90000000002</c:v>
                </c:pt>
                <c:pt idx="12">
                  <c:v>321193.90000000002</c:v>
                </c:pt>
                <c:pt idx="13">
                  <c:v>321419.7</c:v>
                </c:pt>
                <c:pt idx="14">
                  <c:v>320928.2</c:v>
                </c:pt>
                <c:pt idx="15">
                  <c:v>320537</c:v>
                </c:pt>
                <c:pt idx="16">
                  <c:v>319947</c:v>
                </c:pt>
                <c:pt idx="17">
                  <c:v>320267</c:v>
                </c:pt>
                <c:pt idx="18">
                  <c:v>320537.90000000002</c:v>
                </c:pt>
                <c:pt idx="19">
                  <c:v>321042.5</c:v>
                </c:pt>
                <c:pt idx="20">
                  <c:v>320868.3</c:v>
                </c:pt>
                <c:pt idx="21">
                  <c:v>320859.09999999998</c:v>
                </c:pt>
                <c:pt idx="22">
                  <c:v>320645.3</c:v>
                </c:pt>
                <c:pt idx="23">
                  <c:v>321122.5</c:v>
                </c:pt>
                <c:pt idx="24">
                  <c:v>322295.7</c:v>
                </c:pt>
                <c:pt idx="25">
                  <c:v>321322.2</c:v>
                </c:pt>
                <c:pt idx="26">
                  <c:v>320973.7</c:v>
                </c:pt>
                <c:pt idx="27">
                  <c:v>320632.5</c:v>
                </c:pt>
                <c:pt idx="28">
                  <c:v>321103.09999999998</c:v>
                </c:pt>
                <c:pt idx="29">
                  <c:v>321440.8</c:v>
                </c:pt>
                <c:pt idx="30">
                  <c:v>321796.59999999998</c:v>
                </c:pt>
                <c:pt idx="31">
                  <c:v>321227.5</c:v>
                </c:pt>
                <c:pt idx="32">
                  <c:v>320310.8</c:v>
                </c:pt>
                <c:pt idx="33">
                  <c:v>320939.3</c:v>
                </c:pt>
                <c:pt idx="34">
                  <c:v>321264.90000000002</c:v>
                </c:pt>
                <c:pt idx="35">
                  <c:v>320220.59999999998</c:v>
                </c:pt>
                <c:pt idx="36">
                  <c:v>320553.8</c:v>
                </c:pt>
                <c:pt idx="37">
                  <c:v>320298.7</c:v>
                </c:pt>
                <c:pt idx="38">
                  <c:v>320375.7</c:v>
                </c:pt>
                <c:pt idx="39">
                  <c:v>320098.2</c:v>
                </c:pt>
                <c:pt idx="40">
                  <c:v>320899.3</c:v>
                </c:pt>
                <c:pt idx="41">
                  <c:v>321709.5</c:v>
                </c:pt>
                <c:pt idx="42">
                  <c:v>321069.09999999998</c:v>
                </c:pt>
                <c:pt idx="43">
                  <c:v>320817.40000000002</c:v>
                </c:pt>
                <c:pt idx="44">
                  <c:v>321293.09999999998</c:v>
                </c:pt>
                <c:pt idx="45">
                  <c:v>321073.90000000002</c:v>
                </c:pt>
                <c:pt idx="46">
                  <c:v>321524.90000000002</c:v>
                </c:pt>
                <c:pt idx="47">
                  <c:v>322096.40000000002</c:v>
                </c:pt>
                <c:pt idx="48">
                  <c:v>321522.3</c:v>
                </c:pt>
                <c:pt idx="49">
                  <c:v>321304.59999999998</c:v>
                </c:pt>
                <c:pt idx="50">
                  <c:v>321568.3</c:v>
                </c:pt>
                <c:pt idx="51">
                  <c:v>321521</c:v>
                </c:pt>
                <c:pt idx="52">
                  <c:v>322990.2</c:v>
                </c:pt>
                <c:pt idx="53">
                  <c:v>321482.59999999998</c:v>
                </c:pt>
                <c:pt idx="54">
                  <c:v>321556.3</c:v>
                </c:pt>
                <c:pt idx="55">
                  <c:v>321714.09999999998</c:v>
                </c:pt>
                <c:pt idx="56">
                  <c:v>321230</c:v>
                </c:pt>
                <c:pt idx="57">
                  <c:v>321626.8</c:v>
                </c:pt>
                <c:pt idx="58">
                  <c:v>322660.40000000002</c:v>
                </c:pt>
                <c:pt idx="59">
                  <c:v>322241.2</c:v>
                </c:pt>
                <c:pt idx="60">
                  <c:v>322028.2</c:v>
                </c:pt>
                <c:pt idx="61">
                  <c:v>322244.3</c:v>
                </c:pt>
                <c:pt idx="62">
                  <c:v>323251.8</c:v>
                </c:pt>
                <c:pt idx="63">
                  <c:v>323499.3</c:v>
                </c:pt>
                <c:pt idx="64">
                  <c:v>322218.40000000002</c:v>
                </c:pt>
                <c:pt idx="65">
                  <c:v>322294.3</c:v>
                </c:pt>
                <c:pt idx="66">
                  <c:v>323091.8</c:v>
                </c:pt>
                <c:pt idx="67">
                  <c:v>321718.90000000002</c:v>
                </c:pt>
                <c:pt idx="68">
                  <c:v>323616.3</c:v>
                </c:pt>
                <c:pt idx="69">
                  <c:v>322266.3</c:v>
                </c:pt>
                <c:pt idx="70">
                  <c:v>322333.90000000002</c:v>
                </c:pt>
                <c:pt idx="71">
                  <c:v>323444</c:v>
                </c:pt>
                <c:pt idx="72">
                  <c:v>323131.7</c:v>
                </c:pt>
                <c:pt idx="73">
                  <c:v>322699.5</c:v>
                </c:pt>
                <c:pt idx="74">
                  <c:v>323536.3</c:v>
                </c:pt>
                <c:pt idx="75">
                  <c:v>323172</c:v>
                </c:pt>
                <c:pt idx="76">
                  <c:v>323891.59999999998</c:v>
                </c:pt>
                <c:pt idx="77">
                  <c:v>323323.8</c:v>
                </c:pt>
                <c:pt idx="78">
                  <c:v>323526.8</c:v>
                </c:pt>
                <c:pt idx="79">
                  <c:v>323245</c:v>
                </c:pt>
                <c:pt idx="80">
                  <c:v>323017.2</c:v>
                </c:pt>
                <c:pt idx="81">
                  <c:v>324020.5</c:v>
                </c:pt>
                <c:pt idx="82">
                  <c:v>324169.09999999998</c:v>
                </c:pt>
                <c:pt idx="83">
                  <c:v>323960.3</c:v>
                </c:pt>
                <c:pt idx="84">
                  <c:v>324114.8</c:v>
                </c:pt>
                <c:pt idx="85">
                  <c:v>323954.8</c:v>
                </c:pt>
                <c:pt idx="86">
                  <c:v>323179.90000000002</c:v>
                </c:pt>
                <c:pt idx="87">
                  <c:v>324428.3</c:v>
                </c:pt>
                <c:pt idx="88">
                  <c:v>324499.09999999998</c:v>
                </c:pt>
                <c:pt idx="89">
                  <c:v>323498</c:v>
                </c:pt>
                <c:pt idx="90">
                  <c:v>322742.40000000002</c:v>
                </c:pt>
                <c:pt idx="91">
                  <c:v>325132.5</c:v>
                </c:pt>
                <c:pt idx="92">
                  <c:v>323849.3</c:v>
                </c:pt>
                <c:pt idx="93">
                  <c:v>323744.09999999998</c:v>
                </c:pt>
                <c:pt idx="94">
                  <c:v>323368.2</c:v>
                </c:pt>
                <c:pt idx="95">
                  <c:v>322392.90000000002</c:v>
                </c:pt>
                <c:pt idx="96">
                  <c:v>322852.40000000002</c:v>
                </c:pt>
                <c:pt idx="97">
                  <c:v>323867.3</c:v>
                </c:pt>
                <c:pt idx="98">
                  <c:v>323603</c:v>
                </c:pt>
                <c:pt idx="99">
                  <c:v>324464</c:v>
                </c:pt>
                <c:pt idx="100">
                  <c:v>324117.90000000002</c:v>
                </c:pt>
                <c:pt idx="101">
                  <c:v>322745.2</c:v>
                </c:pt>
                <c:pt idx="102">
                  <c:v>323526.2</c:v>
                </c:pt>
                <c:pt idx="103">
                  <c:v>324176.09999999998</c:v>
                </c:pt>
                <c:pt idx="104">
                  <c:v>324256.59999999998</c:v>
                </c:pt>
                <c:pt idx="105">
                  <c:v>324318.3</c:v>
                </c:pt>
                <c:pt idx="106">
                  <c:v>323889.3</c:v>
                </c:pt>
                <c:pt idx="107">
                  <c:v>324327.5</c:v>
                </c:pt>
                <c:pt idx="108">
                  <c:v>323901.2</c:v>
                </c:pt>
                <c:pt idx="109">
                  <c:v>324609.7</c:v>
                </c:pt>
                <c:pt idx="110">
                  <c:v>323672.2</c:v>
                </c:pt>
                <c:pt idx="111">
                  <c:v>323730</c:v>
                </c:pt>
                <c:pt idx="112">
                  <c:v>324207.8</c:v>
                </c:pt>
                <c:pt idx="113">
                  <c:v>324236.59999999998</c:v>
                </c:pt>
                <c:pt idx="114">
                  <c:v>325174.40000000002</c:v>
                </c:pt>
                <c:pt idx="115">
                  <c:v>325803.2</c:v>
                </c:pt>
                <c:pt idx="116">
                  <c:v>325672.40000000002</c:v>
                </c:pt>
                <c:pt idx="117">
                  <c:v>325724.09999999998</c:v>
                </c:pt>
                <c:pt idx="118">
                  <c:v>326882.7</c:v>
                </c:pt>
                <c:pt idx="119">
                  <c:v>326416</c:v>
                </c:pt>
                <c:pt idx="120">
                  <c:v>326336</c:v>
                </c:pt>
                <c:pt idx="121">
                  <c:v>327183.09999999998</c:v>
                </c:pt>
                <c:pt idx="122">
                  <c:v>328183.09999999998</c:v>
                </c:pt>
                <c:pt idx="123">
                  <c:v>327669.59999999998</c:v>
                </c:pt>
                <c:pt idx="124">
                  <c:v>328203.2</c:v>
                </c:pt>
                <c:pt idx="125">
                  <c:v>328422.90000000002</c:v>
                </c:pt>
                <c:pt idx="126">
                  <c:v>329657.5</c:v>
                </c:pt>
                <c:pt idx="127">
                  <c:v>330566.59999999998</c:v>
                </c:pt>
                <c:pt idx="128">
                  <c:v>330393.59999999998</c:v>
                </c:pt>
                <c:pt idx="129">
                  <c:v>331346.7</c:v>
                </c:pt>
                <c:pt idx="130">
                  <c:v>332169.2</c:v>
                </c:pt>
                <c:pt idx="131">
                  <c:v>332787.8</c:v>
                </c:pt>
                <c:pt idx="132">
                  <c:v>333468.5</c:v>
                </c:pt>
                <c:pt idx="133">
                  <c:v>333777.3</c:v>
                </c:pt>
                <c:pt idx="134">
                  <c:v>333646</c:v>
                </c:pt>
                <c:pt idx="135">
                  <c:v>333290.8</c:v>
                </c:pt>
                <c:pt idx="136">
                  <c:v>334301.2</c:v>
                </c:pt>
                <c:pt idx="137">
                  <c:v>334475.2</c:v>
                </c:pt>
                <c:pt idx="138">
                  <c:v>334247</c:v>
                </c:pt>
                <c:pt idx="139">
                  <c:v>334710.40000000002</c:v>
                </c:pt>
                <c:pt idx="140">
                  <c:v>333881.8</c:v>
                </c:pt>
                <c:pt idx="141">
                  <c:v>332500.8</c:v>
                </c:pt>
                <c:pt idx="142">
                  <c:v>332521.59999999998</c:v>
                </c:pt>
                <c:pt idx="143">
                  <c:v>332440</c:v>
                </c:pt>
                <c:pt idx="144">
                  <c:v>332095.8</c:v>
                </c:pt>
                <c:pt idx="145">
                  <c:v>331687.3</c:v>
                </c:pt>
                <c:pt idx="146">
                  <c:v>331033.5</c:v>
                </c:pt>
                <c:pt idx="147">
                  <c:v>329975.09999999998</c:v>
                </c:pt>
                <c:pt idx="148">
                  <c:v>330384.7</c:v>
                </c:pt>
                <c:pt idx="149">
                  <c:v>330272.3</c:v>
                </c:pt>
                <c:pt idx="150">
                  <c:v>329382.90000000002</c:v>
                </c:pt>
                <c:pt idx="151">
                  <c:v>329605.5</c:v>
                </c:pt>
                <c:pt idx="152">
                  <c:v>328920.8</c:v>
                </c:pt>
                <c:pt idx="153">
                  <c:v>327880.09999999998</c:v>
                </c:pt>
                <c:pt idx="154">
                  <c:v>327538</c:v>
                </c:pt>
                <c:pt idx="155">
                  <c:v>326942.7</c:v>
                </c:pt>
                <c:pt idx="156">
                  <c:v>326390.5</c:v>
                </c:pt>
                <c:pt idx="157">
                  <c:v>325744.5</c:v>
                </c:pt>
                <c:pt idx="158">
                  <c:v>325303.40000000002</c:v>
                </c:pt>
                <c:pt idx="159">
                  <c:v>325142.3</c:v>
                </c:pt>
                <c:pt idx="160">
                  <c:v>326194.7</c:v>
                </c:pt>
                <c:pt idx="161">
                  <c:v>325259.59999999998</c:v>
                </c:pt>
                <c:pt idx="162">
                  <c:v>324974.40000000002</c:v>
                </c:pt>
                <c:pt idx="163">
                  <c:v>325194.5</c:v>
                </c:pt>
                <c:pt idx="164">
                  <c:v>326146.8</c:v>
                </c:pt>
                <c:pt idx="165">
                  <c:v>326329.09999999998</c:v>
                </c:pt>
                <c:pt idx="166">
                  <c:v>325783.09999999998</c:v>
                </c:pt>
                <c:pt idx="167">
                  <c:v>324679.90000000002</c:v>
                </c:pt>
                <c:pt idx="168">
                  <c:v>324048.7</c:v>
                </c:pt>
                <c:pt idx="169">
                  <c:v>325624.3</c:v>
                </c:pt>
                <c:pt idx="170">
                  <c:v>325364.5</c:v>
                </c:pt>
                <c:pt idx="171">
                  <c:v>325470.5</c:v>
                </c:pt>
                <c:pt idx="172">
                  <c:v>325628.59999999998</c:v>
                </c:pt>
                <c:pt idx="173">
                  <c:v>325596.3</c:v>
                </c:pt>
                <c:pt idx="174">
                  <c:v>325246.59999999998</c:v>
                </c:pt>
                <c:pt idx="175">
                  <c:v>324733</c:v>
                </c:pt>
                <c:pt idx="176">
                  <c:v>325050</c:v>
                </c:pt>
                <c:pt idx="177">
                  <c:v>324329</c:v>
                </c:pt>
                <c:pt idx="178">
                  <c:v>325378.5</c:v>
                </c:pt>
                <c:pt idx="179">
                  <c:v>325098.8</c:v>
                </c:pt>
                <c:pt idx="180">
                  <c:v>325291.3</c:v>
                </c:pt>
                <c:pt idx="181">
                  <c:v>325699</c:v>
                </c:pt>
                <c:pt idx="182">
                  <c:v>325311.3</c:v>
                </c:pt>
                <c:pt idx="183">
                  <c:v>324754.5</c:v>
                </c:pt>
                <c:pt idx="184">
                  <c:v>325639.90000000002</c:v>
                </c:pt>
                <c:pt idx="185">
                  <c:v>326372.90000000002</c:v>
                </c:pt>
                <c:pt idx="186">
                  <c:v>326209.5</c:v>
                </c:pt>
                <c:pt idx="187">
                  <c:v>325629.5</c:v>
                </c:pt>
                <c:pt idx="188">
                  <c:v>325732.09999999998</c:v>
                </c:pt>
                <c:pt idx="189">
                  <c:v>326631.8</c:v>
                </c:pt>
                <c:pt idx="190">
                  <c:v>326085.7</c:v>
                </c:pt>
                <c:pt idx="191">
                  <c:v>325349</c:v>
                </c:pt>
                <c:pt idx="192">
                  <c:v>326343.7</c:v>
                </c:pt>
                <c:pt idx="193">
                  <c:v>327012.90000000002</c:v>
                </c:pt>
                <c:pt idx="194">
                  <c:v>326953.09999999998</c:v>
                </c:pt>
                <c:pt idx="195">
                  <c:v>327042.09999999998</c:v>
                </c:pt>
                <c:pt idx="196">
                  <c:v>326998.90000000002</c:v>
                </c:pt>
                <c:pt idx="197">
                  <c:v>327564.90000000002</c:v>
                </c:pt>
                <c:pt idx="198">
                  <c:v>327138</c:v>
                </c:pt>
                <c:pt idx="199">
                  <c:v>326329.90000000002</c:v>
                </c:pt>
                <c:pt idx="200">
                  <c:v>327321.8</c:v>
                </c:pt>
                <c:pt idx="201">
                  <c:v>328231.7</c:v>
                </c:pt>
                <c:pt idx="202">
                  <c:v>327716.3</c:v>
                </c:pt>
                <c:pt idx="203">
                  <c:v>327558.09999999998</c:v>
                </c:pt>
                <c:pt idx="204">
                  <c:v>327182.8</c:v>
                </c:pt>
                <c:pt idx="205">
                  <c:v>326991.09999999998</c:v>
                </c:pt>
                <c:pt idx="206">
                  <c:v>327501.09999999998</c:v>
                </c:pt>
                <c:pt idx="207">
                  <c:v>326403.8</c:v>
                </c:pt>
                <c:pt idx="208">
                  <c:v>326731.59999999998</c:v>
                </c:pt>
                <c:pt idx="209">
                  <c:v>326815.09999999998</c:v>
                </c:pt>
                <c:pt idx="210">
                  <c:v>326446.3</c:v>
                </c:pt>
                <c:pt idx="211">
                  <c:v>325986.59999999998</c:v>
                </c:pt>
                <c:pt idx="212">
                  <c:v>325365.8</c:v>
                </c:pt>
                <c:pt idx="213">
                  <c:v>325416.3</c:v>
                </c:pt>
                <c:pt idx="214">
                  <c:v>325485.7</c:v>
                </c:pt>
                <c:pt idx="215">
                  <c:v>324142.8</c:v>
                </c:pt>
                <c:pt idx="216">
                  <c:v>324672.09999999998</c:v>
                </c:pt>
                <c:pt idx="217">
                  <c:v>323944.3</c:v>
                </c:pt>
                <c:pt idx="218">
                  <c:v>324742.5</c:v>
                </c:pt>
                <c:pt idx="219">
                  <c:v>324379.40000000002</c:v>
                </c:pt>
                <c:pt idx="220">
                  <c:v>323731.20000000001</c:v>
                </c:pt>
                <c:pt idx="221">
                  <c:v>323545.8</c:v>
                </c:pt>
                <c:pt idx="222">
                  <c:v>322778.8</c:v>
                </c:pt>
                <c:pt idx="223">
                  <c:v>322929.40000000002</c:v>
                </c:pt>
                <c:pt idx="224">
                  <c:v>323299</c:v>
                </c:pt>
                <c:pt idx="225">
                  <c:v>322810.5</c:v>
                </c:pt>
                <c:pt idx="226">
                  <c:v>322285.09999999998</c:v>
                </c:pt>
                <c:pt idx="227">
                  <c:v>321961.40000000002</c:v>
                </c:pt>
                <c:pt idx="228">
                  <c:v>322051.40000000002</c:v>
                </c:pt>
                <c:pt idx="229">
                  <c:v>321639.3</c:v>
                </c:pt>
                <c:pt idx="230">
                  <c:v>321744.8</c:v>
                </c:pt>
                <c:pt idx="231">
                  <c:v>321491.20000000001</c:v>
                </c:pt>
                <c:pt idx="232">
                  <c:v>321351.59999999998</c:v>
                </c:pt>
                <c:pt idx="233">
                  <c:v>321604.8</c:v>
                </c:pt>
                <c:pt idx="234">
                  <c:v>321561.7</c:v>
                </c:pt>
                <c:pt idx="235">
                  <c:v>320970.59999999998</c:v>
                </c:pt>
                <c:pt idx="236">
                  <c:v>320315.7</c:v>
                </c:pt>
                <c:pt idx="237">
                  <c:v>321112.09999999998</c:v>
                </c:pt>
                <c:pt idx="238">
                  <c:v>321522.3</c:v>
                </c:pt>
                <c:pt idx="239">
                  <c:v>320736.2</c:v>
                </c:pt>
                <c:pt idx="240">
                  <c:v>320861.59999999998</c:v>
                </c:pt>
                <c:pt idx="241">
                  <c:v>321702.90000000002</c:v>
                </c:pt>
                <c:pt idx="242">
                  <c:v>320461.90000000002</c:v>
                </c:pt>
                <c:pt idx="243">
                  <c:v>320393.90000000002</c:v>
                </c:pt>
                <c:pt idx="244">
                  <c:v>321448.90000000002</c:v>
                </c:pt>
                <c:pt idx="245">
                  <c:v>321021.3</c:v>
                </c:pt>
                <c:pt idx="246">
                  <c:v>320738.3</c:v>
                </c:pt>
                <c:pt idx="247">
                  <c:v>320184</c:v>
                </c:pt>
                <c:pt idx="248">
                  <c:v>320727.7</c:v>
                </c:pt>
                <c:pt idx="249">
                  <c:v>320780.3</c:v>
                </c:pt>
                <c:pt idx="250">
                  <c:v>321941.3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'C1S-1'!$C$6:$C$252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322156.5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322157.8</c:v>
                </c:pt>
                <c:pt idx="25">
                  <c:v>322158.2</c:v>
                </c:pt>
                <c:pt idx="26">
                  <c:v>322158.40000000002</c:v>
                </c:pt>
                <c:pt idx="27">
                  <c:v>322158.59999999998</c:v>
                </c:pt>
                <c:pt idx="28">
                  <c:v>322159</c:v>
                </c:pt>
                <c:pt idx="29">
                  <c:v>322159.8</c:v>
                </c:pt>
                <c:pt idx="30">
                  <c:v>322160.3</c:v>
                </c:pt>
                <c:pt idx="31">
                  <c:v>322160.8</c:v>
                </c:pt>
                <c:pt idx="32">
                  <c:v>322161.8</c:v>
                </c:pt>
                <c:pt idx="33">
                  <c:v>322162.59999999998</c:v>
                </c:pt>
                <c:pt idx="34">
                  <c:v>322163.7</c:v>
                </c:pt>
                <c:pt idx="35">
                  <c:v>322164.8</c:v>
                </c:pt>
                <c:pt idx="36">
                  <c:v>322166.2</c:v>
                </c:pt>
                <c:pt idx="37">
                  <c:v>322167.5</c:v>
                </c:pt>
                <c:pt idx="38">
                  <c:v>322168.7</c:v>
                </c:pt>
                <c:pt idx="39">
                  <c:v>322170.40000000002</c:v>
                </c:pt>
                <c:pt idx="40">
                  <c:v>322172.59999999998</c:v>
                </c:pt>
                <c:pt idx="41">
                  <c:v>322175</c:v>
                </c:pt>
                <c:pt idx="42">
                  <c:v>322178</c:v>
                </c:pt>
                <c:pt idx="43">
                  <c:v>322181.40000000002</c:v>
                </c:pt>
                <c:pt idx="44">
                  <c:v>322185.3</c:v>
                </c:pt>
                <c:pt idx="45">
                  <c:v>322190.3</c:v>
                </c:pt>
                <c:pt idx="46">
                  <c:v>322196.3</c:v>
                </c:pt>
                <c:pt idx="47">
                  <c:v>322203.40000000002</c:v>
                </c:pt>
                <c:pt idx="48">
                  <c:v>322211.90000000002</c:v>
                </c:pt>
                <c:pt idx="49">
                  <c:v>322221.3</c:v>
                </c:pt>
                <c:pt idx="50">
                  <c:v>322233.09999999998</c:v>
                </c:pt>
                <c:pt idx="51">
                  <c:v>322246.8</c:v>
                </c:pt>
                <c:pt idx="52">
                  <c:v>322262.7</c:v>
                </c:pt>
                <c:pt idx="53">
                  <c:v>322281.2</c:v>
                </c:pt>
                <c:pt idx="54">
                  <c:v>322302.3</c:v>
                </c:pt>
                <c:pt idx="55">
                  <c:v>322326</c:v>
                </c:pt>
                <c:pt idx="56">
                  <c:v>322353.2</c:v>
                </c:pt>
                <c:pt idx="57">
                  <c:v>322383.8</c:v>
                </c:pt>
                <c:pt idx="58">
                  <c:v>322418.09999999998</c:v>
                </c:pt>
                <c:pt idx="59">
                  <c:v>322455.90000000002</c:v>
                </c:pt>
                <c:pt idx="60">
                  <c:v>322497.7</c:v>
                </c:pt>
                <c:pt idx="61">
                  <c:v>322544.09999999998</c:v>
                </c:pt>
                <c:pt idx="62">
                  <c:v>322594.59999999998</c:v>
                </c:pt>
                <c:pt idx="63">
                  <c:v>322649</c:v>
                </c:pt>
                <c:pt idx="64">
                  <c:v>322708</c:v>
                </c:pt>
                <c:pt idx="65">
                  <c:v>322770.2</c:v>
                </c:pt>
                <c:pt idx="66">
                  <c:v>322836.5</c:v>
                </c:pt>
                <c:pt idx="67">
                  <c:v>322906.2</c:v>
                </c:pt>
                <c:pt idx="68">
                  <c:v>322978.3</c:v>
                </c:pt>
                <c:pt idx="69">
                  <c:v>323052.80000000005</c:v>
                </c:pt>
                <c:pt idx="70">
                  <c:v>323129.2</c:v>
                </c:pt>
                <c:pt idx="71">
                  <c:v>323206.3</c:v>
                </c:pt>
                <c:pt idx="72">
                  <c:v>323283.8</c:v>
                </c:pt>
                <c:pt idx="73">
                  <c:v>323360.3</c:v>
                </c:pt>
                <c:pt idx="74">
                  <c:v>323435.7</c:v>
                </c:pt>
                <c:pt idx="75">
                  <c:v>323508.5</c:v>
                </c:pt>
                <c:pt idx="76">
                  <c:v>323578.09999999998</c:v>
                </c:pt>
                <c:pt idx="77">
                  <c:v>323643.5</c:v>
                </c:pt>
                <c:pt idx="78">
                  <c:v>323703.5</c:v>
                </c:pt>
                <c:pt idx="79">
                  <c:v>323757.40000000002</c:v>
                </c:pt>
                <c:pt idx="80">
                  <c:v>323804.7</c:v>
                </c:pt>
                <c:pt idx="81">
                  <c:v>323844.7</c:v>
                </c:pt>
                <c:pt idx="82">
                  <c:v>323876.8</c:v>
                </c:pt>
                <c:pt idx="83">
                  <c:v>323901</c:v>
                </c:pt>
                <c:pt idx="84">
                  <c:v>323916.3</c:v>
                </c:pt>
                <c:pt idx="85">
                  <c:v>323923.3</c:v>
                </c:pt>
                <c:pt idx="86">
                  <c:v>323922.3</c:v>
                </c:pt>
                <c:pt idx="87">
                  <c:v>323913.59999999998</c:v>
                </c:pt>
                <c:pt idx="88">
                  <c:v>323896.7</c:v>
                </c:pt>
                <c:pt idx="89">
                  <c:v>323873.8</c:v>
                </c:pt>
                <c:pt idx="90">
                  <c:v>323845.3</c:v>
                </c:pt>
                <c:pt idx="91">
                  <c:v>323812.59999999998</c:v>
                </c:pt>
                <c:pt idx="92">
                  <c:v>323777.2</c:v>
                </c:pt>
                <c:pt idx="93">
                  <c:v>323740.2</c:v>
                </c:pt>
                <c:pt idx="94">
                  <c:v>323703.09999999998</c:v>
                </c:pt>
                <c:pt idx="95">
                  <c:v>323668.3</c:v>
                </c:pt>
                <c:pt idx="96">
                  <c:v>323637.3</c:v>
                </c:pt>
                <c:pt idx="97">
                  <c:v>323612.80000000005</c:v>
                </c:pt>
                <c:pt idx="98">
                  <c:v>323597.3</c:v>
                </c:pt>
                <c:pt idx="99">
                  <c:v>323592.59999999998</c:v>
                </c:pt>
                <c:pt idx="100">
                  <c:v>323600.90000000002</c:v>
                </c:pt>
                <c:pt idx="101">
                  <c:v>323624.8</c:v>
                </c:pt>
                <c:pt idx="102">
                  <c:v>323666.8</c:v>
                </c:pt>
                <c:pt idx="103">
                  <c:v>323729.5</c:v>
                </c:pt>
                <c:pt idx="104">
                  <c:v>323814.7</c:v>
                </c:pt>
                <c:pt idx="105">
                  <c:v>323924.90000000002</c:v>
                </c:pt>
                <c:pt idx="106">
                  <c:v>324061.7</c:v>
                </c:pt>
                <c:pt idx="107">
                  <c:v>324227.40000000002</c:v>
                </c:pt>
                <c:pt idx="108">
                  <c:v>324423.09999999998</c:v>
                </c:pt>
                <c:pt idx="109">
                  <c:v>324649.8</c:v>
                </c:pt>
                <c:pt idx="110">
                  <c:v>324908.5</c:v>
                </c:pt>
                <c:pt idx="111">
                  <c:v>325199.09999999998</c:v>
                </c:pt>
                <c:pt idx="112">
                  <c:v>325521.7</c:v>
                </c:pt>
                <c:pt idx="113">
                  <c:v>325875.59999999998</c:v>
                </c:pt>
                <c:pt idx="114">
                  <c:v>326259.40000000002</c:v>
                </c:pt>
                <c:pt idx="115">
                  <c:v>326671.09999999998</c:v>
                </c:pt>
                <c:pt idx="116">
                  <c:v>327108.40000000002</c:v>
                </c:pt>
                <c:pt idx="117">
                  <c:v>327568.09999999998</c:v>
                </c:pt>
                <c:pt idx="118">
                  <c:v>328045.90000000002</c:v>
                </c:pt>
                <c:pt idx="119">
                  <c:v>328537.09999999998</c:v>
                </c:pt>
                <c:pt idx="120">
                  <c:v>329037.5</c:v>
                </c:pt>
                <c:pt idx="121">
                  <c:v>329541</c:v>
                </c:pt>
                <c:pt idx="122">
                  <c:v>330041.7</c:v>
                </c:pt>
                <c:pt idx="123">
                  <c:v>330532.90000000002</c:v>
                </c:pt>
                <c:pt idx="124">
                  <c:v>331008.09999999998</c:v>
                </c:pt>
                <c:pt idx="125">
                  <c:v>331461.3</c:v>
                </c:pt>
                <c:pt idx="126">
                  <c:v>331885.5</c:v>
                </c:pt>
                <c:pt idx="127">
                  <c:v>332274.2</c:v>
                </c:pt>
                <c:pt idx="128">
                  <c:v>332621.7</c:v>
                </c:pt>
                <c:pt idx="129">
                  <c:v>332922.3</c:v>
                </c:pt>
                <c:pt idx="130">
                  <c:v>333171.40000000002</c:v>
                </c:pt>
                <c:pt idx="131">
                  <c:v>333365.09999999998</c:v>
                </c:pt>
                <c:pt idx="132">
                  <c:v>333500.2</c:v>
                </c:pt>
                <c:pt idx="133">
                  <c:v>333574</c:v>
                </c:pt>
                <c:pt idx="134">
                  <c:v>333585.5</c:v>
                </c:pt>
                <c:pt idx="135">
                  <c:v>333534.7</c:v>
                </c:pt>
                <c:pt idx="136">
                  <c:v>333422.2</c:v>
                </c:pt>
                <c:pt idx="137">
                  <c:v>333250.40000000002</c:v>
                </c:pt>
                <c:pt idx="138">
                  <c:v>333022.3</c:v>
                </c:pt>
                <c:pt idx="139">
                  <c:v>332741.40000000002</c:v>
                </c:pt>
                <c:pt idx="140">
                  <c:v>332412.09999999998</c:v>
                </c:pt>
                <c:pt idx="141">
                  <c:v>332039.90000000002</c:v>
                </c:pt>
                <c:pt idx="142">
                  <c:v>331630.7</c:v>
                </c:pt>
                <c:pt idx="143">
                  <c:v>331190.90000000002</c:v>
                </c:pt>
                <c:pt idx="144">
                  <c:v>330727.40000000002</c:v>
                </c:pt>
                <c:pt idx="145">
                  <c:v>330246.09999999998</c:v>
                </c:pt>
                <c:pt idx="146">
                  <c:v>329754.09999999998</c:v>
                </c:pt>
                <c:pt idx="147">
                  <c:v>329258.09999999998</c:v>
                </c:pt>
                <c:pt idx="148">
                  <c:v>328764</c:v>
                </c:pt>
                <c:pt idx="149">
                  <c:v>328278.3</c:v>
                </c:pt>
                <c:pt idx="150">
                  <c:v>327806.2</c:v>
                </c:pt>
                <c:pt idx="151">
                  <c:v>327352.40000000002</c:v>
                </c:pt>
                <c:pt idx="152">
                  <c:v>326921.59999999998</c:v>
                </c:pt>
                <c:pt idx="153">
                  <c:v>326517.2</c:v>
                </c:pt>
                <c:pt idx="154">
                  <c:v>326142.40000000002</c:v>
                </c:pt>
                <c:pt idx="155">
                  <c:v>325799.5</c:v>
                </c:pt>
                <c:pt idx="156">
                  <c:v>325490.2</c:v>
                </c:pt>
                <c:pt idx="157">
                  <c:v>325215.3</c:v>
                </c:pt>
                <c:pt idx="158">
                  <c:v>324976.2</c:v>
                </c:pt>
                <c:pt idx="159">
                  <c:v>324772.8</c:v>
                </c:pt>
                <c:pt idx="160">
                  <c:v>324604.59999999998</c:v>
                </c:pt>
                <c:pt idx="161">
                  <c:v>324470.59999999998</c:v>
                </c:pt>
                <c:pt idx="162">
                  <c:v>324370.2</c:v>
                </c:pt>
                <c:pt idx="163">
                  <c:v>324302.3</c:v>
                </c:pt>
                <c:pt idx="164">
                  <c:v>324265.3</c:v>
                </c:pt>
                <c:pt idx="165">
                  <c:v>324257.59999999998</c:v>
                </c:pt>
                <c:pt idx="166">
                  <c:v>324276.3</c:v>
                </c:pt>
                <c:pt idx="167">
                  <c:v>324320.09999999998</c:v>
                </c:pt>
                <c:pt idx="168">
                  <c:v>324386.8</c:v>
                </c:pt>
                <c:pt idx="169">
                  <c:v>324474</c:v>
                </c:pt>
                <c:pt idx="170">
                  <c:v>324579.8</c:v>
                </c:pt>
                <c:pt idx="171">
                  <c:v>324701.90000000002</c:v>
                </c:pt>
                <c:pt idx="172">
                  <c:v>324838.2</c:v>
                </c:pt>
                <c:pt idx="173">
                  <c:v>324986</c:v>
                </c:pt>
                <c:pt idx="174">
                  <c:v>325143.40000000002</c:v>
                </c:pt>
                <c:pt idx="175">
                  <c:v>325307.7</c:v>
                </c:pt>
                <c:pt idx="176">
                  <c:v>325477</c:v>
                </c:pt>
                <c:pt idx="177">
                  <c:v>325649</c:v>
                </c:pt>
                <c:pt idx="178">
                  <c:v>325821.3</c:v>
                </c:pt>
                <c:pt idx="179">
                  <c:v>325992.3</c:v>
                </c:pt>
                <c:pt idx="180">
                  <c:v>326159.7</c:v>
                </c:pt>
                <c:pt idx="181">
                  <c:v>326321.3</c:v>
                </c:pt>
                <c:pt idx="182">
                  <c:v>326475.09999999998</c:v>
                </c:pt>
                <c:pt idx="183">
                  <c:v>326619.5</c:v>
                </c:pt>
                <c:pt idx="184">
                  <c:v>326753.09999999998</c:v>
                </c:pt>
                <c:pt idx="185">
                  <c:v>326874.09999999998</c:v>
                </c:pt>
                <c:pt idx="186">
                  <c:v>326980.7</c:v>
                </c:pt>
                <c:pt idx="187">
                  <c:v>327072.3</c:v>
                </c:pt>
                <c:pt idx="188">
                  <c:v>327147.59999999998</c:v>
                </c:pt>
                <c:pt idx="189">
                  <c:v>327205.3</c:v>
                </c:pt>
                <c:pt idx="190">
                  <c:v>327244.80000000005</c:v>
                </c:pt>
                <c:pt idx="191">
                  <c:v>327265.7</c:v>
                </c:pt>
                <c:pt idx="192">
                  <c:v>327267.8</c:v>
                </c:pt>
                <c:pt idx="193">
                  <c:v>327251.20000000001</c:v>
                </c:pt>
                <c:pt idx="194">
                  <c:v>327215.5</c:v>
                </c:pt>
                <c:pt idx="195">
                  <c:v>327161.59999999998</c:v>
                </c:pt>
                <c:pt idx="196">
                  <c:v>327090.2</c:v>
                </c:pt>
                <c:pt idx="197">
                  <c:v>327001.2</c:v>
                </c:pt>
                <c:pt idx="198">
                  <c:v>326895.7</c:v>
                </c:pt>
                <c:pt idx="199">
                  <c:v>326775.2</c:v>
                </c:pt>
                <c:pt idx="200">
                  <c:v>326640.8</c:v>
                </c:pt>
                <c:pt idx="201">
                  <c:v>326493.8</c:v>
                </c:pt>
                <c:pt idx="202">
                  <c:v>326335.7</c:v>
                </c:pt>
                <c:pt idx="203">
                  <c:v>326167.59999999998</c:v>
                </c:pt>
                <c:pt idx="204">
                  <c:v>325991.7</c:v>
                </c:pt>
                <c:pt idx="205">
                  <c:v>325809.09999999998</c:v>
                </c:pt>
                <c:pt idx="206">
                  <c:v>325621.3</c:v>
                </c:pt>
                <c:pt idx="207">
                  <c:v>325430</c:v>
                </c:pt>
                <c:pt idx="208">
                  <c:v>325236.90000000002</c:v>
                </c:pt>
                <c:pt idx="209">
                  <c:v>325043.5</c:v>
                </c:pt>
                <c:pt idx="210">
                  <c:v>324850.8</c:v>
                </c:pt>
                <c:pt idx="211">
                  <c:v>324660.09999999998</c:v>
                </c:pt>
                <c:pt idx="212">
                  <c:v>324473.2</c:v>
                </c:pt>
                <c:pt idx="213">
                  <c:v>324290.3</c:v>
                </c:pt>
                <c:pt idx="214">
                  <c:v>324113</c:v>
                </c:pt>
                <c:pt idx="215">
                  <c:v>323941.40000000002</c:v>
                </c:pt>
                <c:pt idx="216">
                  <c:v>323776.8</c:v>
                </c:pt>
                <c:pt idx="217">
                  <c:v>323619.7</c:v>
                </c:pt>
                <c:pt idx="218">
                  <c:v>323470.5</c:v>
                </c:pt>
                <c:pt idx="219">
                  <c:v>323329.7</c:v>
                </c:pt>
                <c:pt idx="220">
                  <c:v>323197.2</c:v>
                </c:pt>
                <c:pt idx="221">
                  <c:v>323073</c:v>
                </c:pt>
                <c:pt idx="222">
                  <c:v>322957.40000000002</c:v>
                </c:pt>
                <c:pt idx="223">
                  <c:v>322850.40000000002</c:v>
                </c:pt>
                <c:pt idx="224">
                  <c:v>322751.8</c:v>
                </c:pt>
                <c:pt idx="225">
                  <c:v>322661.09999999998</c:v>
                </c:pt>
                <c:pt idx="226">
                  <c:v>322578.3</c:v>
                </c:pt>
                <c:pt idx="227">
                  <c:v>322502.90000000002</c:v>
                </c:pt>
                <c:pt idx="228">
                  <c:v>322434.59999999998</c:v>
                </c:pt>
                <c:pt idx="229">
                  <c:v>322373.09999999998</c:v>
                </c:pt>
                <c:pt idx="230">
                  <c:v>322317.8</c:v>
                </c:pt>
                <c:pt idx="231">
                  <c:v>322268.2</c:v>
                </c:pt>
                <c:pt idx="232">
                  <c:v>322224.3</c:v>
                </c:pt>
                <c:pt idx="233">
                  <c:v>322185.7</c:v>
                </c:pt>
                <c:pt idx="234">
                  <c:v>322151.3</c:v>
                </c:pt>
                <c:pt idx="235">
                  <c:v>322120.90000000002</c:v>
                </c:pt>
                <c:pt idx="236">
                  <c:v>322094.59999999998</c:v>
                </c:pt>
                <c:pt idx="237">
                  <c:v>322071.7</c:v>
                </c:pt>
                <c:pt idx="238">
                  <c:v>322051.5</c:v>
                </c:pt>
                <c:pt idx="239">
                  <c:v>322034.40000000002</c:v>
                </c:pt>
                <c:pt idx="240">
                  <c:v>322019.8</c:v>
                </c:pt>
                <c:pt idx="241">
                  <c:v>322007</c:v>
                </c:pt>
                <c:pt idx="242">
                  <c:v>321996.3</c:v>
                </c:pt>
                <c:pt idx="243">
                  <c:v>321987.20000000001</c:v>
                </c:pt>
                <c:pt idx="244">
                  <c:v>321979.8</c:v>
                </c:pt>
                <c:pt idx="245">
                  <c:v>321973.40000000002</c:v>
                </c:pt>
                <c:pt idx="246">
                  <c:v>321968.09999999998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'C1S-1'!$D$6:$D$252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322165.7</c:v>
                </c:pt>
                <c:pt idx="67">
                  <c:v>322165.7</c:v>
                </c:pt>
                <c:pt idx="68">
                  <c:v>322165.2</c:v>
                </c:pt>
                <c:pt idx="69">
                  <c:v>322164.90000000002</c:v>
                </c:pt>
                <c:pt idx="70">
                  <c:v>322164.7</c:v>
                </c:pt>
                <c:pt idx="71">
                  <c:v>322164.2</c:v>
                </c:pt>
                <c:pt idx="72">
                  <c:v>322163.90000000002</c:v>
                </c:pt>
                <c:pt idx="73">
                  <c:v>322163.3</c:v>
                </c:pt>
                <c:pt idx="74">
                  <c:v>322162.90000000002</c:v>
                </c:pt>
                <c:pt idx="75">
                  <c:v>322162.40000000002</c:v>
                </c:pt>
                <c:pt idx="76">
                  <c:v>322162</c:v>
                </c:pt>
                <c:pt idx="77">
                  <c:v>322161.7</c:v>
                </c:pt>
                <c:pt idx="78">
                  <c:v>322161.09999999998</c:v>
                </c:pt>
                <c:pt idx="79">
                  <c:v>322160.40000000002</c:v>
                </c:pt>
                <c:pt idx="80">
                  <c:v>322159.8</c:v>
                </c:pt>
                <c:pt idx="81">
                  <c:v>322159.09999999998</c:v>
                </c:pt>
                <c:pt idx="82">
                  <c:v>322158.40000000002</c:v>
                </c:pt>
                <c:pt idx="83">
                  <c:v>322158.09999999998</c:v>
                </c:pt>
                <c:pt idx="84">
                  <c:v>322157.3</c:v>
                </c:pt>
                <c:pt idx="85">
                  <c:v>322156.5</c:v>
                </c:pt>
                <c:pt idx="86">
                  <c:v>322156</c:v>
                </c:pt>
                <c:pt idx="87">
                  <c:v>322155.8</c:v>
                </c:pt>
                <c:pt idx="88">
                  <c:v>322154.8</c:v>
                </c:pt>
                <c:pt idx="89">
                  <c:v>322154.2</c:v>
                </c:pt>
                <c:pt idx="90">
                  <c:v>322153.7</c:v>
                </c:pt>
                <c:pt idx="91">
                  <c:v>322153.2</c:v>
                </c:pt>
                <c:pt idx="92">
                  <c:v>322153.2</c:v>
                </c:pt>
                <c:pt idx="93">
                  <c:v>322152.90000000002</c:v>
                </c:pt>
                <c:pt idx="94">
                  <c:v>322152.3</c:v>
                </c:pt>
                <c:pt idx="95">
                  <c:v>322151.8</c:v>
                </c:pt>
                <c:pt idx="96">
                  <c:v>322151</c:v>
                </c:pt>
                <c:pt idx="97">
                  <c:v>322150.3</c:v>
                </c:pt>
                <c:pt idx="98">
                  <c:v>322150.09999999998</c:v>
                </c:pt>
                <c:pt idx="99">
                  <c:v>322149.59999999998</c:v>
                </c:pt>
                <c:pt idx="100">
                  <c:v>322148.90000000002</c:v>
                </c:pt>
                <c:pt idx="101">
                  <c:v>322148.2</c:v>
                </c:pt>
                <c:pt idx="102">
                  <c:v>322147.40000000002</c:v>
                </c:pt>
                <c:pt idx="103">
                  <c:v>322146.8</c:v>
                </c:pt>
                <c:pt idx="104">
                  <c:v>322146.09999999998</c:v>
                </c:pt>
                <c:pt idx="105">
                  <c:v>322145.5</c:v>
                </c:pt>
                <c:pt idx="106">
                  <c:v>322144.59999999998</c:v>
                </c:pt>
                <c:pt idx="107">
                  <c:v>322144.09999999998</c:v>
                </c:pt>
                <c:pt idx="108">
                  <c:v>322143.5</c:v>
                </c:pt>
                <c:pt idx="109">
                  <c:v>322142.8</c:v>
                </c:pt>
                <c:pt idx="110">
                  <c:v>322142.09999999998</c:v>
                </c:pt>
                <c:pt idx="111">
                  <c:v>322141</c:v>
                </c:pt>
                <c:pt idx="112">
                  <c:v>322139.8</c:v>
                </c:pt>
                <c:pt idx="113">
                  <c:v>322138.5</c:v>
                </c:pt>
                <c:pt idx="114">
                  <c:v>322137.3</c:v>
                </c:pt>
                <c:pt idx="115">
                  <c:v>322135.7</c:v>
                </c:pt>
                <c:pt idx="116">
                  <c:v>322134.2</c:v>
                </c:pt>
                <c:pt idx="117">
                  <c:v>322132.7</c:v>
                </c:pt>
                <c:pt idx="118">
                  <c:v>322130.90000000002</c:v>
                </c:pt>
                <c:pt idx="119">
                  <c:v>322128.8</c:v>
                </c:pt>
                <c:pt idx="120">
                  <c:v>322126.90000000002</c:v>
                </c:pt>
                <c:pt idx="121">
                  <c:v>322124.80000000005</c:v>
                </c:pt>
                <c:pt idx="122">
                  <c:v>322122.59999999998</c:v>
                </c:pt>
                <c:pt idx="123">
                  <c:v>322120</c:v>
                </c:pt>
                <c:pt idx="124">
                  <c:v>322117.09999999998</c:v>
                </c:pt>
                <c:pt idx="125">
                  <c:v>322114.2</c:v>
                </c:pt>
                <c:pt idx="126">
                  <c:v>322111</c:v>
                </c:pt>
                <c:pt idx="127">
                  <c:v>322107.5</c:v>
                </c:pt>
                <c:pt idx="128">
                  <c:v>322103.8</c:v>
                </c:pt>
                <c:pt idx="129">
                  <c:v>322099.90000000002</c:v>
                </c:pt>
                <c:pt idx="130">
                  <c:v>322095.8</c:v>
                </c:pt>
                <c:pt idx="131">
                  <c:v>322091.8</c:v>
                </c:pt>
                <c:pt idx="132">
                  <c:v>322087.90000000002</c:v>
                </c:pt>
                <c:pt idx="133">
                  <c:v>322083.7</c:v>
                </c:pt>
                <c:pt idx="134">
                  <c:v>322079.40000000002</c:v>
                </c:pt>
                <c:pt idx="135">
                  <c:v>322075.2</c:v>
                </c:pt>
                <c:pt idx="136">
                  <c:v>322070.8</c:v>
                </c:pt>
                <c:pt idx="137">
                  <c:v>322066.7</c:v>
                </c:pt>
                <c:pt idx="138">
                  <c:v>322063</c:v>
                </c:pt>
                <c:pt idx="139">
                  <c:v>322059.40000000002</c:v>
                </c:pt>
                <c:pt idx="140">
                  <c:v>322055.8</c:v>
                </c:pt>
                <c:pt idx="141">
                  <c:v>322052.3</c:v>
                </c:pt>
                <c:pt idx="142">
                  <c:v>322049</c:v>
                </c:pt>
                <c:pt idx="143">
                  <c:v>322045.8</c:v>
                </c:pt>
                <c:pt idx="144">
                  <c:v>322043.09999999998</c:v>
                </c:pt>
                <c:pt idx="145">
                  <c:v>322040.2</c:v>
                </c:pt>
                <c:pt idx="146">
                  <c:v>322037.3</c:v>
                </c:pt>
                <c:pt idx="147">
                  <c:v>322034.8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ser>
          <c:idx val="4"/>
          <c:order val="3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'C1S-1'!$F$6:$F$252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322165.8</c:v>
                </c:pt>
                <c:pt idx="67">
                  <c:v>322165.7</c:v>
                </c:pt>
                <c:pt idx="68">
                  <c:v>322165.3</c:v>
                </c:pt>
                <c:pt idx="69">
                  <c:v>322165</c:v>
                </c:pt>
                <c:pt idx="70">
                  <c:v>322164.8</c:v>
                </c:pt>
                <c:pt idx="71">
                  <c:v>322164.40000000002</c:v>
                </c:pt>
                <c:pt idx="72">
                  <c:v>322164.2</c:v>
                </c:pt>
                <c:pt idx="73">
                  <c:v>322163.7</c:v>
                </c:pt>
                <c:pt idx="74">
                  <c:v>322163.5</c:v>
                </c:pt>
                <c:pt idx="75">
                  <c:v>322163.3</c:v>
                </c:pt>
                <c:pt idx="76">
                  <c:v>322163.20000000001</c:v>
                </c:pt>
                <c:pt idx="77">
                  <c:v>322163.40000000002</c:v>
                </c:pt>
                <c:pt idx="78">
                  <c:v>322163.3</c:v>
                </c:pt>
                <c:pt idx="79">
                  <c:v>322163.40000000002</c:v>
                </c:pt>
                <c:pt idx="80">
                  <c:v>322163.8</c:v>
                </c:pt>
                <c:pt idx="81">
                  <c:v>322164.59999999998</c:v>
                </c:pt>
                <c:pt idx="82">
                  <c:v>322165.8</c:v>
                </c:pt>
                <c:pt idx="83">
                  <c:v>322167.8</c:v>
                </c:pt>
                <c:pt idx="84">
                  <c:v>322170.09999999998</c:v>
                </c:pt>
                <c:pt idx="85">
                  <c:v>322173.3</c:v>
                </c:pt>
                <c:pt idx="86">
                  <c:v>322177.90000000002</c:v>
                </c:pt>
                <c:pt idx="87">
                  <c:v>322184.2</c:v>
                </c:pt>
                <c:pt idx="88">
                  <c:v>322191.3</c:v>
                </c:pt>
                <c:pt idx="89">
                  <c:v>322201.09999999998</c:v>
                </c:pt>
                <c:pt idx="90">
                  <c:v>322213.5</c:v>
                </c:pt>
                <c:pt idx="91">
                  <c:v>322229.09999999998</c:v>
                </c:pt>
                <c:pt idx="92">
                  <c:v>322248.8</c:v>
                </c:pt>
                <c:pt idx="93">
                  <c:v>322273</c:v>
                </c:pt>
                <c:pt idx="94">
                  <c:v>322302.09999999998</c:v>
                </c:pt>
                <c:pt idx="95">
                  <c:v>322337.7</c:v>
                </c:pt>
                <c:pt idx="96">
                  <c:v>322380.3</c:v>
                </c:pt>
                <c:pt idx="97">
                  <c:v>322431.8</c:v>
                </c:pt>
                <c:pt idx="98">
                  <c:v>322493.7</c:v>
                </c:pt>
                <c:pt idx="99">
                  <c:v>322566.59999999998</c:v>
                </c:pt>
                <c:pt idx="100">
                  <c:v>322652.3</c:v>
                </c:pt>
                <c:pt idx="101">
                  <c:v>322752.5</c:v>
                </c:pt>
                <c:pt idx="102">
                  <c:v>322869</c:v>
                </c:pt>
                <c:pt idx="103">
                  <c:v>323003.59999999998</c:v>
                </c:pt>
                <c:pt idx="104">
                  <c:v>323157.8</c:v>
                </c:pt>
                <c:pt idx="105">
                  <c:v>323333.59999999998</c:v>
                </c:pt>
                <c:pt idx="106">
                  <c:v>323532.3</c:v>
                </c:pt>
                <c:pt idx="107">
                  <c:v>323756</c:v>
                </c:pt>
                <c:pt idx="108">
                  <c:v>324005.59999999998</c:v>
                </c:pt>
                <c:pt idx="109">
                  <c:v>324282</c:v>
                </c:pt>
                <c:pt idx="110">
                  <c:v>324586.2</c:v>
                </c:pt>
                <c:pt idx="111">
                  <c:v>324918.3</c:v>
                </c:pt>
                <c:pt idx="112">
                  <c:v>325278.2</c:v>
                </c:pt>
                <c:pt idx="113">
                  <c:v>325665.59999999998</c:v>
                </c:pt>
                <c:pt idx="114">
                  <c:v>326079.3</c:v>
                </c:pt>
                <c:pt idx="115">
                  <c:v>326517.40000000002</c:v>
                </c:pt>
                <c:pt idx="116">
                  <c:v>326977.90000000002</c:v>
                </c:pt>
                <c:pt idx="117">
                  <c:v>327457.90000000002</c:v>
                </c:pt>
                <c:pt idx="118">
                  <c:v>327953.3</c:v>
                </c:pt>
                <c:pt idx="119">
                  <c:v>328459.59999999998</c:v>
                </c:pt>
                <c:pt idx="120">
                  <c:v>328973</c:v>
                </c:pt>
                <c:pt idx="121">
                  <c:v>329487.5</c:v>
                </c:pt>
                <c:pt idx="122">
                  <c:v>329997.40000000002</c:v>
                </c:pt>
                <c:pt idx="123">
                  <c:v>330496.40000000002</c:v>
                </c:pt>
                <c:pt idx="124">
                  <c:v>330977.90000000002</c:v>
                </c:pt>
                <c:pt idx="125">
                  <c:v>331436.2</c:v>
                </c:pt>
                <c:pt idx="126">
                  <c:v>331864.40000000002</c:v>
                </c:pt>
                <c:pt idx="127">
                  <c:v>332256.3</c:v>
                </c:pt>
                <c:pt idx="128">
                  <c:v>332606.09999999998</c:v>
                </c:pt>
                <c:pt idx="129">
                  <c:v>332908.3</c:v>
                </c:pt>
                <c:pt idx="130">
                  <c:v>333158.3</c:v>
                </c:pt>
                <c:pt idx="131">
                  <c:v>333352.2</c:v>
                </c:pt>
                <c:pt idx="132">
                  <c:v>333486.90000000002</c:v>
                </c:pt>
                <c:pt idx="133">
                  <c:v>333559.59999999998</c:v>
                </c:pt>
                <c:pt idx="134">
                  <c:v>333569.40000000002</c:v>
                </c:pt>
                <c:pt idx="135">
                  <c:v>333516.2</c:v>
                </c:pt>
                <c:pt idx="136">
                  <c:v>333400.5</c:v>
                </c:pt>
                <c:pt idx="137">
                  <c:v>333224.7</c:v>
                </c:pt>
                <c:pt idx="138">
                  <c:v>332991.59999999998</c:v>
                </c:pt>
                <c:pt idx="139">
                  <c:v>332704.59999999998</c:v>
                </c:pt>
                <c:pt idx="140">
                  <c:v>332368.09999999998</c:v>
                </c:pt>
                <c:pt idx="141">
                  <c:v>331987.20000000001</c:v>
                </c:pt>
                <c:pt idx="142">
                  <c:v>331567.8</c:v>
                </c:pt>
                <c:pt idx="143">
                  <c:v>331116</c:v>
                </c:pt>
                <c:pt idx="144">
                  <c:v>330638.40000000002</c:v>
                </c:pt>
                <c:pt idx="145">
                  <c:v>330140.80000000005</c:v>
                </c:pt>
                <c:pt idx="146">
                  <c:v>329629.7</c:v>
                </c:pt>
                <c:pt idx="147">
                  <c:v>329111.8</c:v>
                </c:pt>
                <c:pt idx="148">
                  <c:v>328592.59999999998</c:v>
                </c:pt>
                <c:pt idx="149">
                  <c:v>328078.2</c:v>
                </c:pt>
                <c:pt idx="150">
                  <c:v>327573.3</c:v>
                </c:pt>
                <c:pt idx="151">
                  <c:v>327082.5</c:v>
                </c:pt>
                <c:pt idx="152">
                  <c:v>326609.7</c:v>
                </c:pt>
                <c:pt idx="153">
                  <c:v>326158.2</c:v>
                </c:pt>
                <c:pt idx="154">
                  <c:v>325730.59999999998</c:v>
                </c:pt>
                <c:pt idx="155">
                  <c:v>325328.8</c:v>
                </c:pt>
                <c:pt idx="156">
                  <c:v>324954.2</c:v>
                </c:pt>
                <c:pt idx="157">
                  <c:v>324607.09999999998</c:v>
                </c:pt>
                <c:pt idx="158">
                  <c:v>324288.5</c:v>
                </c:pt>
                <c:pt idx="159">
                  <c:v>323998</c:v>
                </c:pt>
                <c:pt idx="160">
                  <c:v>323734.8</c:v>
                </c:pt>
                <c:pt idx="161">
                  <c:v>323497.7</c:v>
                </c:pt>
                <c:pt idx="162">
                  <c:v>323285.8</c:v>
                </c:pt>
                <c:pt idx="163">
                  <c:v>323097.90000000002</c:v>
                </c:pt>
                <c:pt idx="164">
                  <c:v>322932.7</c:v>
                </c:pt>
                <c:pt idx="165">
                  <c:v>322788.09999999998</c:v>
                </c:pt>
                <c:pt idx="166">
                  <c:v>322661.8</c:v>
                </c:pt>
                <c:pt idx="167">
                  <c:v>322552.7</c:v>
                </c:pt>
                <c:pt idx="168">
                  <c:v>322458.8</c:v>
                </c:pt>
                <c:pt idx="169">
                  <c:v>322378.5</c:v>
                </c:pt>
                <c:pt idx="170">
                  <c:v>322310.3</c:v>
                </c:pt>
                <c:pt idx="171">
                  <c:v>322252.80000000005</c:v>
                </c:pt>
                <c:pt idx="172">
                  <c:v>322204.59999999998</c:v>
                </c:pt>
                <c:pt idx="173">
                  <c:v>322164.3</c:v>
                </c:pt>
                <c:pt idx="174">
                  <c:v>322131.09999999998</c:v>
                </c:pt>
                <c:pt idx="175">
                  <c:v>322103.3</c:v>
                </c:pt>
                <c:pt idx="176">
                  <c:v>322080.40000000002</c:v>
                </c:pt>
                <c:pt idx="177">
                  <c:v>322061.59999999998</c:v>
                </c:pt>
                <c:pt idx="178">
                  <c:v>322046.09999999998</c:v>
                </c:pt>
                <c:pt idx="179">
                  <c:v>322033.5</c:v>
                </c:pt>
                <c:pt idx="180">
                  <c:v>322023.40000000002</c:v>
                </c:pt>
                <c:pt idx="181">
                  <c:v>322014.90000000002</c:v>
                </c:pt>
                <c:pt idx="182">
                  <c:v>322007.8</c:v>
                </c:pt>
                <c:pt idx="183">
                  <c:v>322001.8</c:v>
                </c:pt>
                <c:pt idx="184">
                  <c:v>321997.09999999998</c:v>
                </c:pt>
                <c:pt idx="185">
                  <c:v>321993.2</c:v>
                </c:pt>
                <c:pt idx="186">
                  <c:v>321989.5</c:v>
                </c:pt>
                <c:pt idx="187">
                  <c:v>321986.5</c:v>
                </c:pt>
                <c:pt idx="188">
                  <c:v>321984.09999999998</c:v>
                </c:pt>
                <c:pt idx="189">
                  <c:v>321981.7</c:v>
                </c:pt>
                <c:pt idx="190">
                  <c:v>321979.3</c:v>
                </c:pt>
                <c:pt idx="191">
                  <c:v>321977</c:v>
                </c:pt>
                <c:pt idx="192">
                  <c:v>321974.90000000002</c:v>
                </c:pt>
                <c:pt idx="193">
                  <c:v>321972.8</c:v>
                </c:pt>
                <c:pt idx="194">
                  <c:v>321970.7</c:v>
                </c:pt>
                <c:pt idx="195">
                  <c:v>321968.8</c:v>
                </c:pt>
                <c:pt idx="196">
                  <c:v>321967.2</c:v>
                </c:pt>
                <c:pt idx="197">
                  <c:v>321965.2</c:v>
                </c:pt>
                <c:pt idx="198">
                  <c:v>321963</c:v>
                </c:pt>
                <c:pt idx="199">
                  <c:v>321960.90000000002</c:v>
                </c:pt>
                <c:pt idx="200">
                  <c:v>321959</c:v>
                </c:pt>
                <c:pt idx="201">
                  <c:v>321957.09999999998</c:v>
                </c:pt>
                <c:pt idx="202">
                  <c:v>321955.40000000002</c:v>
                </c:pt>
                <c:pt idx="203">
                  <c:v>321953.5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ser>
          <c:idx val="5"/>
          <c:order val="4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'C1S-1'!$G$6:$G$252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322156.5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322157.8</c:v>
                </c:pt>
                <c:pt idx="25">
                  <c:v>322158.2</c:v>
                </c:pt>
                <c:pt idx="26">
                  <c:v>322158.40000000002</c:v>
                </c:pt>
                <c:pt idx="27">
                  <c:v>322158.59999999998</c:v>
                </c:pt>
                <c:pt idx="28">
                  <c:v>322159</c:v>
                </c:pt>
                <c:pt idx="29">
                  <c:v>322159.8</c:v>
                </c:pt>
                <c:pt idx="30">
                  <c:v>322160.3</c:v>
                </c:pt>
                <c:pt idx="31">
                  <c:v>322160.8</c:v>
                </c:pt>
                <c:pt idx="32">
                  <c:v>322161.8</c:v>
                </c:pt>
                <c:pt idx="33">
                  <c:v>322162.59999999998</c:v>
                </c:pt>
                <c:pt idx="34">
                  <c:v>322163.7</c:v>
                </c:pt>
                <c:pt idx="35">
                  <c:v>322164.8</c:v>
                </c:pt>
                <c:pt idx="36">
                  <c:v>322166.2</c:v>
                </c:pt>
                <c:pt idx="37">
                  <c:v>322167.5</c:v>
                </c:pt>
                <c:pt idx="38">
                  <c:v>322168.7</c:v>
                </c:pt>
                <c:pt idx="39">
                  <c:v>322170.40000000002</c:v>
                </c:pt>
                <c:pt idx="40">
                  <c:v>322172.59999999998</c:v>
                </c:pt>
                <c:pt idx="41">
                  <c:v>322175</c:v>
                </c:pt>
                <c:pt idx="42">
                  <c:v>322178</c:v>
                </c:pt>
                <c:pt idx="43">
                  <c:v>322181.40000000002</c:v>
                </c:pt>
                <c:pt idx="44">
                  <c:v>322185.3</c:v>
                </c:pt>
                <c:pt idx="45">
                  <c:v>322190.3</c:v>
                </c:pt>
                <c:pt idx="46">
                  <c:v>322196.3</c:v>
                </c:pt>
                <c:pt idx="47">
                  <c:v>322203.40000000002</c:v>
                </c:pt>
                <c:pt idx="48">
                  <c:v>322211.90000000002</c:v>
                </c:pt>
                <c:pt idx="49">
                  <c:v>322221.3</c:v>
                </c:pt>
                <c:pt idx="50">
                  <c:v>322233.09999999998</c:v>
                </c:pt>
                <c:pt idx="51">
                  <c:v>322246.8</c:v>
                </c:pt>
                <c:pt idx="52">
                  <c:v>322262.7</c:v>
                </c:pt>
                <c:pt idx="53">
                  <c:v>322281.2</c:v>
                </c:pt>
                <c:pt idx="54">
                  <c:v>322302.3</c:v>
                </c:pt>
                <c:pt idx="55">
                  <c:v>322326</c:v>
                </c:pt>
                <c:pt idx="56">
                  <c:v>322353.2</c:v>
                </c:pt>
                <c:pt idx="57">
                  <c:v>322383.8</c:v>
                </c:pt>
                <c:pt idx="58">
                  <c:v>322418.09999999998</c:v>
                </c:pt>
                <c:pt idx="59">
                  <c:v>322455.90000000002</c:v>
                </c:pt>
                <c:pt idx="60">
                  <c:v>322497.7</c:v>
                </c:pt>
                <c:pt idx="61">
                  <c:v>322544.09999999998</c:v>
                </c:pt>
                <c:pt idx="62">
                  <c:v>322594.59999999998</c:v>
                </c:pt>
                <c:pt idx="63">
                  <c:v>322649</c:v>
                </c:pt>
                <c:pt idx="64">
                  <c:v>322707.90000000002</c:v>
                </c:pt>
                <c:pt idx="65">
                  <c:v>322770.2</c:v>
                </c:pt>
                <c:pt idx="66">
                  <c:v>322836.5</c:v>
                </c:pt>
                <c:pt idx="67">
                  <c:v>322906.09999999998</c:v>
                </c:pt>
                <c:pt idx="68">
                  <c:v>322978.2</c:v>
                </c:pt>
                <c:pt idx="69">
                  <c:v>323052.7</c:v>
                </c:pt>
                <c:pt idx="70">
                  <c:v>323129</c:v>
                </c:pt>
                <c:pt idx="71">
                  <c:v>323206.09999999998</c:v>
                </c:pt>
                <c:pt idx="72">
                  <c:v>323283.40000000002</c:v>
                </c:pt>
                <c:pt idx="73">
                  <c:v>323359.90000000002</c:v>
                </c:pt>
                <c:pt idx="74">
                  <c:v>323435.09999999998</c:v>
                </c:pt>
                <c:pt idx="75">
                  <c:v>323507.59999999998</c:v>
                </c:pt>
                <c:pt idx="76">
                  <c:v>323576.90000000002</c:v>
                </c:pt>
                <c:pt idx="77">
                  <c:v>323641.90000000002</c:v>
                </c:pt>
                <c:pt idx="78">
                  <c:v>323701.2</c:v>
                </c:pt>
                <c:pt idx="79">
                  <c:v>323754.3</c:v>
                </c:pt>
                <c:pt idx="80">
                  <c:v>323800.59999999998</c:v>
                </c:pt>
                <c:pt idx="81">
                  <c:v>323839.2</c:v>
                </c:pt>
                <c:pt idx="82">
                  <c:v>323869.5</c:v>
                </c:pt>
                <c:pt idx="83">
                  <c:v>323891.3</c:v>
                </c:pt>
                <c:pt idx="84">
                  <c:v>323903.59999999998</c:v>
                </c:pt>
                <c:pt idx="85">
                  <c:v>323906.5</c:v>
                </c:pt>
                <c:pt idx="86">
                  <c:v>323900.40000000002</c:v>
                </c:pt>
                <c:pt idx="87">
                  <c:v>323885.2</c:v>
                </c:pt>
                <c:pt idx="88">
                  <c:v>323860.2</c:v>
                </c:pt>
                <c:pt idx="89">
                  <c:v>323826.90000000002</c:v>
                </c:pt>
                <c:pt idx="90">
                  <c:v>323785.5</c:v>
                </c:pt>
                <c:pt idx="91">
                  <c:v>323736.7</c:v>
                </c:pt>
                <c:pt idx="92">
                  <c:v>323681.5</c:v>
                </c:pt>
                <c:pt idx="93">
                  <c:v>323620.09999999998</c:v>
                </c:pt>
                <c:pt idx="94">
                  <c:v>323553.3</c:v>
                </c:pt>
                <c:pt idx="95">
                  <c:v>323482.40000000002</c:v>
                </c:pt>
                <c:pt idx="96">
                  <c:v>323407.90000000002</c:v>
                </c:pt>
                <c:pt idx="97">
                  <c:v>323331.3</c:v>
                </c:pt>
                <c:pt idx="98">
                  <c:v>323253.8</c:v>
                </c:pt>
                <c:pt idx="99">
                  <c:v>323175.59999999998</c:v>
                </c:pt>
                <c:pt idx="100">
                  <c:v>323097.5</c:v>
                </c:pt>
                <c:pt idx="101">
                  <c:v>323020.5</c:v>
                </c:pt>
                <c:pt idx="102">
                  <c:v>322945.3</c:v>
                </c:pt>
                <c:pt idx="103">
                  <c:v>322872.8</c:v>
                </c:pt>
                <c:pt idx="104">
                  <c:v>322803</c:v>
                </c:pt>
                <c:pt idx="105">
                  <c:v>322736.7</c:v>
                </c:pt>
                <c:pt idx="106">
                  <c:v>322674</c:v>
                </c:pt>
                <c:pt idx="107">
                  <c:v>322615.40000000002</c:v>
                </c:pt>
                <c:pt idx="108">
                  <c:v>322561</c:v>
                </c:pt>
                <c:pt idx="109">
                  <c:v>322510.59999999998</c:v>
                </c:pt>
                <c:pt idx="110">
                  <c:v>322464.3</c:v>
                </c:pt>
                <c:pt idx="111">
                  <c:v>322421.90000000002</c:v>
                </c:pt>
                <c:pt idx="112">
                  <c:v>322383.3</c:v>
                </c:pt>
                <c:pt idx="113">
                  <c:v>322348.40000000002</c:v>
                </c:pt>
                <c:pt idx="114">
                  <c:v>322317.3</c:v>
                </c:pt>
                <c:pt idx="115">
                  <c:v>322289.2</c:v>
                </c:pt>
                <c:pt idx="116">
                  <c:v>322264.40000000002</c:v>
                </c:pt>
                <c:pt idx="117">
                  <c:v>322242.7</c:v>
                </c:pt>
                <c:pt idx="118">
                  <c:v>322223.2</c:v>
                </c:pt>
                <c:pt idx="119">
                  <c:v>322205.90000000002</c:v>
                </c:pt>
                <c:pt idx="120">
                  <c:v>322190.90000000002</c:v>
                </c:pt>
                <c:pt idx="121">
                  <c:v>322177.7</c:v>
                </c:pt>
                <c:pt idx="122">
                  <c:v>322166</c:v>
                </c:pt>
                <c:pt idx="123">
                  <c:v>322155.5</c:v>
                </c:pt>
                <c:pt idx="124">
                  <c:v>322145.90000000002</c:v>
                </c:pt>
                <c:pt idx="125">
                  <c:v>322137.5</c:v>
                </c:pt>
                <c:pt idx="126">
                  <c:v>322129.8</c:v>
                </c:pt>
                <c:pt idx="127">
                  <c:v>322122.5</c:v>
                </c:pt>
                <c:pt idx="128">
                  <c:v>322115.8</c:v>
                </c:pt>
                <c:pt idx="129">
                  <c:v>322109.3</c:v>
                </c:pt>
                <c:pt idx="130">
                  <c:v>322103.3</c:v>
                </c:pt>
                <c:pt idx="131">
                  <c:v>322097.59999999998</c:v>
                </c:pt>
                <c:pt idx="132">
                  <c:v>322092.40000000002</c:v>
                </c:pt>
                <c:pt idx="133">
                  <c:v>322087.2</c:v>
                </c:pt>
                <c:pt idx="134">
                  <c:v>322082.09999999998</c:v>
                </c:pt>
                <c:pt idx="135">
                  <c:v>322077.2</c:v>
                </c:pt>
                <c:pt idx="136">
                  <c:v>322072.3</c:v>
                </c:pt>
                <c:pt idx="137">
                  <c:v>322067.8</c:v>
                </c:pt>
                <c:pt idx="138">
                  <c:v>322063.90000000002</c:v>
                </c:pt>
                <c:pt idx="139">
                  <c:v>322060.09999999998</c:v>
                </c:pt>
                <c:pt idx="140">
                  <c:v>322056.3</c:v>
                </c:pt>
                <c:pt idx="141">
                  <c:v>322052.7</c:v>
                </c:pt>
                <c:pt idx="142">
                  <c:v>322049.3</c:v>
                </c:pt>
                <c:pt idx="143">
                  <c:v>322046</c:v>
                </c:pt>
                <c:pt idx="144">
                  <c:v>322043.3</c:v>
                </c:pt>
                <c:pt idx="145">
                  <c:v>322040.3</c:v>
                </c:pt>
                <c:pt idx="146">
                  <c:v>322037.40000000002</c:v>
                </c:pt>
                <c:pt idx="147">
                  <c:v>322034.90000000002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axId val="160890240"/>
        <c:axId val="160765440"/>
      </c:scatterChart>
      <c:valAx>
        <c:axId val="160890240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765440"/>
        <c:crosses val="autoZero"/>
        <c:crossBetween val="midCat"/>
      </c:valAx>
      <c:valAx>
        <c:axId val="160765440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78E-2"/>
              <c:y val="0.3985734679271844"/>
            </c:manualLayout>
          </c:layout>
        </c:title>
        <c:numFmt formatCode="General" sourceLinked="1"/>
        <c:majorTickMark val="none"/>
        <c:tickLblPos val="nextTo"/>
        <c:crossAx val="16089024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0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'C1S-1'!$B$1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'C1S-1'!$A$2:$A$252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'C1S-1'!$B$2:$B$252</c:f>
              <c:numCache>
                <c:formatCode>General</c:formatCode>
                <c:ptCount val="251"/>
                <c:pt idx="0">
                  <c:v>321794.7</c:v>
                </c:pt>
                <c:pt idx="1">
                  <c:v>321021.3</c:v>
                </c:pt>
                <c:pt idx="2">
                  <c:v>321257.90000000002</c:v>
                </c:pt>
                <c:pt idx="3">
                  <c:v>321927.8</c:v>
                </c:pt>
                <c:pt idx="4">
                  <c:v>322147.8</c:v>
                </c:pt>
                <c:pt idx="5">
                  <c:v>321287.40000000002</c:v>
                </c:pt>
                <c:pt idx="6">
                  <c:v>320764.3</c:v>
                </c:pt>
                <c:pt idx="7">
                  <c:v>321397.7</c:v>
                </c:pt>
                <c:pt idx="8">
                  <c:v>320929.09999999998</c:v>
                </c:pt>
                <c:pt idx="9">
                  <c:v>320699.7</c:v>
                </c:pt>
                <c:pt idx="10">
                  <c:v>320374.09999999998</c:v>
                </c:pt>
                <c:pt idx="11">
                  <c:v>321037.90000000002</c:v>
                </c:pt>
                <c:pt idx="12">
                  <c:v>321193.90000000002</c:v>
                </c:pt>
                <c:pt idx="13">
                  <c:v>321419.7</c:v>
                </c:pt>
                <c:pt idx="14">
                  <c:v>320928.2</c:v>
                </c:pt>
                <c:pt idx="15">
                  <c:v>320537</c:v>
                </c:pt>
                <c:pt idx="16">
                  <c:v>319947</c:v>
                </c:pt>
                <c:pt idx="17">
                  <c:v>320267</c:v>
                </c:pt>
                <c:pt idx="18">
                  <c:v>320537.90000000002</c:v>
                </c:pt>
                <c:pt idx="19">
                  <c:v>321042.5</c:v>
                </c:pt>
                <c:pt idx="20">
                  <c:v>320868.3</c:v>
                </c:pt>
                <c:pt idx="21">
                  <c:v>320859.09999999998</c:v>
                </c:pt>
                <c:pt idx="22">
                  <c:v>320645.3</c:v>
                </c:pt>
                <c:pt idx="23">
                  <c:v>321122.5</c:v>
                </c:pt>
                <c:pt idx="24">
                  <c:v>322295.7</c:v>
                </c:pt>
                <c:pt idx="25">
                  <c:v>321322.2</c:v>
                </c:pt>
                <c:pt idx="26">
                  <c:v>320973.7</c:v>
                </c:pt>
                <c:pt idx="27">
                  <c:v>320632.5</c:v>
                </c:pt>
                <c:pt idx="28">
                  <c:v>321103.09999999998</c:v>
                </c:pt>
                <c:pt idx="29">
                  <c:v>321440.8</c:v>
                </c:pt>
                <c:pt idx="30">
                  <c:v>321796.59999999998</c:v>
                </c:pt>
                <c:pt idx="31">
                  <c:v>321227.5</c:v>
                </c:pt>
                <c:pt idx="32">
                  <c:v>320310.8</c:v>
                </c:pt>
                <c:pt idx="33">
                  <c:v>320939.3</c:v>
                </c:pt>
                <c:pt idx="34">
                  <c:v>321264.90000000002</c:v>
                </c:pt>
                <c:pt idx="35">
                  <c:v>320220.59999999998</c:v>
                </c:pt>
                <c:pt idx="36">
                  <c:v>320553.8</c:v>
                </c:pt>
                <c:pt idx="37">
                  <c:v>320298.7</c:v>
                </c:pt>
                <c:pt idx="38">
                  <c:v>320375.7</c:v>
                </c:pt>
                <c:pt idx="39">
                  <c:v>320098.2</c:v>
                </c:pt>
                <c:pt idx="40">
                  <c:v>320899.3</c:v>
                </c:pt>
                <c:pt idx="41">
                  <c:v>321709.5</c:v>
                </c:pt>
                <c:pt idx="42">
                  <c:v>321069.09999999998</c:v>
                </c:pt>
                <c:pt idx="43">
                  <c:v>320817.40000000002</c:v>
                </c:pt>
                <c:pt idx="44">
                  <c:v>321293.09999999998</c:v>
                </c:pt>
                <c:pt idx="45">
                  <c:v>321073.90000000002</c:v>
                </c:pt>
                <c:pt idx="46">
                  <c:v>321524.90000000002</c:v>
                </c:pt>
                <c:pt idx="47">
                  <c:v>322096.40000000002</c:v>
                </c:pt>
                <c:pt idx="48">
                  <c:v>321522.3</c:v>
                </c:pt>
                <c:pt idx="49">
                  <c:v>321304.59999999998</c:v>
                </c:pt>
                <c:pt idx="50">
                  <c:v>321568.3</c:v>
                </c:pt>
                <c:pt idx="51">
                  <c:v>321521</c:v>
                </c:pt>
                <c:pt idx="52">
                  <c:v>322990.2</c:v>
                </c:pt>
                <c:pt idx="53">
                  <c:v>321482.59999999998</c:v>
                </c:pt>
                <c:pt idx="54">
                  <c:v>321556.3</c:v>
                </c:pt>
                <c:pt idx="55">
                  <c:v>321714.09999999998</c:v>
                </c:pt>
                <c:pt idx="56">
                  <c:v>321230</c:v>
                </c:pt>
                <c:pt idx="57">
                  <c:v>321626.8</c:v>
                </c:pt>
                <c:pt idx="58">
                  <c:v>322660.40000000002</c:v>
                </c:pt>
                <c:pt idx="59">
                  <c:v>322241.2</c:v>
                </c:pt>
                <c:pt idx="60">
                  <c:v>322028.2</c:v>
                </c:pt>
                <c:pt idx="61">
                  <c:v>322244.3</c:v>
                </c:pt>
                <c:pt idx="62">
                  <c:v>323251.8</c:v>
                </c:pt>
                <c:pt idx="63">
                  <c:v>323499.3</c:v>
                </c:pt>
                <c:pt idx="64">
                  <c:v>322218.40000000002</c:v>
                </c:pt>
                <c:pt idx="65">
                  <c:v>322294.3</c:v>
                </c:pt>
                <c:pt idx="66">
                  <c:v>323091.8</c:v>
                </c:pt>
                <c:pt idx="67">
                  <c:v>321718.90000000002</c:v>
                </c:pt>
                <c:pt idx="68">
                  <c:v>323616.3</c:v>
                </c:pt>
                <c:pt idx="69">
                  <c:v>322266.3</c:v>
                </c:pt>
                <c:pt idx="70">
                  <c:v>322333.90000000002</c:v>
                </c:pt>
                <c:pt idx="71">
                  <c:v>323444</c:v>
                </c:pt>
                <c:pt idx="72">
                  <c:v>323131.7</c:v>
                </c:pt>
                <c:pt idx="73">
                  <c:v>322699.5</c:v>
                </c:pt>
                <c:pt idx="74">
                  <c:v>323536.3</c:v>
                </c:pt>
                <c:pt idx="75">
                  <c:v>323172</c:v>
                </c:pt>
                <c:pt idx="76">
                  <c:v>323891.59999999998</c:v>
                </c:pt>
                <c:pt idx="77">
                  <c:v>323323.8</c:v>
                </c:pt>
                <c:pt idx="78">
                  <c:v>323526.8</c:v>
                </c:pt>
                <c:pt idx="79">
                  <c:v>323245</c:v>
                </c:pt>
                <c:pt idx="80">
                  <c:v>323017.2</c:v>
                </c:pt>
                <c:pt idx="81">
                  <c:v>324020.5</c:v>
                </c:pt>
                <c:pt idx="82">
                  <c:v>324169.09999999998</c:v>
                </c:pt>
                <c:pt idx="83">
                  <c:v>323960.3</c:v>
                </c:pt>
                <c:pt idx="84">
                  <c:v>324114.8</c:v>
                </c:pt>
                <c:pt idx="85">
                  <c:v>323954.8</c:v>
                </c:pt>
                <c:pt idx="86">
                  <c:v>323179.90000000002</c:v>
                </c:pt>
                <c:pt idx="87">
                  <c:v>324428.3</c:v>
                </c:pt>
                <c:pt idx="88">
                  <c:v>324499.09999999998</c:v>
                </c:pt>
                <c:pt idx="89">
                  <c:v>323498</c:v>
                </c:pt>
                <c:pt idx="90">
                  <c:v>322742.40000000002</c:v>
                </c:pt>
                <c:pt idx="91">
                  <c:v>325132.5</c:v>
                </c:pt>
                <c:pt idx="92">
                  <c:v>323849.3</c:v>
                </c:pt>
                <c:pt idx="93">
                  <c:v>323744.09999999998</c:v>
                </c:pt>
                <c:pt idx="94">
                  <c:v>323368.2</c:v>
                </c:pt>
                <c:pt idx="95">
                  <c:v>322392.90000000002</c:v>
                </c:pt>
                <c:pt idx="96">
                  <c:v>322852.40000000002</c:v>
                </c:pt>
                <c:pt idx="97">
                  <c:v>323867.3</c:v>
                </c:pt>
                <c:pt idx="98">
                  <c:v>323603</c:v>
                </c:pt>
                <c:pt idx="99">
                  <c:v>324464</c:v>
                </c:pt>
                <c:pt idx="100">
                  <c:v>324117.90000000002</c:v>
                </c:pt>
                <c:pt idx="101">
                  <c:v>322745.2</c:v>
                </c:pt>
                <c:pt idx="102">
                  <c:v>323526.2</c:v>
                </c:pt>
                <c:pt idx="103">
                  <c:v>324176.09999999998</c:v>
                </c:pt>
                <c:pt idx="104">
                  <c:v>324256.59999999998</c:v>
                </c:pt>
                <c:pt idx="105">
                  <c:v>324318.3</c:v>
                </c:pt>
                <c:pt idx="106">
                  <c:v>323889.3</c:v>
                </c:pt>
                <c:pt idx="107">
                  <c:v>324327.5</c:v>
                </c:pt>
                <c:pt idx="108">
                  <c:v>323901.2</c:v>
                </c:pt>
                <c:pt idx="109">
                  <c:v>324609.7</c:v>
                </c:pt>
                <c:pt idx="110">
                  <c:v>323672.2</c:v>
                </c:pt>
                <c:pt idx="111">
                  <c:v>323730</c:v>
                </c:pt>
                <c:pt idx="112">
                  <c:v>324207.8</c:v>
                </c:pt>
                <c:pt idx="113">
                  <c:v>324236.59999999998</c:v>
                </c:pt>
                <c:pt idx="114">
                  <c:v>325174.40000000002</c:v>
                </c:pt>
                <c:pt idx="115">
                  <c:v>325803.2</c:v>
                </c:pt>
                <c:pt idx="116">
                  <c:v>325672.40000000002</c:v>
                </c:pt>
                <c:pt idx="117">
                  <c:v>325724.09999999998</c:v>
                </c:pt>
                <c:pt idx="118">
                  <c:v>326882.7</c:v>
                </c:pt>
                <c:pt idx="119">
                  <c:v>326416</c:v>
                </c:pt>
                <c:pt idx="120">
                  <c:v>326336</c:v>
                </c:pt>
                <c:pt idx="121">
                  <c:v>327183.09999999998</c:v>
                </c:pt>
                <c:pt idx="122">
                  <c:v>328183.09999999998</c:v>
                </c:pt>
                <c:pt idx="123">
                  <c:v>327669.59999999998</c:v>
                </c:pt>
                <c:pt idx="124">
                  <c:v>328203.2</c:v>
                </c:pt>
                <c:pt idx="125">
                  <c:v>328422.90000000002</c:v>
                </c:pt>
                <c:pt idx="126">
                  <c:v>329657.5</c:v>
                </c:pt>
                <c:pt idx="127">
                  <c:v>330566.59999999998</c:v>
                </c:pt>
                <c:pt idx="128">
                  <c:v>330393.59999999998</c:v>
                </c:pt>
                <c:pt idx="129">
                  <c:v>331346.7</c:v>
                </c:pt>
                <c:pt idx="130">
                  <c:v>332169.2</c:v>
                </c:pt>
                <c:pt idx="131">
                  <c:v>332787.8</c:v>
                </c:pt>
                <c:pt idx="132">
                  <c:v>333468.5</c:v>
                </c:pt>
                <c:pt idx="133">
                  <c:v>333777.3</c:v>
                </c:pt>
                <c:pt idx="134">
                  <c:v>333646</c:v>
                </c:pt>
                <c:pt idx="135">
                  <c:v>333290.8</c:v>
                </c:pt>
                <c:pt idx="136">
                  <c:v>334301.2</c:v>
                </c:pt>
                <c:pt idx="137">
                  <c:v>334475.2</c:v>
                </c:pt>
                <c:pt idx="138">
                  <c:v>334247</c:v>
                </c:pt>
                <c:pt idx="139">
                  <c:v>334710.40000000002</c:v>
                </c:pt>
                <c:pt idx="140">
                  <c:v>333881.8</c:v>
                </c:pt>
                <c:pt idx="141">
                  <c:v>332500.8</c:v>
                </c:pt>
                <c:pt idx="142">
                  <c:v>332521.59999999998</c:v>
                </c:pt>
                <c:pt idx="143">
                  <c:v>332440</c:v>
                </c:pt>
                <c:pt idx="144">
                  <c:v>332095.8</c:v>
                </c:pt>
                <c:pt idx="145">
                  <c:v>331687.3</c:v>
                </c:pt>
                <c:pt idx="146">
                  <c:v>331033.5</c:v>
                </c:pt>
                <c:pt idx="147">
                  <c:v>329975.09999999998</c:v>
                </c:pt>
                <c:pt idx="148">
                  <c:v>330384.7</c:v>
                </c:pt>
                <c:pt idx="149">
                  <c:v>330272.3</c:v>
                </c:pt>
                <c:pt idx="150">
                  <c:v>329382.90000000002</c:v>
                </c:pt>
                <c:pt idx="151">
                  <c:v>329605.5</c:v>
                </c:pt>
                <c:pt idx="152">
                  <c:v>328920.8</c:v>
                </c:pt>
                <c:pt idx="153">
                  <c:v>327880.09999999998</c:v>
                </c:pt>
                <c:pt idx="154">
                  <c:v>327538</c:v>
                </c:pt>
                <c:pt idx="155">
                  <c:v>326942.7</c:v>
                </c:pt>
                <c:pt idx="156">
                  <c:v>326390.5</c:v>
                </c:pt>
                <c:pt idx="157">
                  <c:v>325744.5</c:v>
                </c:pt>
                <c:pt idx="158">
                  <c:v>325303.40000000002</c:v>
                </c:pt>
                <c:pt idx="159">
                  <c:v>325142.3</c:v>
                </c:pt>
                <c:pt idx="160">
                  <c:v>326194.7</c:v>
                </c:pt>
                <c:pt idx="161">
                  <c:v>325259.59999999998</c:v>
                </c:pt>
                <c:pt idx="162">
                  <c:v>324974.40000000002</c:v>
                </c:pt>
                <c:pt idx="163">
                  <c:v>325194.5</c:v>
                </c:pt>
                <c:pt idx="164">
                  <c:v>326146.8</c:v>
                </c:pt>
                <c:pt idx="165">
                  <c:v>326329.09999999998</c:v>
                </c:pt>
                <c:pt idx="166">
                  <c:v>325783.09999999998</c:v>
                </c:pt>
                <c:pt idx="167">
                  <c:v>324679.90000000002</c:v>
                </c:pt>
                <c:pt idx="168">
                  <c:v>324048.7</c:v>
                </c:pt>
                <c:pt idx="169">
                  <c:v>325624.3</c:v>
                </c:pt>
                <c:pt idx="170">
                  <c:v>325364.5</c:v>
                </c:pt>
                <c:pt idx="171">
                  <c:v>325470.5</c:v>
                </c:pt>
                <c:pt idx="172">
                  <c:v>325628.59999999998</c:v>
                </c:pt>
                <c:pt idx="173">
                  <c:v>325596.3</c:v>
                </c:pt>
                <c:pt idx="174">
                  <c:v>325246.59999999998</c:v>
                </c:pt>
                <c:pt idx="175">
                  <c:v>324733</c:v>
                </c:pt>
                <c:pt idx="176">
                  <c:v>325050</c:v>
                </c:pt>
                <c:pt idx="177">
                  <c:v>324329</c:v>
                </c:pt>
                <c:pt idx="178">
                  <c:v>325378.5</c:v>
                </c:pt>
                <c:pt idx="179">
                  <c:v>325098.8</c:v>
                </c:pt>
                <c:pt idx="180">
                  <c:v>325291.3</c:v>
                </c:pt>
                <c:pt idx="181">
                  <c:v>325699</c:v>
                </c:pt>
                <c:pt idx="182">
                  <c:v>325311.3</c:v>
                </c:pt>
                <c:pt idx="183">
                  <c:v>324754.5</c:v>
                </c:pt>
                <c:pt idx="184">
                  <c:v>325639.90000000002</c:v>
                </c:pt>
                <c:pt idx="185">
                  <c:v>326372.90000000002</c:v>
                </c:pt>
                <c:pt idx="186">
                  <c:v>326209.5</c:v>
                </c:pt>
                <c:pt idx="187">
                  <c:v>325629.5</c:v>
                </c:pt>
                <c:pt idx="188">
                  <c:v>325732.09999999998</c:v>
                </c:pt>
                <c:pt idx="189">
                  <c:v>326631.8</c:v>
                </c:pt>
                <c:pt idx="190">
                  <c:v>326085.7</c:v>
                </c:pt>
                <c:pt idx="191">
                  <c:v>325349</c:v>
                </c:pt>
                <c:pt idx="192">
                  <c:v>326343.7</c:v>
                </c:pt>
                <c:pt idx="193">
                  <c:v>327012.90000000002</c:v>
                </c:pt>
                <c:pt idx="194">
                  <c:v>326953.09999999998</c:v>
                </c:pt>
                <c:pt idx="195">
                  <c:v>327042.09999999998</c:v>
                </c:pt>
                <c:pt idx="196">
                  <c:v>326998.90000000002</c:v>
                </c:pt>
                <c:pt idx="197">
                  <c:v>327564.90000000002</c:v>
                </c:pt>
                <c:pt idx="198">
                  <c:v>327138</c:v>
                </c:pt>
                <c:pt idx="199">
                  <c:v>326329.90000000002</c:v>
                </c:pt>
                <c:pt idx="200">
                  <c:v>327321.8</c:v>
                </c:pt>
                <c:pt idx="201">
                  <c:v>328231.7</c:v>
                </c:pt>
                <c:pt idx="202">
                  <c:v>327716.3</c:v>
                </c:pt>
                <c:pt idx="203">
                  <c:v>327558.09999999998</c:v>
                </c:pt>
                <c:pt idx="204">
                  <c:v>327182.8</c:v>
                </c:pt>
                <c:pt idx="205">
                  <c:v>326991.09999999998</c:v>
                </c:pt>
                <c:pt idx="206">
                  <c:v>327501.09999999998</c:v>
                </c:pt>
                <c:pt idx="207">
                  <c:v>326403.8</c:v>
                </c:pt>
                <c:pt idx="208">
                  <c:v>326731.59999999998</c:v>
                </c:pt>
                <c:pt idx="209">
                  <c:v>326815.09999999998</c:v>
                </c:pt>
                <c:pt idx="210">
                  <c:v>326446.3</c:v>
                </c:pt>
                <c:pt idx="211">
                  <c:v>325986.59999999998</c:v>
                </c:pt>
                <c:pt idx="212">
                  <c:v>325365.8</c:v>
                </c:pt>
                <c:pt idx="213">
                  <c:v>325416.3</c:v>
                </c:pt>
                <c:pt idx="214">
                  <c:v>325485.7</c:v>
                </c:pt>
                <c:pt idx="215">
                  <c:v>324142.8</c:v>
                </c:pt>
                <c:pt idx="216">
                  <c:v>324672.09999999998</c:v>
                </c:pt>
                <c:pt idx="217">
                  <c:v>323944.3</c:v>
                </c:pt>
                <c:pt idx="218">
                  <c:v>324742.5</c:v>
                </c:pt>
                <c:pt idx="219">
                  <c:v>324379.40000000002</c:v>
                </c:pt>
                <c:pt idx="220">
                  <c:v>323731.20000000001</c:v>
                </c:pt>
                <c:pt idx="221">
                  <c:v>323545.8</c:v>
                </c:pt>
                <c:pt idx="222">
                  <c:v>322778.8</c:v>
                </c:pt>
                <c:pt idx="223">
                  <c:v>322929.40000000002</c:v>
                </c:pt>
                <c:pt idx="224">
                  <c:v>323299</c:v>
                </c:pt>
                <c:pt idx="225">
                  <c:v>322810.5</c:v>
                </c:pt>
                <c:pt idx="226">
                  <c:v>322285.09999999998</c:v>
                </c:pt>
                <c:pt idx="227">
                  <c:v>321961.40000000002</c:v>
                </c:pt>
                <c:pt idx="228">
                  <c:v>322051.40000000002</c:v>
                </c:pt>
                <c:pt idx="229">
                  <c:v>321639.3</c:v>
                </c:pt>
                <c:pt idx="230">
                  <c:v>321744.8</c:v>
                </c:pt>
                <c:pt idx="231">
                  <c:v>321491.20000000001</c:v>
                </c:pt>
                <c:pt idx="232">
                  <c:v>321351.59999999998</c:v>
                </c:pt>
                <c:pt idx="233">
                  <c:v>321604.8</c:v>
                </c:pt>
                <c:pt idx="234">
                  <c:v>321561.7</c:v>
                </c:pt>
                <c:pt idx="235">
                  <c:v>320970.59999999998</c:v>
                </c:pt>
                <c:pt idx="236">
                  <c:v>320315.7</c:v>
                </c:pt>
                <c:pt idx="237">
                  <c:v>321112.09999999998</c:v>
                </c:pt>
                <c:pt idx="238">
                  <c:v>321522.3</c:v>
                </c:pt>
                <c:pt idx="239">
                  <c:v>320736.2</c:v>
                </c:pt>
                <c:pt idx="240">
                  <c:v>320861.59999999998</c:v>
                </c:pt>
                <c:pt idx="241">
                  <c:v>321702.90000000002</c:v>
                </c:pt>
                <c:pt idx="242">
                  <c:v>320461.90000000002</c:v>
                </c:pt>
                <c:pt idx="243">
                  <c:v>320393.90000000002</c:v>
                </c:pt>
                <c:pt idx="244">
                  <c:v>321448.90000000002</c:v>
                </c:pt>
                <c:pt idx="245">
                  <c:v>321021.3</c:v>
                </c:pt>
                <c:pt idx="246">
                  <c:v>320738.3</c:v>
                </c:pt>
                <c:pt idx="247">
                  <c:v>320184</c:v>
                </c:pt>
                <c:pt idx="248">
                  <c:v>320727.7</c:v>
                </c:pt>
                <c:pt idx="249">
                  <c:v>320780.3</c:v>
                </c:pt>
                <c:pt idx="250">
                  <c:v>321941.3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'C1S-1'!$C$6:$C$252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322156.5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322157.8</c:v>
                </c:pt>
                <c:pt idx="25">
                  <c:v>322158.2</c:v>
                </c:pt>
                <c:pt idx="26">
                  <c:v>322158.40000000002</c:v>
                </c:pt>
                <c:pt idx="27">
                  <c:v>322158.59999999998</c:v>
                </c:pt>
                <c:pt idx="28">
                  <c:v>322159</c:v>
                </c:pt>
                <c:pt idx="29">
                  <c:v>322159.8</c:v>
                </c:pt>
                <c:pt idx="30">
                  <c:v>322160.3</c:v>
                </c:pt>
                <c:pt idx="31">
                  <c:v>322160.8</c:v>
                </c:pt>
                <c:pt idx="32">
                  <c:v>322161.8</c:v>
                </c:pt>
                <c:pt idx="33">
                  <c:v>322162.59999999998</c:v>
                </c:pt>
                <c:pt idx="34">
                  <c:v>322163.7</c:v>
                </c:pt>
                <c:pt idx="35">
                  <c:v>322164.8</c:v>
                </c:pt>
                <c:pt idx="36">
                  <c:v>322166.2</c:v>
                </c:pt>
                <c:pt idx="37">
                  <c:v>322167.5</c:v>
                </c:pt>
                <c:pt idx="38">
                  <c:v>322168.7</c:v>
                </c:pt>
                <c:pt idx="39">
                  <c:v>322170.40000000002</c:v>
                </c:pt>
                <c:pt idx="40">
                  <c:v>322172.59999999998</c:v>
                </c:pt>
                <c:pt idx="41">
                  <c:v>322175</c:v>
                </c:pt>
                <c:pt idx="42">
                  <c:v>322178</c:v>
                </c:pt>
                <c:pt idx="43">
                  <c:v>322181.40000000002</c:v>
                </c:pt>
                <c:pt idx="44">
                  <c:v>322185.3</c:v>
                </c:pt>
                <c:pt idx="45">
                  <c:v>322190.3</c:v>
                </c:pt>
                <c:pt idx="46">
                  <c:v>322196.3</c:v>
                </c:pt>
                <c:pt idx="47">
                  <c:v>322203.40000000002</c:v>
                </c:pt>
                <c:pt idx="48">
                  <c:v>322211.90000000002</c:v>
                </c:pt>
                <c:pt idx="49">
                  <c:v>322221.3</c:v>
                </c:pt>
                <c:pt idx="50">
                  <c:v>322233.09999999998</c:v>
                </c:pt>
                <c:pt idx="51">
                  <c:v>322246.8</c:v>
                </c:pt>
                <c:pt idx="52">
                  <c:v>322262.7</c:v>
                </c:pt>
                <c:pt idx="53">
                  <c:v>322281.2</c:v>
                </c:pt>
                <c:pt idx="54">
                  <c:v>322302.3</c:v>
                </c:pt>
                <c:pt idx="55">
                  <c:v>322326</c:v>
                </c:pt>
                <c:pt idx="56">
                  <c:v>322353.2</c:v>
                </c:pt>
                <c:pt idx="57">
                  <c:v>322383.8</c:v>
                </c:pt>
                <c:pt idx="58">
                  <c:v>322418.09999999998</c:v>
                </c:pt>
                <c:pt idx="59">
                  <c:v>322455.90000000002</c:v>
                </c:pt>
                <c:pt idx="60">
                  <c:v>322497.7</c:v>
                </c:pt>
                <c:pt idx="61">
                  <c:v>322544.09999999998</c:v>
                </c:pt>
                <c:pt idx="62">
                  <c:v>322594.59999999998</c:v>
                </c:pt>
                <c:pt idx="63">
                  <c:v>322649</c:v>
                </c:pt>
                <c:pt idx="64">
                  <c:v>322708</c:v>
                </c:pt>
                <c:pt idx="65">
                  <c:v>322770.2</c:v>
                </c:pt>
                <c:pt idx="66">
                  <c:v>322836.5</c:v>
                </c:pt>
                <c:pt idx="67">
                  <c:v>322906.2</c:v>
                </c:pt>
                <c:pt idx="68">
                  <c:v>322978.3</c:v>
                </c:pt>
                <c:pt idx="69">
                  <c:v>323052.80000000005</c:v>
                </c:pt>
                <c:pt idx="70">
                  <c:v>323129.2</c:v>
                </c:pt>
                <c:pt idx="71">
                  <c:v>323206.3</c:v>
                </c:pt>
                <c:pt idx="72">
                  <c:v>323283.8</c:v>
                </c:pt>
                <c:pt idx="73">
                  <c:v>323360.3</c:v>
                </c:pt>
                <c:pt idx="74">
                  <c:v>323435.7</c:v>
                </c:pt>
                <c:pt idx="75">
                  <c:v>323508.5</c:v>
                </c:pt>
                <c:pt idx="76">
                  <c:v>323578.09999999998</c:v>
                </c:pt>
                <c:pt idx="77">
                  <c:v>323643.5</c:v>
                </c:pt>
                <c:pt idx="78">
                  <c:v>323703.5</c:v>
                </c:pt>
                <c:pt idx="79">
                  <c:v>323757.40000000002</c:v>
                </c:pt>
                <c:pt idx="80">
                  <c:v>323804.7</c:v>
                </c:pt>
                <c:pt idx="81">
                  <c:v>323844.7</c:v>
                </c:pt>
                <c:pt idx="82">
                  <c:v>323876.8</c:v>
                </c:pt>
                <c:pt idx="83">
                  <c:v>323901</c:v>
                </c:pt>
                <c:pt idx="84">
                  <c:v>323916.3</c:v>
                </c:pt>
                <c:pt idx="85">
                  <c:v>323923.3</c:v>
                </c:pt>
                <c:pt idx="86">
                  <c:v>323922.3</c:v>
                </c:pt>
                <c:pt idx="87">
                  <c:v>323913.59999999998</c:v>
                </c:pt>
                <c:pt idx="88">
                  <c:v>323896.7</c:v>
                </c:pt>
                <c:pt idx="89">
                  <c:v>323873.8</c:v>
                </c:pt>
                <c:pt idx="90">
                  <c:v>323845.3</c:v>
                </c:pt>
                <c:pt idx="91">
                  <c:v>323812.59999999998</c:v>
                </c:pt>
                <c:pt idx="92">
                  <c:v>323777.2</c:v>
                </c:pt>
                <c:pt idx="93">
                  <c:v>323740.2</c:v>
                </c:pt>
                <c:pt idx="94">
                  <c:v>323703.09999999998</c:v>
                </c:pt>
                <c:pt idx="95">
                  <c:v>323668.3</c:v>
                </c:pt>
                <c:pt idx="96">
                  <c:v>323637.3</c:v>
                </c:pt>
                <c:pt idx="97">
                  <c:v>323612.80000000005</c:v>
                </c:pt>
                <c:pt idx="98">
                  <c:v>323597.3</c:v>
                </c:pt>
                <c:pt idx="99">
                  <c:v>323592.59999999998</c:v>
                </c:pt>
                <c:pt idx="100">
                  <c:v>323600.90000000002</c:v>
                </c:pt>
                <c:pt idx="101">
                  <c:v>323624.8</c:v>
                </c:pt>
                <c:pt idx="102">
                  <c:v>323666.8</c:v>
                </c:pt>
                <c:pt idx="103">
                  <c:v>323729.5</c:v>
                </c:pt>
                <c:pt idx="104">
                  <c:v>323814.7</c:v>
                </c:pt>
                <c:pt idx="105">
                  <c:v>323924.90000000002</c:v>
                </c:pt>
                <c:pt idx="106">
                  <c:v>324061.7</c:v>
                </c:pt>
                <c:pt idx="107">
                  <c:v>324227.40000000002</c:v>
                </c:pt>
                <c:pt idx="108">
                  <c:v>324423.09999999998</c:v>
                </c:pt>
                <c:pt idx="109">
                  <c:v>324649.8</c:v>
                </c:pt>
                <c:pt idx="110">
                  <c:v>324908.5</c:v>
                </c:pt>
                <c:pt idx="111">
                  <c:v>325199.09999999998</c:v>
                </c:pt>
                <c:pt idx="112">
                  <c:v>325521.7</c:v>
                </c:pt>
                <c:pt idx="113">
                  <c:v>325875.59999999998</c:v>
                </c:pt>
                <c:pt idx="114">
                  <c:v>326259.40000000002</c:v>
                </c:pt>
                <c:pt idx="115">
                  <c:v>326671.09999999998</c:v>
                </c:pt>
                <c:pt idx="116">
                  <c:v>327108.40000000002</c:v>
                </c:pt>
                <c:pt idx="117">
                  <c:v>327568.09999999998</c:v>
                </c:pt>
                <c:pt idx="118">
                  <c:v>328045.90000000002</c:v>
                </c:pt>
                <c:pt idx="119">
                  <c:v>328537.09999999998</c:v>
                </c:pt>
                <c:pt idx="120">
                  <c:v>329037.5</c:v>
                </c:pt>
                <c:pt idx="121">
                  <c:v>329541</c:v>
                </c:pt>
                <c:pt idx="122">
                  <c:v>330041.7</c:v>
                </c:pt>
                <c:pt idx="123">
                  <c:v>330532.90000000002</c:v>
                </c:pt>
                <c:pt idx="124">
                  <c:v>331008.09999999998</c:v>
                </c:pt>
                <c:pt idx="125">
                  <c:v>331461.3</c:v>
                </c:pt>
                <c:pt idx="126">
                  <c:v>331885.5</c:v>
                </c:pt>
                <c:pt idx="127">
                  <c:v>332274.2</c:v>
                </c:pt>
                <c:pt idx="128">
                  <c:v>332621.7</c:v>
                </c:pt>
                <c:pt idx="129">
                  <c:v>332922.3</c:v>
                </c:pt>
                <c:pt idx="130">
                  <c:v>333171.40000000002</c:v>
                </c:pt>
                <c:pt idx="131">
                  <c:v>333365.09999999998</c:v>
                </c:pt>
                <c:pt idx="132">
                  <c:v>333500.2</c:v>
                </c:pt>
                <c:pt idx="133">
                  <c:v>333574</c:v>
                </c:pt>
                <c:pt idx="134">
                  <c:v>333585.5</c:v>
                </c:pt>
                <c:pt idx="135">
                  <c:v>333534.7</c:v>
                </c:pt>
                <c:pt idx="136">
                  <c:v>333422.2</c:v>
                </c:pt>
                <c:pt idx="137">
                  <c:v>333250.40000000002</c:v>
                </c:pt>
                <c:pt idx="138">
                  <c:v>333022.3</c:v>
                </c:pt>
                <c:pt idx="139">
                  <c:v>332741.40000000002</c:v>
                </c:pt>
                <c:pt idx="140">
                  <c:v>332412.09999999998</c:v>
                </c:pt>
                <c:pt idx="141">
                  <c:v>332039.90000000002</c:v>
                </c:pt>
                <c:pt idx="142">
                  <c:v>331630.7</c:v>
                </c:pt>
                <c:pt idx="143">
                  <c:v>331190.90000000002</c:v>
                </c:pt>
                <c:pt idx="144">
                  <c:v>330727.40000000002</c:v>
                </c:pt>
                <c:pt idx="145">
                  <c:v>330246.09999999998</c:v>
                </c:pt>
                <c:pt idx="146">
                  <c:v>329754.09999999998</c:v>
                </c:pt>
                <c:pt idx="147">
                  <c:v>329258.09999999998</c:v>
                </c:pt>
                <c:pt idx="148">
                  <c:v>328764</c:v>
                </c:pt>
                <c:pt idx="149">
                  <c:v>328278.3</c:v>
                </c:pt>
                <c:pt idx="150">
                  <c:v>327806.2</c:v>
                </c:pt>
                <c:pt idx="151">
                  <c:v>327352.40000000002</c:v>
                </c:pt>
                <c:pt idx="152">
                  <c:v>326921.59999999998</c:v>
                </c:pt>
                <c:pt idx="153">
                  <c:v>326517.2</c:v>
                </c:pt>
                <c:pt idx="154">
                  <c:v>326142.40000000002</c:v>
                </c:pt>
                <c:pt idx="155">
                  <c:v>325799.5</c:v>
                </c:pt>
                <c:pt idx="156">
                  <c:v>325490.2</c:v>
                </c:pt>
                <c:pt idx="157">
                  <c:v>325215.3</c:v>
                </c:pt>
                <c:pt idx="158">
                  <c:v>324976.2</c:v>
                </c:pt>
                <c:pt idx="159">
                  <c:v>324772.8</c:v>
                </c:pt>
                <c:pt idx="160">
                  <c:v>324604.59999999998</c:v>
                </c:pt>
                <c:pt idx="161">
                  <c:v>324470.59999999998</c:v>
                </c:pt>
                <c:pt idx="162">
                  <c:v>324370.2</c:v>
                </c:pt>
                <c:pt idx="163">
                  <c:v>324302.3</c:v>
                </c:pt>
                <c:pt idx="164">
                  <c:v>324265.3</c:v>
                </c:pt>
                <c:pt idx="165">
                  <c:v>324257.59999999998</c:v>
                </c:pt>
                <c:pt idx="166">
                  <c:v>324276.3</c:v>
                </c:pt>
                <c:pt idx="167">
                  <c:v>324320.09999999998</c:v>
                </c:pt>
                <c:pt idx="168">
                  <c:v>324386.8</c:v>
                </c:pt>
                <c:pt idx="169">
                  <c:v>324474</c:v>
                </c:pt>
                <c:pt idx="170">
                  <c:v>324579.8</c:v>
                </c:pt>
                <c:pt idx="171">
                  <c:v>324701.90000000002</c:v>
                </c:pt>
                <c:pt idx="172">
                  <c:v>324838.2</c:v>
                </c:pt>
                <c:pt idx="173">
                  <c:v>324986</c:v>
                </c:pt>
                <c:pt idx="174">
                  <c:v>325143.40000000002</c:v>
                </c:pt>
                <c:pt idx="175">
                  <c:v>325307.7</c:v>
                </c:pt>
                <c:pt idx="176">
                  <c:v>325477</c:v>
                </c:pt>
                <c:pt idx="177">
                  <c:v>325649</c:v>
                </c:pt>
                <c:pt idx="178">
                  <c:v>325821.3</c:v>
                </c:pt>
                <c:pt idx="179">
                  <c:v>325992.3</c:v>
                </c:pt>
                <c:pt idx="180">
                  <c:v>326159.7</c:v>
                </c:pt>
                <c:pt idx="181">
                  <c:v>326321.3</c:v>
                </c:pt>
                <c:pt idx="182">
                  <c:v>326475.09999999998</c:v>
                </c:pt>
                <c:pt idx="183">
                  <c:v>326619.5</c:v>
                </c:pt>
                <c:pt idx="184">
                  <c:v>326753.09999999998</c:v>
                </c:pt>
                <c:pt idx="185">
                  <c:v>326874.09999999998</c:v>
                </c:pt>
                <c:pt idx="186">
                  <c:v>326980.7</c:v>
                </c:pt>
                <c:pt idx="187">
                  <c:v>327072.3</c:v>
                </c:pt>
                <c:pt idx="188">
                  <c:v>327147.59999999998</c:v>
                </c:pt>
                <c:pt idx="189">
                  <c:v>327205.3</c:v>
                </c:pt>
                <c:pt idx="190">
                  <c:v>327244.80000000005</c:v>
                </c:pt>
                <c:pt idx="191">
                  <c:v>327265.7</c:v>
                </c:pt>
                <c:pt idx="192">
                  <c:v>327267.8</c:v>
                </c:pt>
                <c:pt idx="193">
                  <c:v>327251.20000000001</c:v>
                </c:pt>
                <c:pt idx="194">
                  <c:v>327215.5</c:v>
                </c:pt>
                <c:pt idx="195">
                  <c:v>327161.59999999998</c:v>
                </c:pt>
                <c:pt idx="196">
                  <c:v>327090.2</c:v>
                </c:pt>
                <c:pt idx="197">
                  <c:v>327001.2</c:v>
                </c:pt>
                <c:pt idx="198">
                  <c:v>326895.7</c:v>
                </c:pt>
                <c:pt idx="199">
                  <c:v>326775.2</c:v>
                </c:pt>
                <c:pt idx="200">
                  <c:v>326640.8</c:v>
                </c:pt>
                <c:pt idx="201">
                  <c:v>326493.8</c:v>
                </c:pt>
                <c:pt idx="202">
                  <c:v>326335.7</c:v>
                </c:pt>
                <c:pt idx="203">
                  <c:v>326167.59999999998</c:v>
                </c:pt>
                <c:pt idx="204">
                  <c:v>325991.7</c:v>
                </c:pt>
                <c:pt idx="205">
                  <c:v>325809.09999999998</c:v>
                </c:pt>
                <c:pt idx="206">
                  <c:v>325621.3</c:v>
                </c:pt>
                <c:pt idx="207">
                  <c:v>325430</c:v>
                </c:pt>
                <c:pt idx="208">
                  <c:v>325236.90000000002</c:v>
                </c:pt>
                <c:pt idx="209">
                  <c:v>325043.5</c:v>
                </c:pt>
                <c:pt idx="210">
                  <c:v>324850.8</c:v>
                </c:pt>
                <c:pt idx="211">
                  <c:v>324660.09999999998</c:v>
                </c:pt>
                <c:pt idx="212">
                  <c:v>324473.2</c:v>
                </c:pt>
                <c:pt idx="213">
                  <c:v>324290.3</c:v>
                </c:pt>
                <c:pt idx="214">
                  <c:v>324113</c:v>
                </c:pt>
                <c:pt idx="215">
                  <c:v>323941.40000000002</c:v>
                </c:pt>
                <c:pt idx="216">
                  <c:v>323776.8</c:v>
                </c:pt>
                <c:pt idx="217">
                  <c:v>323619.7</c:v>
                </c:pt>
                <c:pt idx="218">
                  <c:v>323470.5</c:v>
                </c:pt>
                <c:pt idx="219">
                  <c:v>323329.7</c:v>
                </c:pt>
                <c:pt idx="220">
                  <c:v>323197.2</c:v>
                </c:pt>
                <c:pt idx="221">
                  <c:v>323073</c:v>
                </c:pt>
                <c:pt idx="222">
                  <c:v>322957.40000000002</c:v>
                </c:pt>
                <c:pt idx="223">
                  <c:v>322850.40000000002</c:v>
                </c:pt>
                <c:pt idx="224">
                  <c:v>322751.8</c:v>
                </c:pt>
                <c:pt idx="225">
                  <c:v>322661.09999999998</c:v>
                </c:pt>
                <c:pt idx="226">
                  <c:v>322578.3</c:v>
                </c:pt>
                <c:pt idx="227">
                  <c:v>322502.90000000002</c:v>
                </c:pt>
                <c:pt idx="228">
                  <c:v>322434.59999999998</c:v>
                </c:pt>
                <c:pt idx="229">
                  <c:v>322373.09999999998</c:v>
                </c:pt>
                <c:pt idx="230">
                  <c:v>322317.8</c:v>
                </c:pt>
                <c:pt idx="231">
                  <c:v>322268.2</c:v>
                </c:pt>
                <c:pt idx="232">
                  <c:v>322224.3</c:v>
                </c:pt>
                <c:pt idx="233">
                  <c:v>322185.7</c:v>
                </c:pt>
                <c:pt idx="234">
                  <c:v>322151.3</c:v>
                </c:pt>
                <c:pt idx="235">
                  <c:v>322120.90000000002</c:v>
                </c:pt>
                <c:pt idx="236">
                  <c:v>322094.59999999998</c:v>
                </c:pt>
                <c:pt idx="237">
                  <c:v>322071.7</c:v>
                </c:pt>
                <c:pt idx="238">
                  <c:v>322051.5</c:v>
                </c:pt>
                <c:pt idx="239">
                  <c:v>322034.40000000002</c:v>
                </c:pt>
                <c:pt idx="240">
                  <c:v>322019.8</c:v>
                </c:pt>
                <c:pt idx="241">
                  <c:v>322007</c:v>
                </c:pt>
                <c:pt idx="242">
                  <c:v>321996.3</c:v>
                </c:pt>
                <c:pt idx="243">
                  <c:v>321987.20000000001</c:v>
                </c:pt>
                <c:pt idx="244">
                  <c:v>321979.8</c:v>
                </c:pt>
                <c:pt idx="245">
                  <c:v>321973.40000000002</c:v>
                </c:pt>
                <c:pt idx="246">
                  <c:v>321968.09999999998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'C1S-1'!$D$6:$D$252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322165.7</c:v>
                </c:pt>
                <c:pt idx="67">
                  <c:v>322165.7</c:v>
                </c:pt>
                <c:pt idx="68">
                  <c:v>322165.2</c:v>
                </c:pt>
                <c:pt idx="69">
                  <c:v>322164.90000000002</c:v>
                </c:pt>
                <c:pt idx="70">
                  <c:v>322164.7</c:v>
                </c:pt>
                <c:pt idx="71">
                  <c:v>322164.2</c:v>
                </c:pt>
                <c:pt idx="72">
                  <c:v>322163.90000000002</c:v>
                </c:pt>
                <c:pt idx="73">
                  <c:v>322163.3</c:v>
                </c:pt>
                <c:pt idx="74">
                  <c:v>322162.90000000002</c:v>
                </c:pt>
                <c:pt idx="75">
                  <c:v>322162.40000000002</c:v>
                </c:pt>
                <c:pt idx="76">
                  <c:v>322162</c:v>
                </c:pt>
                <c:pt idx="77">
                  <c:v>322161.7</c:v>
                </c:pt>
                <c:pt idx="78">
                  <c:v>322161.09999999998</c:v>
                </c:pt>
                <c:pt idx="79">
                  <c:v>322160.40000000002</c:v>
                </c:pt>
                <c:pt idx="80">
                  <c:v>322159.8</c:v>
                </c:pt>
                <c:pt idx="81">
                  <c:v>322159.09999999998</c:v>
                </c:pt>
                <c:pt idx="82">
                  <c:v>322158.40000000002</c:v>
                </c:pt>
                <c:pt idx="83">
                  <c:v>322158.09999999998</c:v>
                </c:pt>
                <c:pt idx="84">
                  <c:v>322157.3</c:v>
                </c:pt>
                <c:pt idx="85">
                  <c:v>322156.5</c:v>
                </c:pt>
                <c:pt idx="86">
                  <c:v>322156</c:v>
                </c:pt>
                <c:pt idx="87">
                  <c:v>322155.8</c:v>
                </c:pt>
                <c:pt idx="88">
                  <c:v>322154.8</c:v>
                </c:pt>
                <c:pt idx="89">
                  <c:v>322154.2</c:v>
                </c:pt>
                <c:pt idx="90">
                  <c:v>322153.7</c:v>
                </c:pt>
                <c:pt idx="91">
                  <c:v>322153.2</c:v>
                </c:pt>
                <c:pt idx="92">
                  <c:v>322153.2</c:v>
                </c:pt>
                <c:pt idx="93">
                  <c:v>322152.90000000002</c:v>
                </c:pt>
                <c:pt idx="94">
                  <c:v>322152.3</c:v>
                </c:pt>
                <c:pt idx="95">
                  <c:v>322151.8</c:v>
                </c:pt>
                <c:pt idx="96">
                  <c:v>322151</c:v>
                </c:pt>
                <c:pt idx="97">
                  <c:v>322150.3</c:v>
                </c:pt>
                <c:pt idx="98">
                  <c:v>322150.09999999998</c:v>
                </c:pt>
                <c:pt idx="99">
                  <c:v>322149.59999999998</c:v>
                </c:pt>
                <c:pt idx="100">
                  <c:v>322148.90000000002</c:v>
                </c:pt>
                <c:pt idx="101">
                  <c:v>322148.2</c:v>
                </c:pt>
                <c:pt idx="102">
                  <c:v>322147.40000000002</c:v>
                </c:pt>
                <c:pt idx="103">
                  <c:v>322146.8</c:v>
                </c:pt>
                <c:pt idx="104">
                  <c:v>322146.09999999998</c:v>
                </c:pt>
                <c:pt idx="105">
                  <c:v>322145.5</c:v>
                </c:pt>
                <c:pt idx="106">
                  <c:v>322144.59999999998</c:v>
                </c:pt>
                <c:pt idx="107">
                  <c:v>322144.09999999998</c:v>
                </c:pt>
                <c:pt idx="108">
                  <c:v>322143.5</c:v>
                </c:pt>
                <c:pt idx="109">
                  <c:v>322142.8</c:v>
                </c:pt>
                <c:pt idx="110">
                  <c:v>322142.09999999998</c:v>
                </c:pt>
                <c:pt idx="111">
                  <c:v>322141</c:v>
                </c:pt>
                <c:pt idx="112">
                  <c:v>322139.8</c:v>
                </c:pt>
                <c:pt idx="113">
                  <c:v>322138.5</c:v>
                </c:pt>
                <c:pt idx="114">
                  <c:v>322137.3</c:v>
                </c:pt>
                <c:pt idx="115">
                  <c:v>322135.7</c:v>
                </c:pt>
                <c:pt idx="116">
                  <c:v>322134.2</c:v>
                </c:pt>
                <c:pt idx="117">
                  <c:v>322132.7</c:v>
                </c:pt>
                <c:pt idx="118">
                  <c:v>322130.90000000002</c:v>
                </c:pt>
                <c:pt idx="119">
                  <c:v>322128.8</c:v>
                </c:pt>
                <c:pt idx="120">
                  <c:v>322126.90000000002</c:v>
                </c:pt>
                <c:pt idx="121">
                  <c:v>322124.80000000005</c:v>
                </c:pt>
                <c:pt idx="122">
                  <c:v>322122.59999999998</c:v>
                </c:pt>
                <c:pt idx="123">
                  <c:v>322120</c:v>
                </c:pt>
                <c:pt idx="124">
                  <c:v>322117.09999999998</c:v>
                </c:pt>
                <c:pt idx="125">
                  <c:v>322114.2</c:v>
                </c:pt>
                <c:pt idx="126">
                  <c:v>322111</c:v>
                </c:pt>
                <c:pt idx="127">
                  <c:v>322107.5</c:v>
                </c:pt>
                <c:pt idx="128">
                  <c:v>322103.8</c:v>
                </c:pt>
                <c:pt idx="129">
                  <c:v>322099.90000000002</c:v>
                </c:pt>
                <c:pt idx="130">
                  <c:v>322095.8</c:v>
                </c:pt>
                <c:pt idx="131">
                  <c:v>322091.8</c:v>
                </c:pt>
                <c:pt idx="132">
                  <c:v>322087.90000000002</c:v>
                </c:pt>
                <c:pt idx="133">
                  <c:v>322083.7</c:v>
                </c:pt>
                <c:pt idx="134">
                  <c:v>322079.40000000002</c:v>
                </c:pt>
                <c:pt idx="135">
                  <c:v>322075.2</c:v>
                </c:pt>
                <c:pt idx="136">
                  <c:v>322070.8</c:v>
                </c:pt>
                <c:pt idx="137">
                  <c:v>322066.7</c:v>
                </c:pt>
                <c:pt idx="138">
                  <c:v>322063</c:v>
                </c:pt>
                <c:pt idx="139">
                  <c:v>322059.40000000002</c:v>
                </c:pt>
                <c:pt idx="140">
                  <c:v>322055.8</c:v>
                </c:pt>
                <c:pt idx="141">
                  <c:v>322052.3</c:v>
                </c:pt>
                <c:pt idx="142">
                  <c:v>322049</c:v>
                </c:pt>
                <c:pt idx="143">
                  <c:v>322045.8</c:v>
                </c:pt>
                <c:pt idx="144">
                  <c:v>322043.09999999998</c:v>
                </c:pt>
                <c:pt idx="145">
                  <c:v>322040.2</c:v>
                </c:pt>
                <c:pt idx="146">
                  <c:v>322037.3</c:v>
                </c:pt>
                <c:pt idx="147">
                  <c:v>322034.8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'C1S-1'!$E$6:$E$252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322165.7</c:v>
                </c:pt>
                <c:pt idx="67">
                  <c:v>322165.7</c:v>
                </c:pt>
                <c:pt idx="68">
                  <c:v>322165.2</c:v>
                </c:pt>
                <c:pt idx="69">
                  <c:v>322164.90000000002</c:v>
                </c:pt>
                <c:pt idx="70">
                  <c:v>322164.7</c:v>
                </c:pt>
                <c:pt idx="71">
                  <c:v>322164.2</c:v>
                </c:pt>
                <c:pt idx="72">
                  <c:v>322163.90000000002</c:v>
                </c:pt>
                <c:pt idx="73">
                  <c:v>322163.3</c:v>
                </c:pt>
                <c:pt idx="74">
                  <c:v>322162.90000000002</c:v>
                </c:pt>
                <c:pt idx="75">
                  <c:v>322162.40000000002</c:v>
                </c:pt>
                <c:pt idx="76">
                  <c:v>322162</c:v>
                </c:pt>
                <c:pt idx="77">
                  <c:v>322161.7</c:v>
                </c:pt>
                <c:pt idx="78">
                  <c:v>322161.09999999998</c:v>
                </c:pt>
                <c:pt idx="79">
                  <c:v>322160.40000000002</c:v>
                </c:pt>
                <c:pt idx="80">
                  <c:v>322159.8</c:v>
                </c:pt>
                <c:pt idx="81">
                  <c:v>322159.09999999998</c:v>
                </c:pt>
                <c:pt idx="82">
                  <c:v>322158.40000000002</c:v>
                </c:pt>
                <c:pt idx="83">
                  <c:v>322158.09999999998</c:v>
                </c:pt>
                <c:pt idx="84">
                  <c:v>322157.3</c:v>
                </c:pt>
                <c:pt idx="85">
                  <c:v>322156.5</c:v>
                </c:pt>
                <c:pt idx="86">
                  <c:v>322156</c:v>
                </c:pt>
                <c:pt idx="87">
                  <c:v>322155.8</c:v>
                </c:pt>
                <c:pt idx="88">
                  <c:v>322154.8</c:v>
                </c:pt>
                <c:pt idx="89">
                  <c:v>322154.2</c:v>
                </c:pt>
                <c:pt idx="90">
                  <c:v>322153.7</c:v>
                </c:pt>
                <c:pt idx="91">
                  <c:v>322153.2</c:v>
                </c:pt>
                <c:pt idx="92">
                  <c:v>322153.2</c:v>
                </c:pt>
                <c:pt idx="93">
                  <c:v>322152.90000000002</c:v>
                </c:pt>
                <c:pt idx="94">
                  <c:v>322152.3</c:v>
                </c:pt>
                <c:pt idx="95">
                  <c:v>322151.8</c:v>
                </c:pt>
                <c:pt idx="96">
                  <c:v>322151</c:v>
                </c:pt>
                <c:pt idx="97">
                  <c:v>322150.3</c:v>
                </c:pt>
                <c:pt idx="98">
                  <c:v>322150.09999999998</c:v>
                </c:pt>
                <c:pt idx="99">
                  <c:v>322149.59999999998</c:v>
                </c:pt>
                <c:pt idx="100">
                  <c:v>322148.90000000002</c:v>
                </c:pt>
                <c:pt idx="101">
                  <c:v>322148.2</c:v>
                </c:pt>
                <c:pt idx="102">
                  <c:v>322147.40000000002</c:v>
                </c:pt>
                <c:pt idx="103">
                  <c:v>322146.8</c:v>
                </c:pt>
                <c:pt idx="104">
                  <c:v>322146.09999999998</c:v>
                </c:pt>
                <c:pt idx="105">
                  <c:v>322145.5</c:v>
                </c:pt>
                <c:pt idx="106">
                  <c:v>322144.59999999998</c:v>
                </c:pt>
                <c:pt idx="107">
                  <c:v>322144.09999999998</c:v>
                </c:pt>
                <c:pt idx="108">
                  <c:v>322143.59999999998</c:v>
                </c:pt>
                <c:pt idx="109">
                  <c:v>322142.8</c:v>
                </c:pt>
                <c:pt idx="110">
                  <c:v>322142.09999999998</c:v>
                </c:pt>
                <c:pt idx="111">
                  <c:v>322141.09999999998</c:v>
                </c:pt>
                <c:pt idx="112">
                  <c:v>322139.8</c:v>
                </c:pt>
                <c:pt idx="113">
                  <c:v>322138.59999999998</c:v>
                </c:pt>
                <c:pt idx="114">
                  <c:v>322137.40000000002</c:v>
                </c:pt>
                <c:pt idx="115">
                  <c:v>322135.8</c:v>
                </c:pt>
                <c:pt idx="116">
                  <c:v>322134.3</c:v>
                </c:pt>
                <c:pt idx="117">
                  <c:v>322133</c:v>
                </c:pt>
                <c:pt idx="118">
                  <c:v>322131.3</c:v>
                </c:pt>
                <c:pt idx="119">
                  <c:v>322129.3</c:v>
                </c:pt>
                <c:pt idx="120">
                  <c:v>322127.5</c:v>
                </c:pt>
                <c:pt idx="121">
                  <c:v>322125.5</c:v>
                </c:pt>
                <c:pt idx="122">
                  <c:v>322123.5</c:v>
                </c:pt>
                <c:pt idx="123">
                  <c:v>322121.09999999998</c:v>
                </c:pt>
                <c:pt idx="124">
                  <c:v>322118.5</c:v>
                </c:pt>
                <c:pt idx="125">
                  <c:v>322116</c:v>
                </c:pt>
                <c:pt idx="126">
                  <c:v>322113.3</c:v>
                </c:pt>
                <c:pt idx="127">
                  <c:v>322110.40000000002</c:v>
                </c:pt>
                <c:pt idx="128">
                  <c:v>322107.40000000002</c:v>
                </c:pt>
                <c:pt idx="129">
                  <c:v>322104.40000000002</c:v>
                </c:pt>
                <c:pt idx="130">
                  <c:v>322101.5</c:v>
                </c:pt>
                <c:pt idx="131">
                  <c:v>322098.90000000002</c:v>
                </c:pt>
                <c:pt idx="132">
                  <c:v>322096.7</c:v>
                </c:pt>
                <c:pt idx="133">
                  <c:v>322094.59999999998</c:v>
                </c:pt>
                <c:pt idx="134">
                  <c:v>322092.80000000005</c:v>
                </c:pt>
                <c:pt idx="135">
                  <c:v>322091.59999999998</c:v>
                </c:pt>
                <c:pt idx="136">
                  <c:v>322090.90000000002</c:v>
                </c:pt>
                <c:pt idx="137">
                  <c:v>322091.2</c:v>
                </c:pt>
                <c:pt idx="138">
                  <c:v>322092.80000000005</c:v>
                </c:pt>
                <c:pt idx="139">
                  <c:v>322095.5</c:v>
                </c:pt>
                <c:pt idx="140">
                  <c:v>322099.3</c:v>
                </c:pt>
                <c:pt idx="141">
                  <c:v>322104.59999999998</c:v>
                </c:pt>
                <c:pt idx="142">
                  <c:v>322111.59999999998</c:v>
                </c:pt>
                <c:pt idx="143">
                  <c:v>322120.59999999998</c:v>
                </c:pt>
                <c:pt idx="144">
                  <c:v>322132</c:v>
                </c:pt>
                <c:pt idx="145">
                  <c:v>322145.5</c:v>
                </c:pt>
                <c:pt idx="146">
                  <c:v>322161.59999999998</c:v>
                </c:pt>
                <c:pt idx="147">
                  <c:v>322181</c:v>
                </c:pt>
                <c:pt idx="148">
                  <c:v>322203.5</c:v>
                </c:pt>
                <c:pt idx="149">
                  <c:v>322229.90000000002</c:v>
                </c:pt>
                <c:pt idx="150">
                  <c:v>322260.59999999998</c:v>
                </c:pt>
                <c:pt idx="151">
                  <c:v>322295.8</c:v>
                </c:pt>
                <c:pt idx="152">
                  <c:v>322336</c:v>
                </c:pt>
                <c:pt idx="153">
                  <c:v>322381.7</c:v>
                </c:pt>
                <c:pt idx="154">
                  <c:v>322433.09999999998</c:v>
                </c:pt>
                <c:pt idx="155">
                  <c:v>322490.8</c:v>
                </c:pt>
                <c:pt idx="156">
                  <c:v>322555.09999999998</c:v>
                </c:pt>
                <c:pt idx="157">
                  <c:v>322625.90000000002</c:v>
                </c:pt>
                <c:pt idx="158">
                  <c:v>322704.3</c:v>
                </c:pt>
                <c:pt idx="159">
                  <c:v>322790.3</c:v>
                </c:pt>
                <c:pt idx="160">
                  <c:v>322884.2</c:v>
                </c:pt>
                <c:pt idx="161">
                  <c:v>322985.90000000002</c:v>
                </c:pt>
                <c:pt idx="162">
                  <c:v>323095.8</c:v>
                </c:pt>
                <c:pt idx="163">
                  <c:v>323214.5</c:v>
                </c:pt>
                <c:pt idx="164">
                  <c:v>323341.90000000002</c:v>
                </c:pt>
                <c:pt idx="165">
                  <c:v>323477.90000000002</c:v>
                </c:pt>
                <c:pt idx="166">
                  <c:v>323621.7</c:v>
                </c:pt>
                <c:pt idx="167">
                  <c:v>323773.5</c:v>
                </c:pt>
                <c:pt idx="168">
                  <c:v>323932.90000000002</c:v>
                </c:pt>
                <c:pt idx="169">
                  <c:v>324099.20000000001</c:v>
                </c:pt>
                <c:pt idx="170">
                  <c:v>324271.90000000002</c:v>
                </c:pt>
                <c:pt idx="171">
                  <c:v>324450.40000000002</c:v>
                </c:pt>
                <c:pt idx="172">
                  <c:v>324633.8</c:v>
                </c:pt>
                <c:pt idx="173">
                  <c:v>324820.90000000002</c:v>
                </c:pt>
                <c:pt idx="174">
                  <c:v>325010.8</c:v>
                </c:pt>
                <c:pt idx="175">
                  <c:v>325201.7</c:v>
                </c:pt>
                <c:pt idx="176">
                  <c:v>325392.8</c:v>
                </c:pt>
                <c:pt idx="177">
                  <c:v>325582.40000000002</c:v>
                </c:pt>
                <c:pt idx="178">
                  <c:v>325769</c:v>
                </c:pt>
                <c:pt idx="179">
                  <c:v>325951.3</c:v>
                </c:pt>
                <c:pt idx="180">
                  <c:v>326127.90000000002</c:v>
                </c:pt>
                <c:pt idx="181">
                  <c:v>326296.7</c:v>
                </c:pt>
                <c:pt idx="182">
                  <c:v>326456.2</c:v>
                </c:pt>
                <c:pt idx="183">
                  <c:v>326605.09999999998</c:v>
                </c:pt>
                <c:pt idx="184">
                  <c:v>326742.09999999998</c:v>
                </c:pt>
                <c:pt idx="185">
                  <c:v>326865.8</c:v>
                </c:pt>
                <c:pt idx="186">
                  <c:v>326974.5</c:v>
                </c:pt>
                <c:pt idx="187">
                  <c:v>327067.59999999998</c:v>
                </c:pt>
                <c:pt idx="188">
                  <c:v>327144.09999999998</c:v>
                </c:pt>
                <c:pt idx="189">
                  <c:v>327202.7</c:v>
                </c:pt>
                <c:pt idx="190">
                  <c:v>327242.8</c:v>
                </c:pt>
                <c:pt idx="191">
                  <c:v>327264.3</c:v>
                </c:pt>
                <c:pt idx="192">
                  <c:v>327266.8</c:v>
                </c:pt>
                <c:pt idx="193">
                  <c:v>327250.40000000002</c:v>
                </c:pt>
                <c:pt idx="194">
                  <c:v>327215</c:v>
                </c:pt>
                <c:pt idx="195">
                  <c:v>327161.3</c:v>
                </c:pt>
                <c:pt idx="196">
                  <c:v>327089.90000000002</c:v>
                </c:pt>
                <c:pt idx="197">
                  <c:v>327001</c:v>
                </c:pt>
                <c:pt idx="198">
                  <c:v>326895.5</c:v>
                </c:pt>
                <c:pt idx="199">
                  <c:v>326775.09999999998</c:v>
                </c:pt>
                <c:pt idx="200">
                  <c:v>326640.7</c:v>
                </c:pt>
                <c:pt idx="201">
                  <c:v>326493.8</c:v>
                </c:pt>
                <c:pt idx="202">
                  <c:v>326335.7</c:v>
                </c:pt>
                <c:pt idx="203">
                  <c:v>326167.59999999998</c:v>
                </c:pt>
                <c:pt idx="204">
                  <c:v>325991.7</c:v>
                </c:pt>
                <c:pt idx="205">
                  <c:v>325809.09999999998</c:v>
                </c:pt>
                <c:pt idx="206">
                  <c:v>325621.3</c:v>
                </c:pt>
                <c:pt idx="207">
                  <c:v>325430</c:v>
                </c:pt>
                <c:pt idx="208">
                  <c:v>325236.90000000002</c:v>
                </c:pt>
                <c:pt idx="209">
                  <c:v>325043.5</c:v>
                </c:pt>
                <c:pt idx="210">
                  <c:v>324850.8</c:v>
                </c:pt>
                <c:pt idx="211">
                  <c:v>324660.09999999998</c:v>
                </c:pt>
                <c:pt idx="212">
                  <c:v>324473.2</c:v>
                </c:pt>
                <c:pt idx="213">
                  <c:v>324290.3</c:v>
                </c:pt>
                <c:pt idx="214">
                  <c:v>324113</c:v>
                </c:pt>
                <c:pt idx="215">
                  <c:v>323941.40000000002</c:v>
                </c:pt>
                <c:pt idx="216">
                  <c:v>323776.8</c:v>
                </c:pt>
                <c:pt idx="217">
                  <c:v>323619.7</c:v>
                </c:pt>
                <c:pt idx="218">
                  <c:v>323470.5</c:v>
                </c:pt>
                <c:pt idx="219">
                  <c:v>323329.7</c:v>
                </c:pt>
                <c:pt idx="220">
                  <c:v>323197.2</c:v>
                </c:pt>
                <c:pt idx="221">
                  <c:v>323073</c:v>
                </c:pt>
                <c:pt idx="222">
                  <c:v>322957.40000000002</c:v>
                </c:pt>
                <c:pt idx="223">
                  <c:v>322850.40000000002</c:v>
                </c:pt>
                <c:pt idx="224">
                  <c:v>322751.8</c:v>
                </c:pt>
                <c:pt idx="225">
                  <c:v>322661.09999999998</c:v>
                </c:pt>
                <c:pt idx="226">
                  <c:v>322578.3</c:v>
                </c:pt>
                <c:pt idx="227">
                  <c:v>322502.90000000002</c:v>
                </c:pt>
                <c:pt idx="228">
                  <c:v>322434.59999999998</c:v>
                </c:pt>
                <c:pt idx="229">
                  <c:v>322373.09999999998</c:v>
                </c:pt>
                <c:pt idx="230">
                  <c:v>322317.8</c:v>
                </c:pt>
                <c:pt idx="231">
                  <c:v>322268.2</c:v>
                </c:pt>
                <c:pt idx="232">
                  <c:v>322224.3</c:v>
                </c:pt>
                <c:pt idx="233">
                  <c:v>322185.7</c:v>
                </c:pt>
                <c:pt idx="234">
                  <c:v>322151.3</c:v>
                </c:pt>
                <c:pt idx="235">
                  <c:v>322120.90000000002</c:v>
                </c:pt>
                <c:pt idx="236">
                  <c:v>322094.59999999998</c:v>
                </c:pt>
                <c:pt idx="237">
                  <c:v>322071.7</c:v>
                </c:pt>
                <c:pt idx="238">
                  <c:v>322051.5</c:v>
                </c:pt>
                <c:pt idx="239">
                  <c:v>322034.40000000002</c:v>
                </c:pt>
                <c:pt idx="240">
                  <c:v>322019.8</c:v>
                </c:pt>
                <c:pt idx="241">
                  <c:v>322007</c:v>
                </c:pt>
                <c:pt idx="242">
                  <c:v>321996.3</c:v>
                </c:pt>
                <c:pt idx="243">
                  <c:v>321987.20000000001</c:v>
                </c:pt>
                <c:pt idx="244">
                  <c:v>321979.8</c:v>
                </c:pt>
                <c:pt idx="245">
                  <c:v>321973.40000000002</c:v>
                </c:pt>
                <c:pt idx="246">
                  <c:v>321968.09999999998</c:v>
                </c:pt>
              </c:numCache>
            </c:numRef>
          </c:yVal>
          <c:smooth val="1"/>
        </c:ser>
        <c:ser>
          <c:idx val="4"/>
          <c:order val="4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'C1S-1'!$F$6:$F$252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322156.40000000002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322157.7</c:v>
                </c:pt>
                <c:pt idx="25">
                  <c:v>322158.09999999998</c:v>
                </c:pt>
                <c:pt idx="26">
                  <c:v>322158.3</c:v>
                </c:pt>
                <c:pt idx="27">
                  <c:v>322158.40000000002</c:v>
                </c:pt>
                <c:pt idx="28">
                  <c:v>322158.8</c:v>
                </c:pt>
                <c:pt idx="29">
                  <c:v>322159.40000000002</c:v>
                </c:pt>
                <c:pt idx="30">
                  <c:v>322159.8</c:v>
                </c:pt>
                <c:pt idx="31">
                  <c:v>322160.09999999998</c:v>
                </c:pt>
                <c:pt idx="32">
                  <c:v>322160.8</c:v>
                </c:pt>
                <c:pt idx="33">
                  <c:v>322161.3</c:v>
                </c:pt>
                <c:pt idx="34">
                  <c:v>322162</c:v>
                </c:pt>
                <c:pt idx="35">
                  <c:v>322162.59999999998</c:v>
                </c:pt>
                <c:pt idx="36">
                  <c:v>322163.3</c:v>
                </c:pt>
                <c:pt idx="37">
                  <c:v>322163.8</c:v>
                </c:pt>
                <c:pt idx="38">
                  <c:v>322163.90000000002</c:v>
                </c:pt>
                <c:pt idx="39">
                  <c:v>322164.3</c:v>
                </c:pt>
                <c:pt idx="40">
                  <c:v>322164.8</c:v>
                </c:pt>
                <c:pt idx="41">
                  <c:v>322165.09999999998</c:v>
                </c:pt>
                <c:pt idx="42">
                  <c:v>322165.5</c:v>
                </c:pt>
                <c:pt idx="43">
                  <c:v>322165.7</c:v>
                </c:pt>
                <c:pt idx="44">
                  <c:v>322165.7</c:v>
                </c:pt>
                <c:pt idx="45">
                  <c:v>322165.90000000002</c:v>
                </c:pt>
                <c:pt idx="46">
                  <c:v>322166.2</c:v>
                </c:pt>
                <c:pt idx="47">
                  <c:v>322166.40000000002</c:v>
                </c:pt>
                <c:pt idx="48">
                  <c:v>322166.7</c:v>
                </c:pt>
                <c:pt idx="49">
                  <c:v>322166.40000000002</c:v>
                </c:pt>
                <c:pt idx="50">
                  <c:v>322166.59999999998</c:v>
                </c:pt>
                <c:pt idx="51">
                  <c:v>322166.8</c:v>
                </c:pt>
                <c:pt idx="52">
                  <c:v>322167</c:v>
                </c:pt>
                <c:pt idx="53">
                  <c:v>322167.3</c:v>
                </c:pt>
                <c:pt idx="54">
                  <c:v>322167.5</c:v>
                </c:pt>
                <c:pt idx="55">
                  <c:v>322167.3</c:v>
                </c:pt>
                <c:pt idx="56">
                  <c:v>322167.3</c:v>
                </c:pt>
                <c:pt idx="57">
                  <c:v>322167.3</c:v>
                </c:pt>
                <c:pt idx="58">
                  <c:v>322167.3</c:v>
                </c:pt>
                <c:pt idx="59">
                  <c:v>322166.90000000002</c:v>
                </c:pt>
                <c:pt idx="60">
                  <c:v>322166.5</c:v>
                </c:pt>
                <c:pt idx="61">
                  <c:v>322166.5</c:v>
                </c:pt>
                <c:pt idx="62">
                  <c:v>322166.40000000002</c:v>
                </c:pt>
                <c:pt idx="63">
                  <c:v>322166.09999999998</c:v>
                </c:pt>
                <c:pt idx="64">
                  <c:v>322166.3</c:v>
                </c:pt>
                <c:pt idx="65">
                  <c:v>322165.8</c:v>
                </c:pt>
                <c:pt idx="66">
                  <c:v>322165.8</c:v>
                </c:pt>
                <c:pt idx="67">
                  <c:v>322165.7</c:v>
                </c:pt>
                <c:pt idx="68">
                  <c:v>322165.3</c:v>
                </c:pt>
                <c:pt idx="69">
                  <c:v>322165</c:v>
                </c:pt>
                <c:pt idx="70">
                  <c:v>322164.8</c:v>
                </c:pt>
                <c:pt idx="71">
                  <c:v>322164.40000000002</c:v>
                </c:pt>
                <c:pt idx="72">
                  <c:v>322164.2</c:v>
                </c:pt>
                <c:pt idx="73">
                  <c:v>322163.7</c:v>
                </c:pt>
                <c:pt idx="74">
                  <c:v>322163.5</c:v>
                </c:pt>
                <c:pt idx="75">
                  <c:v>322163.3</c:v>
                </c:pt>
                <c:pt idx="76">
                  <c:v>322163.20000000001</c:v>
                </c:pt>
                <c:pt idx="77">
                  <c:v>322163.40000000002</c:v>
                </c:pt>
                <c:pt idx="78">
                  <c:v>322163.3</c:v>
                </c:pt>
                <c:pt idx="79">
                  <c:v>322163.40000000002</c:v>
                </c:pt>
                <c:pt idx="80">
                  <c:v>322163.8</c:v>
                </c:pt>
                <c:pt idx="81">
                  <c:v>322164.59999999998</c:v>
                </c:pt>
                <c:pt idx="82">
                  <c:v>322165.8</c:v>
                </c:pt>
                <c:pt idx="83">
                  <c:v>322167.8</c:v>
                </c:pt>
                <c:pt idx="84">
                  <c:v>322170.09999999998</c:v>
                </c:pt>
                <c:pt idx="85">
                  <c:v>322173.3</c:v>
                </c:pt>
                <c:pt idx="86">
                  <c:v>322177.90000000002</c:v>
                </c:pt>
                <c:pt idx="87">
                  <c:v>322184.2</c:v>
                </c:pt>
                <c:pt idx="88">
                  <c:v>322191.3</c:v>
                </c:pt>
                <c:pt idx="89">
                  <c:v>322201.09999999998</c:v>
                </c:pt>
                <c:pt idx="90">
                  <c:v>322213.5</c:v>
                </c:pt>
                <c:pt idx="91">
                  <c:v>322229.09999999998</c:v>
                </c:pt>
                <c:pt idx="92">
                  <c:v>322248.8</c:v>
                </c:pt>
                <c:pt idx="93">
                  <c:v>322273</c:v>
                </c:pt>
                <c:pt idx="94">
                  <c:v>322302.09999999998</c:v>
                </c:pt>
                <c:pt idx="95">
                  <c:v>322337.7</c:v>
                </c:pt>
                <c:pt idx="96">
                  <c:v>322380.3</c:v>
                </c:pt>
                <c:pt idx="97">
                  <c:v>322431.8</c:v>
                </c:pt>
                <c:pt idx="98">
                  <c:v>322493.7</c:v>
                </c:pt>
                <c:pt idx="99">
                  <c:v>322566.59999999998</c:v>
                </c:pt>
                <c:pt idx="100">
                  <c:v>322652.3</c:v>
                </c:pt>
                <c:pt idx="101">
                  <c:v>322752.5</c:v>
                </c:pt>
                <c:pt idx="102">
                  <c:v>322869</c:v>
                </c:pt>
                <c:pt idx="103">
                  <c:v>323003.59999999998</c:v>
                </c:pt>
                <c:pt idx="104">
                  <c:v>323157.8</c:v>
                </c:pt>
                <c:pt idx="105">
                  <c:v>323333.59999999998</c:v>
                </c:pt>
                <c:pt idx="106">
                  <c:v>323532.3</c:v>
                </c:pt>
                <c:pt idx="107">
                  <c:v>323756</c:v>
                </c:pt>
                <c:pt idx="108">
                  <c:v>324005.59999999998</c:v>
                </c:pt>
                <c:pt idx="109">
                  <c:v>324282</c:v>
                </c:pt>
                <c:pt idx="110">
                  <c:v>324586.2</c:v>
                </c:pt>
                <c:pt idx="111">
                  <c:v>324918.3</c:v>
                </c:pt>
                <c:pt idx="112">
                  <c:v>325278.2</c:v>
                </c:pt>
                <c:pt idx="113">
                  <c:v>325665.59999999998</c:v>
                </c:pt>
                <c:pt idx="114">
                  <c:v>326079.3</c:v>
                </c:pt>
                <c:pt idx="115">
                  <c:v>326517.40000000002</c:v>
                </c:pt>
                <c:pt idx="116">
                  <c:v>326977.90000000002</c:v>
                </c:pt>
                <c:pt idx="117">
                  <c:v>327457.90000000002</c:v>
                </c:pt>
                <c:pt idx="118">
                  <c:v>327953.3</c:v>
                </c:pt>
                <c:pt idx="119">
                  <c:v>328459.59999999998</c:v>
                </c:pt>
                <c:pt idx="120">
                  <c:v>328973</c:v>
                </c:pt>
                <c:pt idx="121">
                  <c:v>329487.5</c:v>
                </c:pt>
                <c:pt idx="122">
                  <c:v>329997.40000000002</c:v>
                </c:pt>
                <c:pt idx="123">
                  <c:v>330496.40000000002</c:v>
                </c:pt>
                <c:pt idx="124">
                  <c:v>330977.90000000002</c:v>
                </c:pt>
                <c:pt idx="125">
                  <c:v>331436.2</c:v>
                </c:pt>
                <c:pt idx="126">
                  <c:v>331864.40000000002</c:v>
                </c:pt>
                <c:pt idx="127">
                  <c:v>332256.3</c:v>
                </c:pt>
                <c:pt idx="128">
                  <c:v>332606.09999999998</c:v>
                </c:pt>
                <c:pt idx="129">
                  <c:v>332908.3</c:v>
                </c:pt>
                <c:pt idx="130">
                  <c:v>333158.3</c:v>
                </c:pt>
                <c:pt idx="131">
                  <c:v>333352.2</c:v>
                </c:pt>
                <c:pt idx="132">
                  <c:v>333486.90000000002</c:v>
                </c:pt>
                <c:pt idx="133">
                  <c:v>333559.59999999998</c:v>
                </c:pt>
                <c:pt idx="134">
                  <c:v>333569.40000000002</c:v>
                </c:pt>
                <c:pt idx="135">
                  <c:v>333516.2</c:v>
                </c:pt>
                <c:pt idx="136">
                  <c:v>333400.5</c:v>
                </c:pt>
                <c:pt idx="137">
                  <c:v>333224.7</c:v>
                </c:pt>
                <c:pt idx="138">
                  <c:v>332991.59999999998</c:v>
                </c:pt>
                <c:pt idx="139">
                  <c:v>332704.59999999998</c:v>
                </c:pt>
                <c:pt idx="140">
                  <c:v>332368.09999999998</c:v>
                </c:pt>
                <c:pt idx="141">
                  <c:v>331987.20000000001</c:v>
                </c:pt>
                <c:pt idx="142">
                  <c:v>331567.8</c:v>
                </c:pt>
                <c:pt idx="143">
                  <c:v>331116</c:v>
                </c:pt>
                <c:pt idx="144">
                  <c:v>330638.40000000002</c:v>
                </c:pt>
                <c:pt idx="145">
                  <c:v>330140.80000000005</c:v>
                </c:pt>
                <c:pt idx="146">
                  <c:v>329629.7</c:v>
                </c:pt>
                <c:pt idx="147">
                  <c:v>329111.8</c:v>
                </c:pt>
                <c:pt idx="148">
                  <c:v>328592.59999999998</c:v>
                </c:pt>
                <c:pt idx="149">
                  <c:v>328078.2</c:v>
                </c:pt>
                <c:pt idx="150">
                  <c:v>327573.3</c:v>
                </c:pt>
                <c:pt idx="151">
                  <c:v>327082.5</c:v>
                </c:pt>
                <c:pt idx="152">
                  <c:v>326609.7</c:v>
                </c:pt>
                <c:pt idx="153">
                  <c:v>326158.2</c:v>
                </c:pt>
                <c:pt idx="154">
                  <c:v>325730.59999999998</c:v>
                </c:pt>
                <c:pt idx="155">
                  <c:v>325328.8</c:v>
                </c:pt>
                <c:pt idx="156">
                  <c:v>324954.2</c:v>
                </c:pt>
                <c:pt idx="157">
                  <c:v>324607.09999999998</c:v>
                </c:pt>
                <c:pt idx="158">
                  <c:v>324288.5</c:v>
                </c:pt>
                <c:pt idx="159">
                  <c:v>323998</c:v>
                </c:pt>
                <c:pt idx="160">
                  <c:v>323734.8</c:v>
                </c:pt>
                <c:pt idx="161">
                  <c:v>323497.7</c:v>
                </c:pt>
                <c:pt idx="162">
                  <c:v>323285.8</c:v>
                </c:pt>
                <c:pt idx="163">
                  <c:v>323097.90000000002</c:v>
                </c:pt>
                <c:pt idx="164">
                  <c:v>322932.7</c:v>
                </c:pt>
                <c:pt idx="165">
                  <c:v>322788.09999999998</c:v>
                </c:pt>
                <c:pt idx="166">
                  <c:v>322661.8</c:v>
                </c:pt>
                <c:pt idx="167">
                  <c:v>322552.7</c:v>
                </c:pt>
                <c:pt idx="168">
                  <c:v>322458.8</c:v>
                </c:pt>
                <c:pt idx="169">
                  <c:v>322378.5</c:v>
                </c:pt>
                <c:pt idx="170">
                  <c:v>322310.3</c:v>
                </c:pt>
                <c:pt idx="171">
                  <c:v>322252.80000000005</c:v>
                </c:pt>
                <c:pt idx="172">
                  <c:v>322204.59999999998</c:v>
                </c:pt>
                <c:pt idx="173">
                  <c:v>322164.3</c:v>
                </c:pt>
                <c:pt idx="174">
                  <c:v>322131.09999999998</c:v>
                </c:pt>
                <c:pt idx="175">
                  <c:v>322103.3</c:v>
                </c:pt>
                <c:pt idx="176">
                  <c:v>322080.40000000002</c:v>
                </c:pt>
                <c:pt idx="177">
                  <c:v>322061.59999999998</c:v>
                </c:pt>
                <c:pt idx="178">
                  <c:v>322046.09999999998</c:v>
                </c:pt>
                <c:pt idx="179">
                  <c:v>322033.5</c:v>
                </c:pt>
                <c:pt idx="180">
                  <c:v>322023.40000000002</c:v>
                </c:pt>
                <c:pt idx="181">
                  <c:v>322014.90000000002</c:v>
                </c:pt>
                <c:pt idx="182">
                  <c:v>322007.8</c:v>
                </c:pt>
                <c:pt idx="183">
                  <c:v>322001.8</c:v>
                </c:pt>
                <c:pt idx="184">
                  <c:v>321997.09999999998</c:v>
                </c:pt>
                <c:pt idx="185">
                  <c:v>321993.2</c:v>
                </c:pt>
                <c:pt idx="186">
                  <c:v>321989.5</c:v>
                </c:pt>
                <c:pt idx="187">
                  <c:v>321986.5</c:v>
                </c:pt>
                <c:pt idx="188">
                  <c:v>321984.09999999998</c:v>
                </c:pt>
                <c:pt idx="189">
                  <c:v>321981.7</c:v>
                </c:pt>
                <c:pt idx="190">
                  <c:v>321979.3</c:v>
                </c:pt>
                <c:pt idx="191">
                  <c:v>321977</c:v>
                </c:pt>
                <c:pt idx="192">
                  <c:v>321974.90000000002</c:v>
                </c:pt>
                <c:pt idx="193">
                  <c:v>321972.8</c:v>
                </c:pt>
                <c:pt idx="194">
                  <c:v>321970.7</c:v>
                </c:pt>
                <c:pt idx="195">
                  <c:v>321968.8</c:v>
                </c:pt>
                <c:pt idx="196">
                  <c:v>321967.2</c:v>
                </c:pt>
                <c:pt idx="197">
                  <c:v>321965.2</c:v>
                </c:pt>
                <c:pt idx="198">
                  <c:v>321963</c:v>
                </c:pt>
                <c:pt idx="199">
                  <c:v>321960.90000000002</c:v>
                </c:pt>
                <c:pt idx="200">
                  <c:v>321959</c:v>
                </c:pt>
                <c:pt idx="201">
                  <c:v>321957.09999999998</c:v>
                </c:pt>
                <c:pt idx="202">
                  <c:v>321955.40000000002</c:v>
                </c:pt>
                <c:pt idx="203">
                  <c:v>321953.5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ser>
          <c:idx val="5"/>
          <c:order val="5"/>
          <c:marker>
            <c:symbol val="none"/>
          </c:marker>
          <c:xVal>
            <c:numRef>
              <c:f>'C1S-1'!$A$6:$A$252</c:f>
              <c:numCache>
                <c:formatCode>General</c:formatCode>
                <c:ptCount val="247"/>
                <c:pt idx="0">
                  <c:v>299.60000000000002</c:v>
                </c:pt>
                <c:pt idx="1">
                  <c:v>299.5</c:v>
                </c:pt>
                <c:pt idx="2">
                  <c:v>299.39999999999969</c:v>
                </c:pt>
                <c:pt idx="3">
                  <c:v>299.3</c:v>
                </c:pt>
                <c:pt idx="4">
                  <c:v>299.2</c:v>
                </c:pt>
                <c:pt idx="5">
                  <c:v>299.10000000000002</c:v>
                </c:pt>
                <c:pt idx="6">
                  <c:v>299</c:v>
                </c:pt>
                <c:pt idx="7">
                  <c:v>298.89999999999969</c:v>
                </c:pt>
                <c:pt idx="8">
                  <c:v>298.8</c:v>
                </c:pt>
                <c:pt idx="9">
                  <c:v>298.7</c:v>
                </c:pt>
                <c:pt idx="10">
                  <c:v>298.60000000000002</c:v>
                </c:pt>
                <c:pt idx="11">
                  <c:v>298.5</c:v>
                </c:pt>
                <c:pt idx="12">
                  <c:v>298.39999999999969</c:v>
                </c:pt>
                <c:pt idx="13">
                  <c:v>298.3</c:v>
                </c:pt>
                <c:pt idx="14">
                  <c:v>298.2</c:v>
                </c:pt>
                <c:pt idx="15">
                  <c:v>298.10000000000002</c:v>
                </c:pt>
                <c:pt idx="16">
                  <c:v>298</c:v>
                </c:pt>
                <c:pt idx="17">
                  <c:v>297.89999999999969</c:v>
                </c:pt>
                <c:pt idx="18">
                  <c:v>297.8</c:v>
                </c:pt>
                <c:pt idx="19">
                  <c:v>297.7</c:v>
                </c:pt>
                <c:pt idx="20">
                  <c:v>297.60000000000002</c:v>
                </c:pt>
                <c:pt idx="21">
                  <c:v>297.5</c:v>
                </c:pt>
                <c:pt idx="22">
                  <c:v>297.39999999999969</c:v>
                </c:pt>
                <c:pt idx="23">
                  <c:v>297.3</c:v>
                </c:pt>
                <c:pt idx="24">
                  <c:v>297.2</c:v>
                </c:pt>
                <c:pt idx="25">
                  <c:v>297.10000000000002</c:v>
                </c:pt>
                <c:pt idx="26">
                  <c:v>297</c:v>
                </c:pt>
                <c:pt idx="27">
                  <c:v>296.89999999999969</c:v>
                </c:pt>
                <c:pt idx="28">
                  <c:v>296.8</c:v>
                </c:pt>
                <c:pt idx="29">
                  <c:v>296.7</c:v>
                </c:pt>
                <c:pt idx="30">
                  <c:v>296.60000000000002</c:v>
                </c:pt>
                <c:pt idx="31">
                  <c:v>296.5</c:v>
                </c:pt>
                <c:pt idx="32">
                  <c:v>296.39999999999969</c:v>
                </c:pt>
                <c:pt idx="33">
                  <c:v>296.3</c:v>
                </c:pt>
                <c:pt idx="34">
                  <c:v>296.2</c:v>
                </c:pt>
                <c:pt idx="35">
                  <c:v>296.10000000000002</c:v>
                </c:pt>
                <c:pt idx="36">
                  <c:v>296</c:v>
                </c:pt>
                <c:pt idx="37">
                  <c:v>295.89999999999969</c:v>
                </c:pt>
                <c:pt idx="38">
                  <c:v>295.8</c:v>
                </c:pt>
                <c:pt idx="39">
                  <c:v>295.7</c:v>
                </c:pt>
                <c:pt idx="40">
                  <c:v>295.60000000000002</c:v>
                </c:pt>
                <c:pt idx="41">
                  <c:v>295.5</c:v>
                </c:pt>
                <c:pt idx="42">
                  <c:v>295.39999999999969</c:v>
                </c:pt>
                <c:pt idx="43">
                  <c:v>295.3</c:v>
                </c:pt>
                <c:pt idx="44">
                  <c:v>295.2</c:v>
                </c:pt>
                <c:pt idx="45">
                  <c:v>295.10000000000002</c:v>
                </c:pt>
                <c:pt idx="46">
                  <c:v>295</c:v>
                </c:pt>
                <c:pt idx="47">
                  <c:v>294.89999999999969</c:v>
                </c:pt>
                <c:pt idx="48">
                  <c:v>294.8</c:v>
                </c:pt>
                <c:pt idx="49">
                  <c:v>294.7</c:v>
                </c:pt>
                <c:pt idx="50">
                  <c:v>294.60000000000002</c:v>
                </c:pt>
                <c:pt idx="51">
                  <c:v>294.5</c:v>
                </c:pt>
                <c:pt idx="52">
                  <c:v>294.39999999999969</c:v>
                </c:pt>
                <c:pt idx="53">
                  <c:v>294.3</c:v>
                </c:pt>
                <c:pt idx="54">
                  <c:v>294.2</c:v>
                </c:pt>
                <c:pt idx="55">
                  <c:v>294.10000000000002</c:v>
                </c:pt>
                <c:pt idx="56">
                  <c:v>294</c:v>
                </c:pt>
                <c:pt idx="57">
                  <c:v>293.89999999999969</c:v>
                </c:pt>
                <c:pt idx="58">
                  <c:v>293.8</c:v>
                </c:pt>
                <c:pt idx="59">
                  <c:v>293.7</c:v>
                </c:pt>
                <c:pt idx="60">
                  <c:v>293.60000000000002</c:v>
                </c:pt>
                <c:pt idx="61">
                  <c:v>293.5</c:v>
                </c:pt>
                <c:pt idx="62">
                  <c:v>293.39999999999969</c:v>
                </c:pt>
                <c:pt idx="63">
                  <c:v>293.3</c:v>
                </c:pt>
                <c:pt idx="64">
                  <c:v>293.2</c:v>
                </c:pt>
                <c:pt idx="65">
                  <c:v>293.10000000000002</c:v>
                </c:pt>
                <c:pt idx="66">
                  <c:v>293</c:v>
                </c:pt>
                <c:pt idx="67">
                  <c:v>292.89999999999969</c:v>
                </c:pt>
                <c:pt idx="68">
                  <c:v>292.8</c:v>
                </c:pt>
                <c:pt idx="69">
                  <c:v>292.7</c:v>
                </c:pt>
                <c:pt idx="70">
                  <c:v>292.60000000000002</c:v>
                </c:pt>
                <c:pt idx="71">
                  <c:v>292.5</c:v>
                </c:pt>
                <c:pt idx="72">
                  <c:v>292.39999999999969</c:v>
                </c:pt>
                <c:pt idx="73">
                  <c:v>292.3</c:v>
                </c:pt>
                <c:pt idx="74">
                  <c:v>292.2</c:v>
                </c:pt>
                <c:pt idx="75">
                  <c:v>292.10000000000002</c:v>
                </c:pt>
                <c:pt idx="76">
                  <c:v>292</c:v>
                </c:pt>
                <c:pt idx="77">
                  <c:v>291.89999999999969</c:v>
                </c:pt>
                <c:pt idx="78">
                  <c:v>291.8</c:v>
                </c:pt>
                <c:pt idx="79">
                  <c:v>291.7</c:v>
                </c:pt>
                <c:pt idx="80">
                  <c:v>291.60000000000002</c:v>
                </c:pt>
                <c:pt idx="81">
                  <c:v>291.5</c:v>
                </c:pt>
                <c:pt idx="82">
                  <c:v>291.39999999999969</c:v>
                </c:pt>
                <c:pt idx="83">
                  <c:v>291.3</c:v>
                </c:pt>
                <c:pt idx="84">
                  <c:v>291.2</c:v>
                </c:pt>
                <c:pt idx="85">
                  <c:v>291.10000000000002</c:v>
                </c:pt>
                <c:pt idx="86">
                  <c:v>291</c:v>
                </c:pt>
                <c:pt idx="87">
                  <c:v>290.89999999999969</c:v>
                </c:pt>
                <c:pt idx="88">
                  <c:v>290.8</c:v>
                </c:pt>
                <c:pt idx="89">
                  <c:v>290.7</c:v>
                </c:pt>
                <c:pt idx="90">
                  <c:v>290.60000000000002</c:v>
                </c:pt>
                <c:pt idx="91">
                  <c:v>290.5</c:v>
                </c:pt>
                <c:pt idx="92">
                  <c:v>290.39999999999969</c:v>
                </c:pt>
                <c:pt idx="93">
                  <c:v>290.3</c:v>
                </c:pt>
                <c:pt idx="94">
                  <c:v>290.2</c:v>
                </c:pt>
                <c:pt idx="95">
                  <c:v>290.10000000000002</c:v>
                </c:pt>
                <c:pt idx="96">
                  <c:v>290</c:v>
                </c:pt>
                <c:pt idx="97">
                  <c:v>289.89999999999969</c:v>
                </c:pt>
                <c:pt idx="98">
                  <c:v>289.8</c:v>
                </c:pt>
                <c:pt idx="99">
                  <c:v>289.7</c:v>
                </c:pt>
                <c:pt idx="100">
                  <c:v>289.60000000000002</c:v>
                </c:pt>
                <c:pt idx="101">
                  <c:v>289.5</c:v>
                </c:pt>
                <c:pt idx="102">
                  <c:v>289.39999999999969</c:v>
                </c:pt>
                <c:pt idx="103">
                  <c:v>289.3</c:v>
                </c:pt>
                <c:pt idx="104">
                  <c:v>289.2</c:v>
                </c:pt>
                <c:pt idx="105">
                  <c:v>289.10000000000002</c:v>
                </c:pt>
                <c:pt idx="106">
                  <c:v>289</c:v>
                </c:pt>
                <c:pt idx="107">
                  <c:v>288.89999999999969</c:v>
                </c:pt>
                <c:pt idx="108">
                  <c:v>288.8</c:v>
                </c:pt>
                <c:pt idx="109">
                  <c:v>288.7</c:v>
                </c:pt>
                <c:pt idx="110">
                  <c:v>288.60000000000002</c:v>
                </c:pt>
                <c:pt idx="111">
                  <c:v>288.5</c:v>
                </c:pt>
                <c:pt idx="112">
                  <c:v>288.39999999999969</c:v>
                </c:pt>
                <c:pt idx="113">
                  <c:v>288.3</c:v>
                </c:pt>
                <c:pt idx="114">
                  <c:v>288.2</c:v>
                </c:pt>
                <c:pt idx="115">
                  <c:v>288.10000000000002</c:v>
                </c:pt>
                <c:pt idx="116">
                  <c:v>288</c:v>
                </c:pt>
                <c:pt idx="117">
                  <c:v>287.89999999999969</c:v>
                </c:pt>
                <c:pt idx="118">
                  <c:v>287.8</c:v>
                </c:pt>
                <c:pt idx="119">
                  <c:v>287.7</c:v>
                </c:pt>
                <c:pt idx="120">
                  <c:v>287.60000000000002</c:v>
                </c:pt>
                <c:pt idx="121">
                  <c:v>287.5</c:v>
                </c:pt>
                <c:pt idx="122">
                  <c:v>287.39999999999969</c:v>
                </c:pt>
                <c:pt idx="123">
                  <c:v>287.3</c:v>
                </c:pt>
                <c:pt idx="124">
                  <c:v>287.2</c:v>
                </c:pt>
                <c:pt idx="125">
                  <c:v>287.10000000000002</c:v>
                </c:pt>
                <c:pt idx="126">
                  <c:v>287</c:v>
                </c:pt>
                <c:pt idx="127">
                  <c:v>286.89999999999969</c:v>
                </c:pt>
                <c:pt idx="128">
                  <c:v>286.8</c:v>
                </c:pt>
                <c:pt idx="129">
                  <c:v>286.7</c:v>
                </c:pt>
                <c:pt idx="130">
                  <c:v>286.60000000000002</c:v>
                </c:pt>
                <c:pt idx="131">
                  <c:v>286.5</c:v>
                </c:pt>
                <c:pt idx="132">
                  <c:v>286.39999999999969</c:v>
                </c:pt>
                <c:pt idx="133">
                  <c:v>286.3</c:v>
                </c:pt>
                <c:pt idx="134">
                  <c:v>286.2</c:v>
                </c:pt>
                <c:pt idx="135">
                  <c:v>286.10000000000002</c:v>
                </c:pt>
                <c:pt idx="136">
                  <c:v>286</c:v>
                </c:pt>
                <c:pt idx="137">
                  <c:v>285.89999999999969</c:v>
                </c:pt>
                <c:pt idx="138">
                  <c:v>285.8</c:v>
                </c:pt>
                <c:pt idx="139">
                  <c:v>285.7</c:v>
                </c:pt>
                <c:pt idx="140">
                  <c:v>285.60000000000002</c:v>
                </c:pt>
                <c:pt idx="141">
                  <c:v>285.5</c:v>
                </c:pt>
                <c:pt idx="142">
                  <c:v>285.39999999999969</c:v>
                </c:pt>
                <c:pt idx="143">
                  <c:v>285.3</c:v>
                </c:pt>
                <c:pt idx="144">
                  <c:v>285.2</c:v>
                </c:pt>
                <c:pt idx="145">
                  <c:v>285.10000000000002</c:v>
                </c:pt>
                <c:pt idx="146">
                  <c:v>285</c:v>
                </c:pt>
                <c:pt idx="147">
                  <c:v>284.89999999999969</c:v>
                </c:pt>
                <c:pt idx="148">
                  <c:v>284.8</c:v>
                </c:pt>
                <c:pt idx="149">
                  <c:v>284.7</c:v>
                </c:pt>
                <c:pt idx="150">
                  <c:v>284.60000000000002</c:v>
                </c:pt>
                <c:pt idx="151">
                  <c:v>284.5</c:v>
                </c:pt>
                <c:pt idx="152">
                  <c:v>284.39999999999969</c:v>
                </c:pt>
                <c:pt idx="153">
                  <c:v>284.3</c:v>
                </c:pt>
                <c:pt idx="154">
                  <c:v>284.2</c:v>
                </c:pt>
                <c:pt idx="155">
                  <c:v>284.10000000000002</c:v>
                </c:pt>
                <c:pt idx="156">
                  <c:v>284</c:v>
                </c:pt>
                <c:pt idx="157">
                  <c:v>283.89999999999969</c:v>
                </c:pt>
                <c:pt idx="158">
                  <c:v>283.8</c:v>
                </c:pt>
                <c:pt idx="159">
                  <c:v>283.7</c:v>
                </c:pt>
                <c:pt idx="160">
                  <c:v>283.60000000000002</c:v>
                </c:pt>
                <c:pt idx="161">
                  <c:v>283.5</c:v>
                </c:pt>
                <c:pt idx="162">
                  <c:v>283.39999999999969</c:v>
                </c:pt>
                <c:pt idx="163">
                  <c:v>283.3</c:v>
                </c:pt>
                <c:pt idx="164">
                  <c:v>283.2</c:v>
                </c:pt>
                <c:pt idx="165">
                  <c:v>283.10000000000002</c:v>
                </c:pt>
                <c:pt idx="166">
                  <c:v>283</c:v>
                </c:pt>
                <c:pt idx="167">
                  <c:v>282.89999999999969</c:v>
                </c:pt>
                <c:pt idx="168">
                  <c:v>282.8</c:v>
                </c:pt>
                <c:pt idx="169">
                  <c:v>282.7</c:v>
                </c:pt>
                <c:pt idx="170">
                  <c:v>282.60000000000002</c:v>
                </c:pt>
                <c:pt idx="171">
                  <c:v>282.5</c:v>
                </c:pt>
                <c:pt idx="172">
                  <c:v>282.39999999999969</c:v>
                </c:pt>
                <c:pt idx="173">
                  <c:v>282.3</c:v>
                </c:pt>
                <c:pt idx="174">
                  <c:v>282.2</c:v>
                </c:pt>
                <c:pt idx="175">
                  <c:v>282.10000000000002</c:v>
                </c:pt>
                <c:pt idx="176">
                  <c:v>282</c:v>
                </c:pt>
                <c:pt idx="177">
                  <c:v>281.89999999999969</c:v>
                </c:pt>
                <c:pt idx="178">
                  <c:v>281.8</c:v>
                </c:pt>
                <c:pt idx="179">
                  <c:v>281.7</c:v>
                </c:pt>
                <c:pt idx="180">
                  <c:v>281.60000000000002</c:v>
                </c:pt>
                <c:pt idx="181">
                  <c:v>281.5</c:v>
                </c:pt>
                <c:pt idx="182">
                  <c:v>281.39999999999969</c:v>
                </c:pt>
                <c:pt idx="183">
                  <c:v>281.3</c:v>
                </c:pt>
                <c:pt idx="184">
                  <c:v>281.2</c:v>
                </c:pt>
                <c:pt idx="185">
                  <c:v>281.10000000000002</c:v>
                </c:pt>
                <c:pt idx="186">
                  <c:v>281</c:v>
                </c:pt>
                <c:pt idx="187">
                  <c:v>280.89999999999969</c:v>
                </c:pt>
                <c:pt idx="188">
                  <c:v>280.8</c:v>
                </c:pt>
                <c:pt idx="189">
                  <c:v>280.7</c:v>
                </c:pt>
                <c:pt idx="190">
                  <c:v>280.60000000000002</c:v>
                </c:pt>
                <c:pt idx="191">
                  <c:v>280.5</c:v>
                </c:pt>
                <c:pt idx="192">
                  <c:v>280.39999999999969</c:v>
                </c:pt>
                <c:pt idx="193">
                  <c:v>280.3</c:v>
                </c:pt>
                <c:pt idx="194">
                  <c:v>280.2</c:v>
                </c:pt>
                <c:pt idx="195">
                  <c:v>280.10000000000002</c:v>
                </c:pt>
                <c:pt idx="196">
                  <c:v>280</c:v>
                </c:pt>
                <c:pt idx="197">
                  <c:v>279.89999999999969</c:v>
                </c:pt>
                <c:pt idx="198">
                  <c:v>279.8</c:v>
                </c:pt>
                <c:pt idx="199">
                  <c:v>279.7</c:v>
                </c:pt>
                <c:pt idx="200">
                  <c:v>279.60000000000002</c:v>
                </c:pt>
                <c:pt idx="201">
                  <c:v>279.5</c:v>
                </c:pt>
                <c:pt idx="202">
                  <c:v>279.39999999999969</c:v>
                </c:pt>
                <c:pt idx="203">
                  <c:v>279.3</c:v>
                </c:pt>
                <c:pt idx="204">
                  <c:v>279.2</c:v>
                </c:pt>
                <c:pt idx="205">
                  <c:v>279.10000000000002</c:v>
                </c:pt>
                <c:pt idx="206">
                  <c:v>279</c:v>
                </c:pt>
                <c:pt idx="207">
                  <c:v>278.89999999999969</c:v>
                </c:pt>
                <c:pt idx="208">
                  <c:v>278.8</c:v>
                </c:pt>
                <c:pt idx="209">
                  <c:v>278.7</c:v>
                </c:pt>
                <c:pt idx="210">
                  <c:v>278.60000000000002</c:v>
                </c:pt>
                <c:pt idx="211">
                  <c:v>278.5</c:v>
                </c:pt>
                <c:pt idx="212">
                  <c:v>278.39999999999969</c:v>
                </c:pt>
                <c:pt idx="213">
                  <c:v>278.3</c:v>
                </c:pt>
                <c:pt idx="214">
                  <c:v>278.2</c:v>
                </c:pt>
                <c:pt idx="215">
                  <c:v>278.10000000000002</c:v>
                </c:pt>
                <c:pt idx="216">
                  <c:v>278</c:v>
                </c:pt>
                <c:pt idx="217">
                  <c:v>277.89999999999969</c:v>
                </c:pt>
                <c:pt idx="218">
                  <c:v>277.8</c:v>
                </c:pt>
                <c:pt idx="219">
                  <c:v>277.7</c:v>
                </c:pt>
                <c:pt idx="220">
                  <c:v>277.60000000000002</c:v>
                </c:pt>
                <c:pt idx="221">
                  <c:v>277.5</c:v>
                </c:pt>
                <c:pt idx="222">
                  <c:v>277.39999999999969</c:v>
                </c:pt>
                <c:pt idx="223">
                  <c:v>277.3</c:v>
                </c:pt>
                <c:pt idx="224">
                  <c:v>277.2</c:v>
                </c:pt>
                <c:pt idx="225">
                  <c:v>277.10000000000002</c:v>
                </c:pt>
                <c:pt idx="226">
                  <c:v>277</c:v>
                </c:pt>
                <c:pt idx="227">
                  <c:v>276.89999999999969</c:v>
                </c:pt>
                <c:pt idx="228">
                  <c:v>276.8</c:v>
                </c:pt>
                <c:pt idx="229">
                  <c:v>276.7</c:v>
                </c:pt>
                <c:pt idx="230">
                  <c:v>276.60000000000002</c:v>
                </c:pt>
                <c:pt idx="231">
                  <c:v>276.5</c:v>
                </c:pt>
                <c:pt idx="232">
                  <c:v>276.39999999999969</c:v>
                </c:pt>
                <c:pt idx="233">
                  <c:v>276.3</c:v>
                </c:pt>
                <c:pt idx="234">
                  <c:v>276.2</c:v>
                </c:pt>
                <c:pt idx="235">
                  <c:v>276.10000000000002</c:v>
                </c:pt>
                <c:pt idx="236">
                  <c:v>276</c:v>
                </c:pt>
                <c:pt idx="237">
                  <c:v>275.89999999999969</c:v>
                </c:pt>
                <c:pt idx="238">
                  <c:v>275.8</c:v>
                </c:pt>
                <c:pt idx="239">
                  <c:v>275.7</c:v>
                </c:pt>
                <c:pt idx="240">
                  <c:v>275.60000000000002</c:v>
                </c:pt>
                <c:pt idx="241">
                  <c:v>275.5</c:v>
                </c:pt>
                <c:pt idx="242">
                  <c:v>275.39999999999969</c:v>
                </c:pt>
                <c:pt idx="243">
                  <c:v>275.3</c:v>
                </c:pt>
                <c:pt idx="244">
                  <c:v>275.2</c:v>
                </c:pt>
                <c:pt idx="245">
                  <c:v>275.10000000000002</c:v>
                </c:pt>
                <c:pt idx="246">
                  <c:v>275</c:v>
                </c:pt>
              </c:numCache>
            </c:numRef>
          </c:xVal>
          <c:yVal>
            <c:numRef>
              <c:f>'C1S-1'!$G$6:$G$252</c:f>
              <c:numCache>
                <c:formatCode>General</c:formatCode>
                <c:ptCount val="247"/>
                <c:pt idx="0">
                  <c:v>322147.8</c:v>
                </c:pt>
                <c:pt idx="1">
                  <c:v>322147.8</c:v>
                </c:pt>
                <c:pt idx="2">
                  <c:v>322148.09999999998</c:v>
                </c:pt>
                <c:pt idx="3">
                  <c:v>322148.59999999998</c:v>
                </c:pt>
                <c:pt idx="4">
                  <c:v>322148.8</c:v>
                </c:pt>
                <c:pt idx="5">
                  <c:v>322149.3</c:v>
                </c:pt>
                <c:pt idx="6">
                  <c:v>322149.8</c:v>
                </c:pt>
                <c:pt idx="7">
                  <c:v>322150.40000000002</c:v>
                </c:pt>
                <c:pt idx="8">
                  <c:v>322150.8</c:v>
                </c:pt>
                <c:pt idx="9">
                  <c:v>322151.09999999998</c:v>
                </c:pt>
                <c:pt idx="10">
                  <c:v>322151.40000000002</c:v>
                </c:pt>
                <c:pt idx="11">
                  <c:v>322151.8</c:v>
                </c:pt>
                <c:pt idx="12">
                  <c:v>322152.3</c:v>
                </c:pt>
                <c:pt idx="13">
                  <c:v>322153.09999999998</c:v>
                </c:pt>
                <c:pt idx="14">
                  <c:v>322153.8</c:v>
                </c:pt>
                <c:pt idx="15">
                  <c:v>322154.3</c:v>
                </c:pt>
                <c:pt idx="16">
                  <c:v>322154.7</c:v>
                </c:pt>
                <c:pt idx="17">
                  <c:v>322155.2</c:v>
                </c:pt>
                <c:pt idx="18">
                  <c:v>322155.59999999998</c:v>
                </c:pt>
                <c:pt idx="19">
                  <c:v>322156.2</c:v>
                </c:pt>
                <c:pt idx="20">
                  <c:v>322156.5</c:v>
                </c:pt>
                <c:pt idx="21">
                  <c:v>322156.5</c:v>
                </c:pt>
                <c:pt idx="22">
                  <c:v>322156.80000000005</c:v>
                </c:pt>
                <c:pt idx="23">
                  <c:v>322157.2</c:v>
                </c:pt>
                <c:pt idx="24">
                  <c:v>322157.8</c:v>
                </c:pt>
                <c:pt idx="25">
                  <c:v>322158.2</c:v>
                </c:pt>
                <c:pt idx="26">
                  <c:v>322158.40000000002</c:v>
                </c:pt>
                <c:pt idx="27">
                  <c:v>322158.59999999998</c:v>
                </c:pt>
                <c:pt idx="28">
                  <c:v>322159</c:v>
                </c:pt>
                <c:pt idx="29">
                  <c:v>322159.8</c:v>
                </c:pt>
                <c:pt idx="30">
                  <c:v>322160.3</c:v>
                </c:pt>
                <c:pt idx="31">
                  <c:v>322160.8</c:v>
                </c:pt>
                <c:pt idx="32">
                  <c:v>322161.8</c:v>
                </c:pt>
                <c:pt idx="33">
                  <c:v>322162.59999999998</c:v>
                </c:pt>
                <c:pt idx="34">
                  <c:v>322163.7</c:v>
                </c:pt>
                <c:pt idx="35">
                  <c:v>322164.8</c:v>
                </c:pt>
                <c:pt idx="36">
                  <c:v>322166.2</c:v>
                </c:pt>
                <c:pt idx="37">
                  <c:v>322167.5</c:v>
                </c:pt>
                <c:pt idx="38">
                  <c:v>322168.7</c:v>
                </c:pt>
                <c:pt idx="39">
                  <c:v>322170.40000000002</c:v>
                </c:pt>
                <c:pt idx="40">
                  <c:v>322172.59999999998</c:v>
                </c:pt>
                <c:pt idx="41">
                  <c:v>322175</c:v>
                </c:pt>
                <c:pt idx="42">
                  <c:v>322178</c:v>
                </c:pt>
                <c:pt idx="43">
                  <c:v>322181.40000000002</c:v>
                </c:pt>
                <c:pt idx="44">
                  <c:v>322185.3</c:v>
                </c:pt>
                <c:pt idx="45">
                  <c:v>322190.3</c:v>
                </c:pt>
                <c:pt idx="46">
                  <c:v>322196.3</c:v>
                </c:pt>
                <c:pt idx="47">
                  <c:v>322203.40000000002</c:v>
                </c:pt>
                <c:pt idx="48">
                  <c:v>322211.90000000002</c:v>
                </c:pt>
                <c:pt idx="49">
                  <c:v>322221.3</c:v>
                </c:pt>
                <c:pt idx="50">
                  <c:v>322233.09999999998</c:v>
                </c:pt>
                <c:pt idx="51">
                  <c:v>322246.8</c:v>
                </c:pt>
                <c:pt idx="52">
                  <c:v>322262.7</c:v>
                </c:pt>
                <c:pt idx="53">
                  <c:v>322281.2</c:v>
                </c:pt>
                <c:pt idx="54">
                  <c:v>322302.3</c:v>
                </c:pt>
                <c:pt idx="55">
                  <c:v>322326</c:v>
                </c:pt>
                <c:pt idx="56">
                  <c:v>322353.2</c:v>
                </c:pt>
                <c:pt idx="57">
                  <c:v>322383.8</c:v>
                </c:pt>
                <c:pt idx="58">
                  <c:v>322418.09999999998</c:v>
                </c:pt>
                <c:pt idx="59">
                  <c:v>322455.90000000002</c:v>
                </c:pt>
                <c:pt idx="60">
                  <c:v>322497.7</c:v>
                </c:pt>
                <c:pt idx="61">
                  <c:v>322544.09999999998</c:v>
                </c:pt>
                <c:pt idx="62">
                  <c:v>322594.59999999998</c:v>
                </c:pt>
                <c:pt idx="63">
                  <c:v>322649</c:v>
                </c:pt>
                <c:pt idx="64">
                  <c:v>322707.90000000002</c:v>
                </c:pt>
                <c:pt idx="65">
                  <c:v>322770.2</c:v>
                </c:pt>
                <c:pt idx="66">
                  <c:v>322836.5</c:v>
                </c:pt>
                <c:pt idx="67">
                  <c:v>322906.09999999998</c:v>
                </c:pt>
                <c:pt idx="68">
                  <c:v>322978.2</c:v>
                </c:pt>
                <c:pt idx="69">
                  <c:v>323052.7</c:v>
                </c:pt>
                <c:pt idx="70">
                  <c:v>323129</c:v>
                </c:pt>
                <c:pt idx="71">
                  <c:v>323206.09999999998</c:v>
                </c:pt>
                <c:pt idx="72">
                  <c:v>323283.40000000002</c:v>
                </c:pt>
                <c:pt idx="73">
                  <c:v>323359.90000000002</c:v>
                </c:pt>
                <c:pt idx="74">
                  <c:v>323435.09999999998</c:v>
                </c:pt>
                <c:pt idx="75">
                  <c:v>323507.59999999998</c:v>
                </c:pt>
                <c:pt idx="76">
                  <c:v>323576.90000000002</c:v>
                </c:pt>
                <c:pt idx="77">
                  <c:v>323641.90000000002</c:v>
                </c:pt>
                <c:pt idx="78">
                  <c:v>323701.2</c:v>
                </c:pt>
                <c:pt idx="79">
                  <c:v>323754.3</c:v>
                </c:pt>
                <c:pt idx="80">
                  <c:v>323800.59999999998</c:v>
                </c:pt>
                <c:pt idx="81">
                  <c:v>323839.2</c:v>
                </c:pt>
                <c:pt idx="82">
                  <c:v>323869.5</c:v>
                </c:pt>
                <c:pt idx="83">
                  <c:v>323891.3</c:v>
                </c:pt>
                <c:pt idx="84">
                  <c:v>323903.59999999998</c:v>
                </c:pt>
                <c:pt idx="85">
                  <c:v>323906.5</c:v>
                </c:pt>
                <c:pt idx="86">
                  <c:v>323900.40000000002</c:v>
                </c:pt>
                <c:pt idx="87">
                  <c:v>323885.2</c:v>
                </c:pt>
                <c:pt idx="88">
                  <c:v>323860.2</c:v>
                </c:pt>
                <c:pt idx="89">
                  <c:v>323826.90000000002</c:v>
                </c:pt>
                <c:pt idx="90">
                  <c:v>323785.5</c:v>
                </c:pt>
                <c:pt idx="91">
                  <c:v>323736.7</c:v>
                </c:pt>
                <c:pt idx="92">
                  <c:v>323681.5</c:v>
                </c:pt>
                <c:pt idx="93">
                  <c:v>323620.09999999998</c:v>
                </c:pt>
                <c:pt idx="94">
                  <c:v>323553.3</c:v>
                </c:pt>
                <c:pt idx="95">
                  <c:v>323482.40000000002</c:v>
                </c:pt>
                <c:pt idx="96">
                  <c:v>323407.90000000002</c:v>
                </c:pt>
                <c:pt idx="97">
                  <c:v>323331.3</c:v>
                </c:pt>
                <c:pt idx="98">
                  <c:v>323253.8</c:v>
                </c:pt>
                <c:pt idx="99">
                  <c:v>323175.59999999998</c:v>
                </c:pt>
                <c:pt idx="100">
                  <c:v>323097.5</c:v>
                </c:pt>
                <c:pt idx="101">
                  <c:v>323020.5</c:v>
                </c:pt>
                <c:pt idx="102">
                  <c:v>322945.3</c:v>
                </c:pt>
                <c:pt idx="103">
                  <c:v>322872.8</c:v>
                </c:pt>
                <c:pt idx="104">
                  <c:v>322803</c:v>
                </c:pt>
                <c:pt idx="105">
                  <c:v>322736.7</c:v>
                </c:pt>
                <c:pt idx="106">
                  <c:v>322674</c:v>
                </c:pt>
                <c:pt idx="107">
                  <c:v>322615.40000000002</c:v>
                </c:pt>
                <c:pt idx="108">
                  <c:v>322561</c:v>
                </c:pt>
                <c:pt idx="109">
                  <c:v>322510.59999999998</c:v>
                </c:pt>
                <c:pt idx="110">
                  <c:v>322464.3</c:v>
                </c:pt>
                <c:pt idx="111">
                  <c:v>322421.90000000002</c:v>
                </c:pt>
                <c:pt idx="112">
                  <c:v>322383.3</c:v>
                </c:pt>
                <c:pt idx="113">
                  <c:v>322348.40000000002</c:v>
                </c:pt>
                <c:pt idx="114">
                  <c:v>322317.3</c:v>
                </c:pt>
                <c:pt idx="115">
                  <c:v>322289.2</c:v>
                </c:pt>
                <c:pt idx="116">
                  <c:v>322264.40000000002</c:v>
                </c:pt>
                <c:pt idx="117">
                  <c:v>322242.7</c:v>
                </c:pt>
                <c:pt idx="118">
                  <c:v>322223.2</c:v>
                </c:pt>
                <c:pt idx="119">
                  <c:v>322205.90000000002</c:v>
                </c:pt>
                <c:pt idx="120">
                  <c:v>322190.90000000002</c:v>
                </c:pt>
                <c:pt idx="121">
                  <c:v>322177.7</c:v>
                </c:pt>
                <c:pt idx="122">
                  <c:v>322166</c:v>
                </c:pt>
                <c:pt idx="123">
                  <c:v>322155.5</c:v>
                </c:pt>
                <c:pt idx="124">
                  <c:v>322145.90000000002</c:v>
                </c:pt>
                <c:pt idx="125">
                  <c:v>322137.5</c:v>
                </c:pt>
                <c:pt idx="126">
                  <c:v>322129.8</c:v>
                </c:pt>
                <c:pt idx="127">
                  <c:v>322122.5</c:v>
                </c:pt>
                <c:pt idx="128">
                  <c:v>322115.8</c:v>
                </c:pt>
                <c:pt idx="129">
                  <c:v>322109.3</c:v>
                </c:pt>
                <c:pt idx="130">
                  <c:v>322103.3</c:v>
                </c:pt>
                <c:pt idx="131">
                  <c:v>322097.59999999998</c:v>
                </c:pt>
                <c:pt idx="132">
                  <c:v>322092.40000000002</c:v>
                </c:pt>
                <c:pt idx="133">
                  <c:v>322087.2</c:v>
                </c:pt>
                <c:pt idx="134">
                  <c:v>322082.09999999998</c:v>
                </c:pt>
                <c:pt idx="135">
                  <c:v>322077.2</c:v>
                </c:pt>
                <c:pt idx="136">
                  <c:v>322072.3</c:v>
                </c:pt>
                <c:pt idx="137">
                  <c:v>322067.8</c:v>
                </c:pt>
                <c:pt idx="138">
                  <c:v>322063.90000000002</c:v>
                </c:pt>
                <c:pt idx="139">
                  <c:v>322060.09999999998</c:v>
                </c:pt>
                <c:pt idx="140">
                  <c:v>322056.3</c:v>
                </c:pt>
                <c:pt idx="141">
                  <c:v>322052.7</c:v>
                </c:pt>
                <c:pt idx="142">
                  <c:v>322049.3</c:v>
                </c:pt>
                <c:pt idx="143">
                  <c:v>322046</c:v>
                </c:pt>
                <c:pt idx="144">
                  <c:v>322043.3</c:v>
                </c:pt>
                <c:pt idx="145">
                  <c:v>322040.3</c:v>
                </c:pt>
                <c:pt idx="146">
                  <c:v>322037.40000000002</c:v>
                </c:pt>
                <c:pt idx="147">
                  <c:v>322034.90000000002</c:v>
                </c:pt>
                <c:pt idx="148">
                  <c:v>322032.2</c:v>
                </c:pt>
                <c:pt idx="149">
                  <c:v>322029.8</c:v>
                </c:pt>
                <c:pt idx="150">
                  <c:v>322027.8</c:v>
                </c:pt>
                <c:pt idx="151">
                  <c:v>322025.8</c:v>
                </c:pt>
                <c:pt idx="152">
                  <c:v>322024.09999999998</c:v>
                </c:pt>
                <c:pt idx="153">
                  <c:v>322022.59999999998</c:v>
                </c:pt>
                <c:pt idx="154">
                  <c:v>322021.3</c:v>
                </c:pt>
                <c:pt idx="155">
                  <c:v>322020.2</c:v>
                </c:pt>
                <c:pt idx="156">
                  <c:v>322019.09999999998</c:v>
                </c:pt>
                <c:pt idx="157">
                  <c:v>322017.7</c:v>
                </c:pt>
                <c:pt idx="158">
                  <c:v>322016.5</c:v>
                </c:pt>
                <c:pt idx="159">
                  <c:v>322015.5</c:v>
                </c:pt>
                <c:pt idx="160">
                  <c:v>322014.40000000002</c:v>
                </c:pt>
                <c:pt idx="161">
                  <c:v>322013</c:v>
                </c:pt>
                <c:pt idx="162">
                  <c:v>322011.5</c:v>
                </c:pt>
                <c:pt idx="163">
                  <c:v>322010.2</c:v>
                </c:pt>
                <c:pt idx="164">
                  <c:v>322009.2</c:v>
                </c:pt>
                <c:pt idx="165">
                  <c:v>322008.5</c:v>
                </c:pt>
                <c:pt idx="166">
                  <c:v>322007.3</c:v>
                </c:pt>
                <c:pt idx="167">
                  <c:v>322006.09999999998</c:v>
                </c:pt>
                <c:pt idx="168">
                  <c:v>322004.90000000002</c:v>
                </c:pt>
                <c:pt idx="169">
                  <c:v>322003.59999999998</c:v>
                </c:pt>
                <c:pt idx="170">
                  <c:v>322002.40000000002</c:v>
                </c:pt>
                <c:pt idx="171">
                  <c:v>322001.3</c:v>
                </c:pt>
                <c:pt idx="172">
                  <c:v>322000.3</c:v>
                </c:pt>
                <c:pt idx="173">
                  <c:v>321999.3</c:v>
                </c:pt>
                <c:pt idx="174">
                  <c:v>321998.40000000002</c:v>
                </c:pt>
                <c:pt idx="175">
                  <c:v>321997.3</c:v>
                </c:pt>
                <c:pt idx="176">
                  <c:v>321996.2</c:v>
                </c:pt>
                <c:pt idx="177">
                  <c:v>321995.09999999998</c:v>
                </c:pt>
                <c:pt idx="178">
                  <c:v>321993.8</c:v>
                </c:pt>
                <c:pt idx="179">
                  <c:v>321992.59999999998</c:v>
                </c:pt>
                <c:pt idx="180">
                  <c:v>321991.7</c:v>
                </c:pt>
                <c:pt idx="181">
                  <c:v>321990.40000000002</c:v>
                </c:pt>
                <c:pt idx="182">
                  <c:v>321988.90000000002</c:v>
                </c:pt>
                <c:pt idx="183">
                  <c:v>321987.40000000002</c:v>
                </c:pt>
                <c:pt idx="184">
                  <c:v>321986.09999999998</c:v>
                </c:pt>
                <c:pt idx="185">
                  <c:v>321984.8</c:v>
                </c:pt>
                <c:pt idx="186">
                  <c:v>321983.2</c:v>
                </c:pt>
                <c:pt idx="187">
                  <c:v>321981.8</c:v>
                </c:pt>
                <c:pt idx="188">
                  <c:v>321980.59999999998</c:v>
                </c:pt>
                <c:pt idx="189">
                  <c:v>321979.09999999998</c:v>
                </c:pt>
                <c:pt idx="190">
                  <c:v>321977.40000000002</c:v>
                </c:pt>
                <c:pt idx="191">
                  <c:v>321975.7</c:v>
                </c:pt>
                <c:pt idx="192">
                  <c:v>321973.90000000002</c:v>
                </c:pt>
                <c:pt idx="193">
                  <c:v>321972.09999999998</c:v>
                </c:pt>
                <c:pt idx="194">
                  <c:v>321970.2</c:v>
                </c:pt>
                <c:pt idx="195">
                  <c:v>321968.40000000002</c:v>
                </c:pt>
                <c:pt idx="196">
                  <c:v>321966.90000000002</c:v>
                </c:pt>
                <c:pt idx="197">
                  <c:v>321965</c:v>
                </c:pt>
                <c:pt idx="198">
                  <c:v>321962.8</c:v>
                </c:pt>
                <c:pt idx="199">
                  <c:v>321960.8</c:v>
                </c:pt>
                <c:pt idx="200">
                  <c:v>321958.90000000002</c:v>
                </c:pt>
                <c:pt idx="201">
                  <c:v>321957.09999999998</c:v>
                </c:pt>
                <c:pt idx="202">
                  <c:v>321955.3</c:v>
                </c:pt>
                <c:pt idx="203">
                  <c:v>321953.40000000002</c:v>
                </c:pt>
                <c:pt idx="204">
                  <c:v>321951.90000000002</c:v>
                </c:pt>
                <c:pt idx="205">
                  <c:v>321950.2</c:v>
                </c:pt>
                <c:pt idx="206">
                  <c:v>321948.5</c:v>
                </c:pt>
                <c:pt idx="207">
                  <c:v>321947</c:v>
                </c:pt>
                <c:pt idx="208">
                  <c:v>321945.59999999998</c:v>
                </c:pt>
                <c:pt idx="209">
                  <c:v>321944.40000000002</c:v>
                </c:pt>
                <c:pt idx="210">
                  <c:v>321943.2</c:v>
                </c:pt>
                <c:pt idx="211">
                  <c:v>321941.90000000002</c:v>
                </c:pt>
                <c:pt idx="212">
                  <c:v>321941.2</c:v>
                </c:pt>
                <c:pt idx="213">
                  <c:v>321940.3</c:v>
                </c:pt>
                <c:pt idx="214">
                  <c:v>321939.5</c:v>
                </c:pt>
                <c:pt idx="215">
                  <c:v>321938.59999999998</c:v>
                </c:pt>
                <c:pt idx="216">
                  <c:v>321937.7</c:v>
                </c:pt>
                <c:pt idx="217">
                  <c:v>321937.09999999998</c:v>
                </c:pt>
                <c:pt idx="218">
                  <c:v>321936.5</c:v>
                </c:pt>
                <c:pt idx="219">
                  <c:v>321936.3</c:v>
                </c:pt>
                <c:pt idx="220">
                  <c:v>321935.90000000002</c:v>
                </c:pt>
                <c:pt idx="221">
                  <c:v>321935.40000000002</c:v>
                </c:pt>
                <c:pt idx="222">
                  <c:v>321935.09999999998</c:v>
                </c:pt>
                <c:pt idx="223">
                  <c:v>321935</c:v>
                </c:pt>
                <c:pt idx="224">
                  <c:v>321935</c:v>
                </c:pt>
                <c:pt idx="225">
                  <c:v>321935</c:v>
                </c:pt>
                <c:pt idx="226">
                  <c:v>321935.09999999998</c:v>
                </c:pt>
                <c:pt idx="227">
                  <c:v>321935.09999999998</c:v>
                </c:pt>
                <c:pt idx="228">
                  <c:v>321935.3</c:v>
                </c:pt>
                <c:pt idx="229">
                  <c:v>321935.5</c:v>
                </c:pt>
                <c:pt idx="230">
                  <c:v>321935.59999999998</c:v>
                </c:pt>
                <c:pt idx="231">
                  <c:v>321935.7</c:v>
                </c:pt>
                <c:pt idx="232">
                  <c:v>321936.09999999998</c:v>
                </c:pt>
                <c:pt idx="233">
                  <c:v>321936.59999999998</c:v>
                </c:pt>
                <c:pt idx="234">
                  <c:v>321936.90000000002</c:v>
                </c:pt>
                <c:pt idx="235">
                  <c:v>321937.09999999998</c:v>
                </c:pt>
                <c:pt idx="236">
                  <c:v>321937.5</c:v>
                </c:pt>
                <c:pt idx="237">
                  <c:v>321937.8</c:v>
                </c:pt>
                <c:pt idx="238">
                  <c:v>321937.90000000002</c:v>
                </c:pt>
                <c:pt idx="239">
                  <c:v>321938.40000000002</c:v>
                </c:pt>
                <c:pt idx="240">
                  <c:v>321939</c:v>
                </c:pt>
                <c:pt idx="241">
                  <c:v>321939.20000000001</c:v>
                </c:pt>
                <c:pt idx="242">
                  <c:v>321939.5</c:v>
                </c:pt>
                <c:pt idx="243">
                  <c:v>321939.90000000002</c:v>
                </c:pt>
                <c:pt idx="244">
                  <c:v>321940.5</c:v>
                </c:pt>
                <c:pt idx="245">
                  <c:v>321940.90000000002</c:v>
                </c:pt>
                <c:pt idx="246">
                  <c:v>321941.3</c:v>
                </c:pt>
              </c:numCache>
            </c:numRef>
          </c:yVal>
          <c:smooth val="1"/>
        </c:ser>
        <c:axId val="160969472"/>
        <c:axId val="160971392"/>
      </c:scatterChart>
      <c:valAx>
        <c:axId val="160969472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971392"/>
        <c:crosses val="autoZero"/>
        <c:crossBetween val="midCat"/>
      </c:valAx>
      <c:valAx>
        <c:axId val="160971392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732077522371778E-2"/>
              <c:y val="0.3985734679271844"/>
            </c:manualLayout>
          </c:layout>
        </c:title>
        <c:numFmt formatCode="General" sourceLinked="1"/>
        <c:majorTickMark val="none"/>
        <c:tickLblPos val="nextTo"/>
        <c:crossAx val="16096947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0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4049043304061642E-2"/>
          <c:y val="3.0555341694896272E-2"/>
          <c:w val="0.90757097840862788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PD3D!$C$1</c:f>
              <c:strCache>
                <c:ptCount val="1"/>
                <c:pt idx="0">
                  <c:v>Intensity</c:v>
                </c:pt>
              </c:strCache>
            </c:strRef>
          </c:tx>
          <c:marker>
            <c:symbol val="none"/>
          </c:marker>
          <c:xVal>
            <c:numRef>
              <c:f>PD3D!$B$2:$B$182</c:f>
              <c:numCache>
                <c:formatCode>General</c:formatCode>
                <c:ptCount val="181"/>
                <c:pt idx="0">
                  <c:v>348</c:v>
                </c:pt>
                <c:pt idx="1">
                  <c:v>347.9</c:v>
                </c:pt>
                <c:pt idx="2">
                  <c:v>347.8</c:v>
                </c:pt>
                <c:pt idx="3">
                  <c:v>347.7</c:v>
                </c:pt>
                <c:pt idx="4">
                  <c:v>347.6</c:v>
                </c:pt>
                <c:pt idx="5">
                  <c:v>347.5</c:v>
                </c:pt>
                <c:pt idx="6">
                  <c:v>347.4</c:v>
                </c:pt>
                <c:pt idx="7">
                  <c:v>347.3</c:v>
                </c:pt>
                <c:pt idx="8">
                  <c:v>347.2</c:v>
                </c:pt>
                <c:pt idx="9">
                  <c:v>347.1</c:v>
                </c:pt>
                <c:pt idx="10">
                  <c:v>347</c:v>
                </c:pt>
                <c:pt idx="11">
                  <c:v>346.9</c:v>
                </c:pt>
                <c:pt idx="12">
                  <c:v>346.8</c:v>
                </c:pt>
                <c:pt idx="13">
                  <c:v>346.7</c:v>
                </c:pt>
                <c:pt idx="14">
                  <c:v>346.6</c:v>
                </c:pt>
                <c:pt idx="15">
                  <c:v>346.5</c:v>
                </c:pt>
                <c:pt idx="16">
                  <c:v>346.4</c:v>
                </c:pt>
                <c:pt idx="17">
                  <c:v>346.3</c:v>
                </c:pt>
                <c:pt idx="18">
                  <c:v>346.2</c:v>
                </c:pt>
                <c:pt idx="19">
                  <c:v>346.1</c:v>
                </c:pt>
                <c:pt idx="20">
                  <c:v>346</c:v>
                </c:pt>
                <c:pt idx="21">
                  <c:v>345.9</c:v>
                </c:pt>
                <c:pt idx="22">
                  <c:v>345.8</c:v>
                </c:pt>
                <c:pt idx="23">
                  <c:v>345.7</c:v>
                </c:pt>
                <c:pt idx="24">
                  <c:v>345.6</c:v>
                </c:pt>
                <c:pt idx="25">
                  <c:v>345.5</c:v>
                </c:pt>
                <c:pt idx="26">
                  <c:v>345.4</c:v>
                </c:pt>
                <c:pt idx="27">
                  <c:v>345.3</c:v>
                </c:pt>
                <c:pt idx="28">
                  <c:v>345.2</c:v>
                </c:pt>
                <c:pt idx="29">
                  <c:v>345.1</c:v>
                </c:pt>
                <c:pt idx="30">
                  <c:v>345</c:v>
                </c:pt>
                <c:pt idx="31">
                  <c:v>344.9</c:v>
                </c:pt>
                <c:pt idx="32">
                  <c:v>344.8</c:v>
                </c:pt>
                <c:pt idx="33">
                  <c:v>344.7</c:v>
                </c:pt>
                <c:pt idx="34">
                  <c:v>344.6</c:v>
                </c:pt>
                <c:pt idx="35">
                  <c:v>344.5</c:v>
                </c:pt>
                <c:pt idx="36">
                  <c:v>344.4</c:v>
                </c:pt>
                <c:pt idx="37">
                  <c:v>344.3</c:v>
                </c:pt>
                <c:pt idx="38">
                  <c:v>344.2</c:v>
                </c:pt>
                <c:pt idx="39">
                  <c:v>344.1</c:v>
                </c:pt>
                <c:pt idx="40">
                  <c:v>344</c:v>
                </c:pt>
                <c:pt idx="41">
                  <c:v>343.9</c:v>
                </c:pt>
                <c:pt idx="42">
                  <c:v>343.8</c:v>
                </c:pt>
                <c:pt idx="43">
                  <c:v>343.7</c:v>
                </c:pt>
                <c:pt idx="44">
                  <c:v>343.6</c:v>
                </c:pt>
                <c:pt idx="45">
                  <c:v>343.5</c:v>
                </c:pt>
                <c:pt idx="46">
                  <c:v>343.4</c:v>
                </c:pt>
                <c:pt idx="47">
                  <c:v>343.3</c:v>
                </c:pt>
                <c:pt idx="48">
                  <c:v>343.2</c:v>
                </c:pt>
                <c:pt idx="49">
                  <c:v>343.1</c:v>
                </c:pt>
                <c:pt idx="50">
                  <c:v>343</c:v>
                </c:pt>
                <c:pt idx="51">
                  <c:v>342.9</c:v>
                </c:pt>
                <c:pt idx="52">
                  <c:v>342.8</c:v>
                </c:pt>
                <c:pt idx="53">
                  <c:v>342.7</c:v>
                </c:pt>
                <c:pt idx="54">
                  <c:v>342.6</c:v>
                </c:pt>
                <c:pt idx="55">
                  <c:v>342.5</c:v>
                </c:pt>
                <c:pt idx="56">
                  <c:v>342.4</c:v>
                </c:pt>
                <c:pt idx="57">
                  <c:v>342.3</c:v>
                </c:pt>
                <c:pt idx="58">
                  <c:v>342.2</c:v>
                </c:pt>
                <c:pt idx="59">
                  <c:v>342.1</c:v>
                </c:pt>
                <c:pt idx="60">
                  <c:v>342</c:v>
                </c:pt>
                <c:pt idx="61">
                  <c:v>341.9</c:v>
                </c:pt>
                <c:pt idx="62">
                  <c:v>341.8</c:v>
                </c:pt>
                <c:pt idx="63">
                  <c:v>341.7</c:v>
                </c:pt>
                <c:pt idx="64">
                  <c:v>341.6</c:v>
                </c:pt>
                <c:pt idx="65">
                  <c:v>341.5</c:v>
                </c:pt>
                <c:pt idx="66">
                  <c:v>341.4</c:v>
                </c:pt>
                <c:pt idx="67">
                  <c:v>341.3</c:v>
                </c:pt>
                <c:pt idx="68">
                  <c:v>341.2</c:v>
                </c:pt>
                <c:pt idx="69">
                  <c:v>341.1</c:v>
                </c:pt>
                <c:pt idx="70">
                  <c:v>341</c:v>
                </c:pt>
                <c:pt idx="71">
                  <c:v>340.9</c:v>
                </c:pt>
                <c:pt idx="72">
                  <c:v>340.8</c:v>
                </c:pt>
                <c:pt idx="73">
                  <c:v>340.7</c:v>
                </c:pt>
                <c:pt idx="74">
                  <c:v>340.6</c:v>
                </c:pt>
                <c:pt idx="75">
                  <c:v>340.5</c:v>
                </c:pt>
                <c:pt idx="76">
                  <c:v>340.4</c:v>
                </c:pt>
                <c:pt idx="77">
                  <c:v>340.3</c:v>
                </c:pt>
                <c:pt idx="78">
                  <c:v>340.2</c:v>
                </c:pt>
                <c:pt idx="79">
                  <c:v>340.1</c:v>
                </c:pt>
                <c:pt idx="80">
                  <c:v>340</c:v>
                </c:pt>
                <c:pt idx="81">
                  <c:v>339.9</c:v>
                </c:pt>
                <c:pt idx="82">
                  <c:v>339.8</c:v>
                </c:pt>
                <c:pt idx="83">
                  <c:v>339.7</c:v>
                </c:pt>
                <c:pt idx="84">
                  <c:v>339.6</c:v>
                </c:pt>
                <c:pt idx="85">
                  <c:v>339.5</c:v>
                </c:pt>
                <c:pt idx="86">
                  <c:v>339.4</c:v>
                </c:pt>
                <c:pt idx="87">
                  <c:v>339.3</c:v>
                </c:pt>
                <c:pt idx="88">
                  <c:v>339.2</c:v>
                </c:pt>
                <c:pt idx="89">
                  <c:v>339.1</c:v>
                </c:pt>
                <c:pt idx="90">
                  <c:v>339</c:v>
                </c:pt>
                <c:pt idx="91">
                  <c:v>338.9</c:v>
                </c:pt>
                <c:pt idx="92">
                  <c:v>338.8</c:v>
                </c:pt>
                <c:pt idx="93">
                  <c:v>338.7</c:v>
                </c:pt>
                <c:pt idx="94">
                  <c:v>338.6</c:v>
                </c:pt>
                <c:pt idx="95">
                  <c:v>338.5</c:v>
                </c:pt>
                <c:pt idx="96">
                  <c:v>338.4</c:v>
                </c:pt>
                <c:pt idx="97">
                  <c:v>338.3</c:v>
                </c:pt>
                <c:pt idx="98">
                  <c:v>338.2</c:v>
                </c:pt>
                <c:pt idx="99">
                  <c:v>338.1</c:v>
                </c:pt>
                <c:pt idx="100">
                  <c:v>338</c:v>
                </c:pt>
                <c:pt idx="101">
                  <c:v>337.9</c:v>
                </c:pt>
                <c:pt idx="102">
                  <c:v>337.8</c:v>
                </c:pt>
                <c:pt idx="103">
                  <c:v>337.7</c:v>
                </c:pt>
                <c:pt idx="104">
                  <c:v>337.6</c:v>
                </c:pt>
                <c:pt idx="105">
                  <c:v>337.5</c:v>
                </c:pt>
                <c:pt idx="106">
                  <c:v>337.4</c:v>
                </c:pt>
                <c:pt idx="107">
                  <c:v>337.3</c:v>
                </c:pt>
                <c:pt idx="108">
                  <c:v>337.2</c:v>
                </c:pt>
                <c:pt idx="109">
                  <c:v>337.1</c:v>
                </c:pt>
                <c:pt idx="110">
                  <c:v>337</c:v>
                </c:pt>
                <c:pt idx="111">
                  <c:v>336.9</c:v>
                </c:pt>
                <c:pt idx="112">
                  <c:v>336.8</c:v>
                </c:pt>
                <c:pt idx="113">
                  <c:v>336.7</c:v>
                </c:pt>
                <c:pt idx="114">
                  <c:v>336.6</c:v>
                </c:pt>
                <c:pt idx="115">
                  <c:v>336.5</c:v>
                </c:pt>
                <c:pt idx="116">
                  <c:v>336.4</c:v>
                </c:pt>
                <c:pt idx="117">
                  <c:v>336.3</c:v>
                </c:pt>
                <c:pt idx="118">
                  <c:v>336.2</c:v>
                </c:pt>
                <c:pt idx="119">
                  <c:v>336.1</c:v>
                </c:pt>
                <c:pt idx="120">
                  <c:v>336</c:v>
                </c:pt>
                <c:pt idx="121">
                  <c:v>335.9</c:v>
                </c:pt>
                <c:pt idx="122">
                  <c:v>335.8</c:v>
                </c:pt>
                <c:pt idx="123">
                  <c:v>335.7</c:v>
                </c:pt>
                <c:pt idx="124">
                  <c:v>335.6</c:v>
                </c:pt>
                <c:pt idx="125">
                  <c:v>335.5</c:v>
                </c:pt>
                <c:pt idx="126">
                  <c:v>335.4</c:v>
                </c:pt>
                <c:pt idx="127">
                  <c:v>335.3</c:v>
                </c:pt>
                <c:pt idx="128">
                  <c:v>335.2</c:v>
                </c:pt>
                <c:pt idx="129">
                  <c:v>335.1</c:v>
                </c:pt>
                <c:pt idx="130">
                  <c:v>335</c:v>
                </c:pt>
                <c:pt idx="131">
                  <c:v>334.9</c:v>
                </c:pt>
                <c:pt idx="132">
                  <c:v>334.8</c:v>
                </c:pt>
                <c:pt idx="133">
                  <c:v>334.7</c:v>
                </c:pt>
                <c:pt idx="134">
                  <c:v>334.6</c:v>
                </c:pt>
                <c:pt idx="135">
                  <c:v>334.5</c:v>
                </c:pt>
                <c:pt idx="136">
                  <c:v>334.4</c:v>
                </c:pt>
                <c:pt idx="137">
                  <c:v>334.3</c:v>
                </c:pt>
                <c:pt idx="138">
                  <c:v>334.2</c:v>
                </c:pt>
                <c:pt idx="139">
                  <c:v>334.1</c:v>
                </c:pt>
                <c:pt idx="140">
                  <c:v>334</c:v>
                </c:pt>
                <c:pt idx="141">
                  <c:v>333.9</c:v>
                </c:pt>
                <c:pt idx="142">
                  <c:v>333.8</c:v>
                </c:pt>
                <c:pt idx="143">
                  <c:v>333.7</c:v>
                </c:pt>
                <c:pt idx="144">
                  <c:v>333.6</c:v>
                </c:pt>
                <c:pt idx="145">
                  <c:v>333.5</c:v>
                </c:pt>
                <c:pt idx="146">
                  <c:v>333.4</c:v>
                </c:pt>
                <c:pt idx="147">
                  <c:v>333.3</c:v>
                </c:pt>
                <c:pt idx="148">
                  <c:v>333.2</c:v>
                </c:pt>
                <c:pt idx="149">
                  <c:v>333.1</c:v>
                </c:pt>
                <c:pt idx="150">
                  <c:v>333</c:v>
                </c:pt>
                <c:pt idx="151">
                  <c:v>332.9</c:v>
                </c:pt>
                <c:pt idx="152">
                  <c:v>332.8</c:v>
                </c:pt>
                <c:pt idx="153">
                  <c:v>332.7</c:v>
                </c:pt>
                <c:pt idx="154">
                  <c:v>332.6</c:v>
                </c:pt>
                <c:pt idx="155">
                  <c:v>332.5</c:v>
                </c:pt>
                <c:pt idx="156">
                  <c:v>332.4</c:v>
                </c:pt>
                <c:pt idx="157">
                  <c:v>332.3</c:v>
                </c:pt>
                <c:pt idx="158">
                  <c:v>332.2</c:v>
                </c:pt>
                <c:pt idx="159">
                  <c:v>332.1</c:v>
                </c:pt>
                <c:pt idx="160">
                  <c:v>332</c:v>
                </c:pt>
                <c:pt idx="161">
                  <c:v>331.9</c:v>
                </c:pt>
                <c:pt idx="162">
                  <c:v>331.8</c:v>
                </c:pt>
                <c:pt idx="163">
                  <c:v>331.7</c:v>
                </c:pt>
                <c:pt idx="164">
                  <c:v>331.6</c:v>
                </c:pt>
                <c:pt idx="165">
                  <c:v>331.5</c:v>
                </c:pt>
                <c:pt idx="166">
                  <c:v>331.4</c:v>
                </c:pt>
                <c:pt idx="167">
                  <c:v>331.3</c:v>
                </c:pt>
                <c:pt idx="168">
                  <c:v>331.2</c:v>
                </c:pt>
                <c:pt idx="169">
                  <c:v>331.1</c:v>
                </c:pt>
                <c:pt idx="170">
                  <c:v>331</c:v>
                </c:pt>
                <c:pt idx="171">
                  <c:v>330.9</c:v>
                </c:pt>
                <c:pt idx="172">
                  <c:v>330.8</c:v>
                </c:pt>
                <c:pt idx="173">
                  <c:v>330.7</c:v>
                </c:pt>
                <c:pt idx="174">
                  <c:v>330.6</c:v>
                </c:pt>
                <c:pt idx="175">
                  <c:v>330.5</c:v>
                </c:pt>
                <c:pt idx="176">
                  <c:v>330.4</c:v>
                </c:pt>
                <c:pt idx="177">
                  <c:v>330.3</c:v>
                </c:pt>
                <c:pt idx="178">
                  <c:v>330.2</c:v>
                </c:pt>
                <c:pt idx="179">
                  <c:v>330.1</c:v>
                </c:pt>
                <c:pt idx="180">
                  <c:v>330</c:v>
                </c:pt>
              </c:numCache>
            </c:numRef>
          </c:xVal>
          <c:yVal>
            <c:numRef>
              <c:f>PD3D!$C$2:$C$182</c:f>
              <c:numCache>
                <c:formatCode>General</c:formatCode>
                <c:ptCount val="181"/>
                <c:pt idx="0">
                  <c:v>199602.8</c:v>
                </c:pt>
                <c:pt idx="1">
                  <c:v>199832</c:v>
                </c:pt>
                <c:pt idx="2">
                  <c:v>199632.1</c:v>
                </c:pt>
                <c:pt idx="3">
                  <c:v>200121.4</c:v>
                </c:pt>
                <c:pt idx="4">
                  <c:v>200118.2</c:v>
                </c:pt>
                <c:pt idx="5">
                  <c:v>199793.4</c:v>
                </c:pt>
                <c:pt idx="6">
                  <c:v>199644.2</c:v>
                </c:pt>
                <c:pt idx="7">
                  <c:v>200121.2</c:v>
                </c:pt>
                <c:pt idx="8">
                  <c:v>200093.7</c:v>
                </c:pt>
                <c:pt idx="9">
                  <c:v>200508.9</c:v>
                </c:pt>
                <c:pt idx="10">
                  <c:v>201529.1</c:v>
                </c:pt>
                <c:pt idx="11">
                  <c:v>201336</c:v>
                </c:pt>
                <c:pt idx="12">
                  <c:v>200645.2</c:v>
                </c:pt>
                <c:pt idx="13">
                  <c:v>200621.3</c:v>
                </c:pt>
                <c:pt idx="14">
                  <c:v>200883.3</c:v>
                </c:pt>
                <c:pt idx="15">
                  <c:v>201569.5</c:v>
                </c:pt>
                <c:pt idx="16">
                  <c:v>202578.4</c:v>
                </c:pt>
                <c:pt idx="17">
                  <c:v>202325.9</c:v>
                </c:pt>
                <c:pt idx="18">
                  <c:v>201955.8</c:v>
                </c:pt>
                <c:pt idx="19">
                  <c:v>201391.6</c:v>
                </c:pt>
                <c:pt idx="20">
                  <c:v>201640</c:v>
                </c:pt>
                <c:pt idx="21">
                  <c:v>201567.7</c:v>
                </c:pt>
                <c:pt idx="22">
                  <c:v>201418.8</c:v>
                </c:pt>
                <c:pt idx="23">
                  <c:v>201648.6</c:v>
                </c:pt>
                <c:pt idx="24">
                  <c:v>200962.6</c:v>
                </c:pt>
                <c:pt idx="25">
                  <c:v>200872.5</c:v>
                </c:pt>
                <c:pt idx="26">
                  <c:v>200748.3</c:v>
                </c:pt>
                <c:pt idx="27">
                  <c:v>200944</c:v>
                </c:pt>
                <c:pt idx="28">
                  <c:v>200558.7</c:v>
                </c:pt>
                <c:pt idx="29">
                  <c:v>200000</c:v>
                </c:pt>
                <c:pt idx="30">
                  <c:v>200289.4</c:v>
                </c:pt>
                <c:pt idx="31">
                  <c:v>199802.9</c:v>
                </c:pt>
                <c:pt idx="32">
                  <c:v>198992.6</c:v>
                </c:pt>
                <c:pt idx="33">
                  <c:v>198307.6</c:v>
                </c:pt>
                <c:pt idx="34">
                  <c:v>198748.5</c:v>
                </c:pt>
                <c:pt idx="35">
                  <c:v>198647.2</c:v>
                </c:pt>
                <c:pt idx="36">
                  <c:v>197702.39999999962</c:v>
                </c:pt>
                <c:pt idx="37">
                  <c:v>198468.2</c:v>
                </c:pt>
                <c:pt idx="38">
                  <c:v>198475.6</c:v>
                </c:pt>
                <c:pt idx="39">
                  <c:v>198039.2</c:v>
                </c:pt>
                <c:pt idx="40">
                  <c:v>197705</c:v>
                </c:pt>
                <c:pt idx="41">
                  <c:v>197327</c:v>
                </c:pt>
                <c:pt idx="42">
                  <c:v>196640.6</c:v>
                </c:pt>
                <c:pt idx="43">
                  <c:v>196823.3</c:v>
                </c:pt>
                <c:pt idx="44">
                  <c:v>196041.60000000001</c:v>
                </c:pt>
                <c:pt idx="45">
                  <c:v>195046.6</c:v>
                </c:pt>
                <c:pt idx="46">
                  <c:v>195611.9</c:v>
                </c:pt>
                <c:pt idx="47">
                  <c:v>194678.9</c:v>
                </c:pt>
                <c:pt idx="48">
                  <c:v>194545.3</c:v>
                </c:pt>
                <c:pt idx="49">
                  <c:v>193633.8</c:v>
                </c:pt>
                <c:pt idx="50">
                  <c:v>194125</c:v>
                </c:pt>
                <c:pt idx="51">
                  <c:v>193708</c:v>
                </c:pt>
                <c:pt idx="52">
                  <c:v>194058.7</c:v>
                </c:pt>
                <c:pt idx="53">
                  <c:v>193159.5</c:v>
                </c:pt>
                <c:pt idx="54">
                  <c:v>192913.3</c:v>
                </c:pt>
                <c:pt idx="55">
                  <c:v>192154.5</c:v>
                </c:pt>
                <c:pt idx="56">
                  <c:v>192763.5</c:v>
                </c:pt>
                <c:pt idx="57">
                  <c:v>192569.5</c:v>
                </c:pt>
                <c:pt idx="58">
                  <c:v>191339.8</c:v>
                </c:pt>
                <c:pt idx="59">
                  <c:v>191347.1</c:v>
                </c:pt>
                <c:pt idx="60">
                  <c:v>191617</c:v>
                </c:pt>
                <c:pt idx="61">
                  <c:v>191513.7</c:v>
                </c:pt>
                <c:pt idx="62">
                  <c:v>191203.1</c:v>
                </c:pt>
                <c:pt idx="63">
                  <c:v>190895.7</c:v>
                </c:pt>
                <c:pt idx="64">
                  <c:v>190633</c:v>
                </c:pt>
                <c:pt idx="65">
                  <c:v>190654.9</c:v>
                </c:pt>
                <c:pt idx="66">
                  <c:v>190739.3</c:v>
                </c:pt>
                <c:pt idx="67">
                  <c:v>190765</c:v>
                </c:pt>
                <c:pt idx="68">
                  <c:v>190345.1</c:v>
                </c:pt>
                <c:pt idx="69">
                  <c:v>189890.9</c:v>
                </c:pt>
                <c:pt idx="70">
                  <c:v>189863.5</c:v>
                </c:pt>
                <c:pt idx="71">
                  <c:v>189663.8</c:v>
                </c:pt>
                <c:pt idx="72">
                  <c:v>189877.7</c:v>
                </c:pt>
                <c:pt idx="73">
                  <c:v>189415.8</c:v>
                </c:pt>
                <c:pt idx="74">
                  <c:v>189079.4</c:v>
                </c:pt>
                <c:pt idx="75">
                  <c:v>189035.5</c:v>
                </c:pt>
                <c:pt idx="76">
                  <c:v>189463.2</c:v>
                </c:pt>
                <c:pt idx="77">
                  <c:v>188568.6</c:v>
                </c:pt>
                <c:pt idx="78">
                  <c:v>188637.6</c:v>
                </c:pt>
                <c:pt idx="79">
                  <c:v>189075.9</c:v>
                </c:pt>
                <c:pt idx="80">
                  <c:v>188285</c:v>
                </c:pt>
                <c:pt idx="81">
                  <c:v>188509.1</c:v>
                </c:pt>
                <c:pt idx="82">
                  <c:v>188381.6</c:v>
                </c:pt>
                <c:pt idx="83">
                  <c:v>188619.7</c:v>
                </c:pt>
                <c:pt idx="84">
                  <c:v>188745.60000000001</c:v>
                </c:pt>
                <c:pt idx="85">
                  <c:v>188047.8</c:v>
                </c:pt>
                <c:pt idx="86">
                  <c:v>187982.7</c:v>
                </c:pt>
                <c:pt idx="87">
                  <c:v>187496.8</c:v>
                </c:pt>
                <c:pt idx="88">
                  <c:v>187707.4</c:v>
                </c:pt>
                <c:pt idx="89">
                  <c:v>187889.7</c:v>
                </c:pt>
                <c:pt idx="90">
                  <c:v>187463.8</c:v>
                </c:pt>
                <c:pt idx="91">
                  <c:v>187509.4</c:v>
                </c:pt>
                <c:pt idx="92">
                  <c:v>187655.2</c:v>
                </c:pt>
                <c:pt idx="93">
                  <c:v>187487.5</c:v>
                </c:pt>
                <c:pt idx="94">
                  <c:v>188113.9</c:v>
                </c:pt>
                <c:pt idx="95">
                  <c:v>187704.2</c:v>
                </c:pt>
                <c:pt idx="96">
                  <c:v>187021.5</c:v>
                </c:pt>
                <c:pt idx="97">
                  <c:v>186676.4</c:v>
                </c:pt>
                <c:pt idx="98">
                  <c:v>187276.7</c:v>
                </c:pt>
                <c:pt idx="99">
                  <c:v>186867.20000000001</c:v>
                </c:pt>
                <c:pt idx="100">
                  <c:v>187173.8</c:v>
                </c:pt>
                <c:pt idx="101">
                  <c:v>186851.6</c:v>
                </c:pt>
                <c:pt idx="102">
                  <c:v>186516</c:v>
                </c:pt>
                <c:pt idx="103">
                  <c:v>186614.6</c:v>
                </c:pt>
                <c:pt idx="104">
                  <c:v>186917.2</c:v>
                </c:pt>
                <c:pt idx="105">
                  <c:v>187405.4</c:v>
                </c:pt>
                <c:pt idx="106">
                  <c:v>186975.8</c:v>
                </c:pt>
                <c:pt idx="107">
                  <c:v>186631.4</c:v>
                </c:pt>
                <c:pt idx="108">
                  <c:v>186997</c:v>
                </c:pt>
                <c:pt idx="109">
                  <c:v>186035.20000000001</c:v>
                </c:pt>
                <c:pt idx="110">
                  <c:v>185775.5</c:v>
                </c:pt>
                <c:pt idx="111">
                  <c:v>186077.9</c:v>
                </c:pt>
                <c:pt idx="112">
                  <c:v>185928.4</c:v>
                </c:pt>
                <c:pt idx="113">
                  <c:v>187192</c:v>
                </c:pt>
                <c:pt idx="114">
                  <c:v>186854.8</c:v>
                </c:pt>
                <c:pt idx="115">
                  <c:v>186694.5</c:v>
                </c:pt>
                <c:pt idx="116">
                  <c:v>185983.1</c:v>
                </c:pt>
                <c:pt idx="117">
                  <c:v>186628.3</c:v>
                </c:pt>
                <c:pt idx="118">
                  <c:v>186392.6</c:v>
                </c:pt>
                <c:pt idx="119">
                  <c:v>185385.60000000001</c:v>
                </c:pt>
                <c:pt idx="120">
                  <c:v>186281.8</c:v>
                </c:pt>
                <c:pt idx="121">
                  <c:v>186627.6</c:v>
                </c:pt>
                <c:pt idx="122">
                  <c:v>186582.8</c:v>
                </c:pt>
                <c:pt idx="123">
                  <c:v>186026.3</c:v>
                </c:pt>
                <c:pt idx="124">
                  <c:v>185972.7</c:v>
                </c:pt>
                <c:pt idx="125">
                  <c:v>185766.5</c:v>
                </c:pt>
                <c:pt idx="126">
                  <c:v>185274</c:v>
                </c:pt>
                <c:pt idx="127">
                  <c:v>185417.2</c:v>
                </c:pt>
                <c:pt idx="128">
                  <c:v>186027.5</c:v>
                </c:pt>
                <c:pt idx="129">
                  <c:v>185587.5</c:v>
                </c:pt>
                <c:pt idx="130">
                  <c:v>185554.7</c:v>
                </c:pt>
                <c:pt idx="131">
                  <c:v>185909.2</c:v>
                </c:pt>
                <c:pt idx="132">
                  <c:v>185700.5</c:v>
                </c:pt>
                <c:pt idx="133">
                  <c:v>185559.9</c:v>
                </c:pt>
                <c:pt idx="134">
                  <c:v>185418</c:v>
                </c:pt>
                <c:pt idx="135">
                  <c:v>185357.5</c:v>
                </c:pt>
                <c:pt idx="136">
                  <c:v>185421.7</c:v>
                </c:pt>
                <c:pt idx="137">
                  <c:v>186006.3</c:v>
                </c:pt>
                <c:pt idx="138">
                  <c:v>185946.9</c:v>
                </c:pt>
                <c:pt idx="139">
                  <c:v>185615.4</c:v>
                </c:pt>
                <c:pt idx="140">
                  <c:v>186111.4</c:v>
                </c:pt>
                <c:pt idx="141">
                  <c:v>185934.9</c:v>
                </c:pt>
                <c:pt idx="142">
                  <c:v>185293.9</c:v>
                </c:pt>
                <c:pt idx="143">
                  <c:v>185177.5</c:v>
                </c:pt>
                <c:pt idx="144">
                  <c:v>185240.1</c:v>
                </c:pt>
                <c:pt idx="145">
                  <c:v>185157.3</c:v>
                </c:pt>
                <c:pt idx="146">
                  <c:v>185172.1</c:v>
                </c:pt>
                <c:pt idx="147">
                  <c:v>185488.5</c:v>
                </c:pt>
                <c:pt idx="148">
                  <c:v>185279.6</c:v>
                </c:pt>
                <c:pt idx="149">
                  <c:v>185864.5</c:v>
                </c:pt>
                <c:pt idx="150">
                  <c:v>185387.9</c:v>
                </c:pt>
                <c:pt idx="151">
                  <c:v>185770.6</c:v>
                </c:pt>
                <c:pt idx="152">
                  <c:v>185944.4</c:v>
                </c:pt>
                <c:pt idx="153">
                  <c:v>185615.7</c:v>
                </c:pt>
                <c:pt idx="154">
                  <c:v>185324</c:v>
                </c:pt>
                <c:pt idx="155">
                  <c:v>185382</c:v>
                </c:pt>
                <c:pt idx="156">
                  <c:v>184920.9</c:v>
                </c:pt>
                <c:pt idx="157">
                  <c:v>185025.2</c:v>
                </c:pt>
                <c:pt idx="158">
                  <c:v>185333</c:v>
                </c:pt>
                <c:pt idx="159">
                  <c:v>185043.9</c:v>
                </c:pt>
                <c:pt idx="160">
                  <c:v>185406.9</c:v>
                </c:pt>
                <c:pt idx="161">
                  <c:v>185452.9</c:v>
                </c:pt>
                <c:pt idx="162">
                  <c:v>184762.5</c:v>
                </c:pt>
                <c:pt idx="163">
                  <c:v>185450</c:v>
                </c:pt>
                <c:pt idx="164">
                  <c:v>185142.5</c:v>
                </c:pt>
                <c:pt idx="165">
                  <c:v>184703.5</c:v>
                </c:pt>
                <c:pt idx="166">
                  <c:v>185193.60000000001</c:v>
                </c:pt>
                <c:pt idx="167">
                  <c:v>184922.2</c:v>
                </c:pt>
                <c:pt idx="168">
                  <c:v>184732.1</c:v>
                </c:pt>
                <c:pt idx="169">
                  <c:v>184352.8</c:v>
                </c:pt>
                <c:pt idx="170">
                  <c:v>184704.5</c:v>
                </c:pt>
                <c:pt idx="171">
                  <c:v>185220.7</c:v>
                </c:pt>
                <c:pt idx="172">
                  <c:v>184551.3</c:v>
                </c:pt>
                <c:pt idx="173">
                  <c:v>184623.2</c:v>
                </c:pt>
                <c:pt idx="174">
                  <c:v>184642.7</c:v>
                </c:pt>
                <c:pt idx="175">
                  <c:v>184305</c:v>
                </c:pt>
                <c:pt idx="176">
                  <c:v>184614.8</c:v>
                </c:pt>
                <c:pt idx="177">
                  <c:v>184829.7</c:v>
                </c:pt>
                <c:pt idx="178">
                  <c:v>185009.6</c:v>
                </c:pt>
                <c:pt idx="179">
                  <c:v>184457.3</c:v>
                </c:pt>
                <c:pt idx="180">
                  <c:v>185018.4</c:v>
                </c:pt>
              </c:numCache>
            </c:numRef>
          </c:yVal>
          <c:smooth val="1"/>
        </c:ser>
        <c:axId val="160126464"/>
        <c:axId val="160128384"/>
      </c:scatterChart>
      <c:valAx>
        <c:axId val="160126464"/>
        <c:scaling>
          <c:orientation val="maxMin"/>
          <c:max val="348"/>
          <c:min val="33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0128384"/>
        <c:crosses val="autoZero"/>
        <c:crossBetween val="midCat"/>
      </c:valAx>
      <c:valAx>
        <c:axId val="160128384"/>
        <c:scaling>
          <c:orientation val="minMax"/>
          <c:min val="182000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8784827438967019E-2"/>
              <c:y val="0.40237751108162106"/>
            </c:manualLayout>
          </c:layout>
        </c:title>
        <c:numFmt formatCode="General" sourceLinked="1"/>
        <c:majorTickMark val="none"/>
        <c:tickLblPos val="nextTo"/>
        <c:crossAx val="16012646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ysClr val="window" lastClr="FFFFFF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'ZHV 4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8.129999999999999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8.2299999999999986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8.629999999999999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8.7299999999999986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9.129999999999999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9.2299999999999986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9.629999999999999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9.7299999999999986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10.229999999999999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10.629999999999999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10.709999999999999</c:v>
                </c:pt>
                <c:pt idx="336">
                  <c:v>10.729999999999999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11.129999999999999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11.209999999999999</c:v>
                </c:pt>
                <c:pt idx="361">
                  <c:v>11.229999999999999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11.629999999999999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11.709999999999999</c:v>
                </c:pt>
                <c:pt idx="386">
                  <c:v>11.729999999999999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12.129999999999999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12.209999999999999</c:v>
                </c:pt>
                <c:pt idx="411">
                  <c:v>12.229999999999999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12.629999999999999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12.709999999999999</c:v>
                </c:pt>
                <c:pt idx="436">
                  <c:v>12.729999999999999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13.129999999999999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13.209999999999999</c:v>
                </c:pt>
                <c:pt idx="461">
                  <c:v>13.229999999999999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13.629999999999999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13.709999999999999</c:v>
                </c:pt>
                <c:pt idx="486">
                  <c:v>13.729999999999999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14.129999999999999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14.209999999999999</c:v>
                </c:pt>
                <c:pt idx="511">
                  <c:v>14.229999999999999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14.629999999999999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14.709999999999999</c:v>
                </c:pt>
                <c:pt idx="536">
                  <c:v>14.729999999999999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15.129999999999999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15.209999999999999</c:v>
                </c:pt>
                <c:pt idx="561">
                  <c:v>15.229999999999999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15.629999999999999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15.709999999999999</c:v>
                </c:pt>
                <c:pt idx="586">
                  <c:v>15.729999999999999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16.489999999999789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16.989999999999789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17.489999999999789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17.989999999999789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18.489999999999789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18.989999999999789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19.489999999999789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19.989999999999789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32.309999999999995</c:v>
                </c:pt>
                <c:pt idx="1416">
                  <c:v>32.33</c:v>
                </c:pt>
                <c:pt idx="1417">
                  <c:v>32.349999999999994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32.449999999999996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32.809999999999995</c:v>
                </c:pt>
                <c:pt idx="1441">
                  <c:v>32.83</c:v>
                </c:pt>
                <c:pt idx="1442">
                  <c:v>32.849999999999994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32.949999999999996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33.309999999999995</c:v>
                </c:pt>
                <c:pt idx="1466">
                  <c:v>33.33</c:v>
                </c:pt>
                <c:pt idx="1467">
                  <c:v>33.349999999999994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33.449999999999996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33.809999999999995</c:v>
                </c:pt>
                <c:pt idx="1491">
                  <c:v>33.83</c:v>
                </c:pt>
                <c:pt idx="1492">
                  <c:v>33.849999999999994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33.949999999999996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34.309999999999995</c:v>
                </c:pt>
                <c:pt idx="1516">
                  <c:v>34.33</c:v>
                </c:pt>
                <c:pt idx="1517">
                  <c:v>34.349999999999994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34.449999999999996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34.809999999999995</c:v>
                </c:pt>
                <c:pt idx="1541">
                  <c:v>34.83</c:v>
                </c:pt>
                <c:pt idx="1542">
                  <c:v>34.849999999999994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34.949999999999996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35.309999999999995</c:v>
                </c:pt>
                <c:pt idx="1566">
                  <c:v>35.33</c:v>
                </c:pt>
                <c:pt idx="1567">
                  <c:v>35.349999999999994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35.449999999999996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35.809999999999995</c:v>
                </c:pt>
                <c:pt idx="1591">
                  <c:v>35.83</c:v>
                </c:pt>
                <c:pt idx="1592">
                  <c:v>35.849999999999994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35.949999999999996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36.309999999999995</c:v>
                </c:pt>
                <c:pt idx="1616">
                  <c:v>36.33</c:v>
                </c:pt>
                <c:pt idx="1617">
                  <c:v>36.349999999999994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36.449999999999996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36.809999999999995</c:v>
                </c:pt>
                <c:pt idx="1641">
                  <c:v>36.83</c:v>
                </c:pt>
                <c:pt idx="1642">
                  <c:v>36.849999999999994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36.949999999999996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37.309999999999995</c:v>
                </c:pt>
                <c:pt idx="1666">
                  <c:v>37.33</c:v>
                </c:pt>
                <c:pt idx="1667">
                  <c:v>37.349999999999994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37.449999999999996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37.809999999999995</c:v>
                </c:pt>
                <c:pt idx="1691">
                  <c:v>37.83</c:v>
                </c:pt>
                <c:pt idx="1692">
                  <c:v>37.849999999999994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37.949999999999996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38.309999999999995</c:v>
                </c:pt>
                <c:pt idx="1716">
                  <c:v>38.33</c:v>
                </c:pt>
                <c:pt idx="1717">
                  <c:v>38.349999999999994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38.449999999999996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38.809999999999995</c:v>
                </c:pt>
                <c:pt idx="1741">
                  <c:v>38.83</c:v>
                </c:pt>
                <c:pt idx="1742">
                  <c:v>38.849999999999994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38.949999999999996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39.309999999999995</c:v>
                </c:pt>
                <c:pt idx="1766">
                  <c:v>39.33</c:v>
                </c:pt>
                <c:pt idx="1767">
                  <c:v>39.349999999999994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39.449999999999996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39.809999999999995</c:v>
                </c:pt>
                <c:pt idx="1791">
                  <c:v>39.83</c:v>
                </c:pt>
                <c:pt idx="1792">
                  <c:v>39.849999999999994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39.949999999999996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40.309999999999995</c:v>
                </c:pt>
                <c:pt idx="1816">
                  <c:v>40.33</c:v>
                </c:pt>
                <c:pt idx="1817">
                  <c:v>40.349999999999994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40.449999999999996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40.809999999999995</c:v>
                </c:pt>
                <c:pt idx="1841">
                  <c:v>40.83</c:v>
                </c:pt>
                <c:pt idx="1842">
                  <c:v>40.849999999999994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40.949999999999996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41.309999999999995</c:v>
                </c:pt>
                <c:pt idx="1866">
                  <c:v>41.33</c:v>
                </c:pt>
                <c:pt idx="1867">
                  <c:v>41.349999999999994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41.449999999999996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41.809999999999995</c:v>
                </c:pt>
                <c:pt idx="1891">
                  <c:v>41.83</c:v>
                </c:pt>
                <c:pt idx="1892">
                  <c:v>41.849999999999994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41.949999999999996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42.309999999999995</c:v>
                </c:pt>
                <c:pt idx="1916">
                  <c:v>42.33</c:v>
                </c:pt>
                <c:pt idx="1917">
                  <c:v>42.349999999999994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42.449999999999996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42.809999999999995</c:v>
                </c:pt>
                <c:pt idx="1941">
                  <c:v>42.83</c:v>
                </c:pt>
                <c:pt idx="1942">
                  <c:v>42.849999999999994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42.949999999999996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43.309999999999995</c:v>
                </c:pt>
                <c:pt idx="1966">
                  <c:v>43.33</c:v>
                </c:pt>
                <c:pt idx="1967">
                  <c:v>43.349999999999994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43.449999999999996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43.809999999999995</c:v>
                </c:pt>
                <c:pt idx="1991">
                  <c:v>43.83</c:v>
                </c:pt>
                <c:pt idx="1992">
                  <c:v>43.849999999999994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43.949999999999996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44.309999999999995</c:v>
                </c:pt>
                <c:pt idx="2016">
                  <c:v>44.33</c:v>
                </c:pt>
                <c:pt idx="2017">
                  <c:v>44.349999999999994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44.449999999999996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44.809999999999995</c:v>
                </c:pt>
                <c:pt idx="2041">
                  <c:v>44.83</c:v>
                </c:pt>
                <c:pt idx="2042">
                  <c:v>44.849999999999994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44.949999999999996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45.309999999999995</c:v>
                </c:pt>
                <c:pt idx="2066">
                  <c:v>45.33</c:v>
                </c:pt>
                <c:pt idx="2067">
                  <c:v>45.349999999999994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45.449999999999996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45.809999999999995</c:v>
                </c:pt>
                <c:pt idx="2091">
                  <c:v>45.83</c:v>
                </c:pt>
                <c:pt idx="2092">
                  <c:v>45.849999999999994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45.949999999999996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46.309999999999995</c:v>
                </c:pt>
                <c:pt idx="2116">
                  <c:v>46.33</c:v>
                </c:pt>
                <c:pt idx="2117">
                  <c:v>46.349999999999994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46.449999999999996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46.809999999999995</c:v>
                </c:pt>
                <c:pt idx="2141">
                  <c:v>46.83</c:v>
                </c:pt>
                <c:pt idx="2142">
                  <c:v>46.849999999999994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46.949999999999996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47.309999999999995</c:v>
                </c:pt>
                <c:pt idx="2166">
                  <c:v>47.33</c:v>
                </c:pt>
                <c:pt idx="2167">
                  <c:v>47.349999999999994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47.449999999999996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47.809999999999995</c:v>
                </c:pt>
                <c:pt idx="2191">
                  <c:v>47.83</c:v>
                </c:pt>
                <c:pt idx="2192">
                  <c:v>47.849999999999994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47.949999999999996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48.309999999999995</c:v>
                </c:pt>
                <c:pt idx="2216">
                  <c:v>48.33</c:v>
                </c:pt>
                <c:pt idx="2217">
                  <c:v>48.349999999999994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48.449999999999996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48.809999999999995</c:v>
                </c:pt>
                <c:pt idx="2241">
                  <c:v>48.83</c:v>
                </c:pt>
                <c:pt idx="2242">
                  <c:v>48.849999999999994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48.949999999999996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49.309999999999995</c:v>
                </c:pt>
                <c:pt idx="2266">
                  <c:v>49.33</c:v>
                </c:pt>
                <c:pt idx="2267">
                  <c:v>49.349999999999994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49.449999999999996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49.809999999999995</c:v>
                </c:pt>
                <c:pt idx="2291">
                  <c:v>49.83</c:v>
                </c:pt>
                <c:pt idx="2292">
                  <c:v>49.849999999999994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49.949999999999996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50.309999999999995</c:v>
                </c:pt>
                <c:pt idx="2316">
                  <c:v>50.33</c:v>
                </c:pt>
                <c:pt idx="2317">
                  <c:v>50.349999999999994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50.449999999999996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50.809999999999995</c:v>
                </c:pt>
                <c:pt idx="2341">
                  <c:v>50.83</c:v>
                </c:pt>
                <c:pt idx="2342">
                  <c:v>50.849999999999994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50.949999999999996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51.309999999999995</c:v>
                </c:pt>
                <c:pt idx="2366">
                  <c:v>51.33</c:v>
                </c:pt>
                <c:pt idx="2367">
                  <c:v>51.349999999999994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51.449999999999996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51.809999999999995</c:v>
                </c:pt>
                <c:pt idx="2391">
                  <c:v>51.83</c:v>
                </c:pt>
                <c:pt idx="2392">
                  <c:v>51.849999999999994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51.949999999999996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52.309999999999995</c:v>
                </c:pt>
                <c:pt idx="2416">
                  <c:v>52.33</c:v>
                </c:pt>
                <c:pt idx="2417">
                  <c:v>52.349999999999994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52.449999999999996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52.809999999999995</c:v>
                </c:pt>
                <c:pt idx="2441">
                  <c:v>52.83</c:v>
                </c:pt>
                <c:pt idx="2442">
                  <c:v>52.849999999999994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52.949999999999996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53.309999999999995</c:v>
                </c:pt>
                <c:pt idx="2466">
                  <c:v>53.33</c:v>
                </c:pt>
                <c:pt idx="2467">
                  <c:v>53.349999999999994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53.449999999999996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53.809999999999995</c:v>
                </c:pt>
                <c:pt idx="2491">
                  <c:v>53.83</c:v>
                </c:pt>
                <c:pt idx="2492">
                  <c:v>53.849999999999994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53.949999999999996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54.309999999999995</c:v>
                </c:pt>
                <c:pt idx="2516">
                  <c:v>54.33</c:v>
                </c:pt>
                <c:pt idx="2517">
                  <c:v>54.349999999999994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54.449999999999996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54.809999999999995</c:v>
                </c:pt>
                <c:pt idx="2541">
                  <c:v>54.83</c:v>
                </c:pt>
                <c:pt idx="2542">
                  <c:v>54.849999999999994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54.949999999999996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55.309999999999995</c:v>
                </c:pt>
                <c:pt idx="2566">
                  <c:v>55.33</c:v>
                </c:pt>
                <c:pt idx="2567">
                  <c:v>55.349999999999994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55.449999999999996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55.809999999999995</c:v>
                </c:pt>
                <c:pt idx="2591">
                  <c:v>55.83</c:v>
                </c:pt>
                <c:pt idx="2592">
                  <c:v>55.849999999999994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55.949999999999996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56.309999999999995</c:v>
                </c:pt>
                <c:pt idx="2616">
                  <c:v>56.33</c:v>
                </c:pt>
                <c:pt idx="2617">
                  <c:v>56.349999999999994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56.449999999999996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56.809999999999995</c:v>
                </c:pt>
                <c:pt idx="2641">
                  <c:v>56.83</c:v>
                </c:pt>
                <c:pt idx="2642">
                  <c:v>56.849999999999994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56.949999999999996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57.309999999999995</c:v>
                </c:pt>
                <c:pt idx="2666">
                  <c:v>57.33</c:v>
                </c:pt>
                <c:pt idx="2667">
                  <c:v>57.349999999999994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57.449999999999996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57.809999999999995</c:v>
                </c:pt>
                <c:pt idx="2691">
                  <c:v>57.83</c:v>
                </c:pt>
                <c:pt idx="2692">
                  <c:v>57.849999999999994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57.949999999999996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58.309999999999995</c:v>
                </c:pt>
                <c:pt idx="2716">
                  <c:v>58.33</c:v>
                </c:pt>
                <c:pt idx="2717">
                  <c:v>58.349999999999994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58.449999999999996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58.809999999999995</c:v>
                </c:pt>
                <c:pt idx="2741">
                  <c:v>58.83</c:v>
                </c:pt>
                <c:pt idx="2742">
                  <c:v>58.849999999999994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58.949999999999996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59.309999999999995</c:v>
                </c:pt>
                <c:pt idx="2766">
                  <c:v>59.33</c:v>
                </c:pt>
                <c:pt idx="2767">
                  <c:v>59.349999999999994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59.449999999999996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59.809999999999995</c:v>
                </c:pt>
                <c:pt idx="2791">
                  <c:v>59.83</c:v>
                </c:pt>
                <c:pt idx="2792">
                  <c:v>59.849999999999994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59.949999999999996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60.309999999999995</c:v>
                </c:pt>
                <c:pt idx="2816">
                  <c:v>60.33</c:v>
                </c:pt>
                <c:pt idx="2817">
                  <c:v>60.349999999999994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60.449999999999996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60.809999999999995</c:v>
                </c:pt>
                <c:pt idx="2841">
                  <c:v>60.83</c:v>
                </c:pt>
                <c:pt idx="2842">
                  <c:v>60.849999999999994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60.949999999999996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61.309999999999995</c:v>
                </c:pt>
                <c:pt idx="2866">
                  <c:v>61.33</c:v>
                </c:pt>
                <c:pt idx="2867">
                  <c:v>61.349999999999994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61.449999999999996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61.809999999999995</c:v>
                </c:pt>
                <c:pt idx="2891">
                  <c:v>61.83</c:v>
                </c:pt>
                <c:pt idx="2892">
                  <c:v>61.849999999999994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61.949999999999996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62.309999999999995</c:v>
                </c:pt>
                <c:pt idx="2916">
                  <c:v>62.33</c:v>
                </c:pt>
                <c:pt idx="2917">
                  <c:v>62.349999999999994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62.449999999999996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62.809999999999995</c:v>
                </c:pt>
                <c:pt idx="2941">
                  <c:v>62.83</c:v>
                </c:pt>
                <c:pt idx="2942">
                  <c:v>62.849999999999994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62.949999999999996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63.309999999999995</c:v>
                </c:pt>
                <c:pt idx="2966">
                  <c:v>63.33</c:v>
                </c:pt>
                <c:pt idx="2967">
                  <c:v>63.349999999999994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63.449999999999996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63.809999999999995</c:v>
                </c:pt>
                <c:pt idx="2991">
                  <c:v>63.83</c:v>
                </c:pt>
                <c:pt idx="2992">
                  <c:v>63.849999999999994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63.949999999999996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'ZHV 4 SCAN'!$B$5:$B$4304</c:f>
              <c:numCache>
                <c:formatCode>General</c:formatCode>
                <c:ptCount val="4300"/>
                <c:pt idx="0">
                  <c:v>532</c:v>
                </c:pt>
                <c:pt idx="1">
                  <c:v>484</c:v>
                </c:pt>
                <c:pt idx="2">
                  <c:v>524</c:v>
                </c:pt>
                <c:pt idx="3">
                  <c:v>612</c:v>
                </c:pt>
                <c:pt idx="4">
                  <c:v>472</c:v>
                </c:pt>
                <c:pt idx="5">
                  <c:v>576</c:v>
                </c:pt>
                <c:pt idx="6">
                  <c:v>524</c:v>
                </c:pt>
                <c:pt idx="7">
                  <c:v>568</c:v>
                </c:pt>
                <c:pt idx="8">
                  <c:v>560</c:v>
                </c:pt>
                <c:pt idx="9">
                  <c:v>484</c:v>
                </c:pt>
                <c:pt idx="10">
                  <c:v>536</c:v>
                </c:pt>
                <c:pt idx="11">
                  <c:v>600</c:v>
                </c:pt>
                <c:pt idx="12">
                  <c:v>540</c:v>
                </c:pt>
                <c:pt idx="13">
                  <c:v>532</c:v>
                </c:pt>
                <c:pt idx="14">
                  <c:v>456</c:v>
                </c:pt>
                <c:pt idx="15">
                  <c:v>532</c:v>
                </c:pt>
                <c:pt idx="16">
                  <c:v>444</c:v>
                </c:pt>
                <c:pt idx="17">
                  <c:v>540</c:v>
                </c:pt>
                <c:pt idx="18">
                  <c:v>652</c:v>
                </c:pt>
                <c:pt idx="19">
                  <c:v>588</c:v>
                </c:pt>
                <c:pt idx="20">
                  <c:v>484</c:v>
                </c:pt>
                <c:pt idx="21">
                  <c:v>400</c:v>
                </c:pt>
                <c:pt idx="22">
                  <c:v>532</c:v>
                </c:pt>
                <c:pt idx="23">
                  <c:v>556</c:v>
                </c:pt>
                <c:pt idx="24">
                  <c:v>548</c:v>
                </c:pt>
                <c:pt idx="25">
                  <c:v>528</c:v>
                </c:pt>
                <c:pt idx="26">
                  <c:v>504</c:v>
                </c:pt>
                <c:pt idx="27">
                  <c:v>444</c:v>
                </c:pt>
                <c:pt idx="28">
                  <c:v>512</c:v>
                </c:pt>
                <c:pt idx="29">
                  <c:v>500</c:v>
                </c:pt>
                <c:pt idx="30">
                  <c:v>500</c:v>
                </c:pt>
                <c:pt idx="31">
                  <c:v>364</c:v>
                </c:pt>
                <c:pt idx="32">
                  <c:v>476</c:v>
                </c:pt>
                <c:pt idx="33">
                  <c:v>460</c:v>
                </c:pt>
                <c:pt idx="34">
                  <c:v>484</c:v>
                </c:pt>
                <c:pt idx="35">
                  <c:v>384</c:v>
                </c:pt>
                <c:pt idx="36">
                  <c:v>404</c:v>
                </c:pt>
                <c:pt idx="37">
                  <c:v>432</c:v>
                </c:pt>
                <c:pt idx="38">
                  <c:v>492</c:v>
                </c:pt>
                <c:pt idx="39">
                  <c:v>460</c:v>
                </c:pt>
                <c:pt idx="40">
                  <c:v>436</c:v>
                </c:pt>
                <c:pt idx="41">
                  <c:v>500</c:v>
                </c:pt>
                <c:pt idx="42">
                  <c:v>500</c:v>
                </c:pt>
                <c:pt idx="43">
                  <c:v>456</c:v>
                </c:pt>
                <c:pt idx="44">
                  <c:v>472</c:v>
                </c:pt>
                <c:pt idx="45">
                  <c:v>432</c:v>
                </c:pt>
                <c:pt idx="46">
                  <c:v>468</c:v>
                </c:pt>
                <c:pt idx="47">
                  <c:v>484</c:v>
                </c:pt>
                <c:pt idx="48">
                  <c:v>404</c:v>
                </c:pt>
                <c:pt idx="49">
                  <c:v>448</c:v>
                </c:pt>
                <c:pt idx="50">
                  <c:v>404</c:v>
                </c:pt>
                <c:pt idx="51">
                  <c:v>380</c:v>
                </c:pt>
                <c:pt idx="52">
                  <c:v>440</c:v>
                </c:pt>
                <c:pt idx="53">
                  <c:v>408</c:v>
                </c:pt>
                <c:pt idx="54">
                  <c:v>484</c:v>
                </c:pt>
                <c:pt idx="55">
                  <c:v>444</c:v>
                </c:pt>
                <c:pt idx="56">
                  <c:v>428</c:v>
                </c:pt>
                <c:pt idx="57">
                  <c:v>416</c:v>
                </c:pt>
                <c:pt idx="58">
                  <c:v>396</c:v>
                </c:pt>
                <c:pt idx="59">
                  <c:v>460</c:v>
                </c:pt>
                <c:pt idx="60">
                  <c:v>444</c:v>
                </c:pt>
                <c:pt idx="61">
                  <c:v>432</c:v>
                </c:pt>
                <c:pt idx="62">
                  <c:v>432</c:v>
                </c:pt>
                <c:pt idx="63">
                  <c:v>460</c:v>
                </c:pt>
                <c:pt idx="64">
                  <c:v>408</c:v>
                </c:pt>
                <c:pt idx="65">
                  <c:v>380</c:v>
                </c:pt>
                <c:pt idx="66">
                  <c:v>368</c:v>
                </c:pt>
                <c:pt idx="67">
                  <c:v>388</c:v>
                </c:pt>
                <c:pt idx="68">
                  <c:v>392</c:v>
                </c:pt>
                <c:pt idx="69">
                  <c:v>352</c:v>
                </c:pt>
                <c:pt idx="70">
                  <c:v>404</c:v>
                </c:pt>
                <c:pt idx="71">
                  <c:v>436</c:v>
                </c:pt>
                <c:pt idx="72">
                  <c:v>396</c:v>
                </c:pt>
                <c:pt idx="73">
                  <c:v>344</c:v>
                </c:pt>
                <c:pt idx="74">
                  <c:v>460</c:v>
                </c:pt>
                <c:pt idx="75">
                  <c:v>380</c:v>
                </c:pt>
                <c:pt idx="76">
                  <c:v>424</c:v>
                </c:pt>
                <c:pt idx="77">
                  <c:v>332</c:v>
                </c:pt>
                <c:pt idx="78">
                  <c:v>416</c:v>
                </c:pt>
                <c:pt idx="79">
                  <c:v>344</c:v>
                </c:pt>
                <c:pt idx="80">
                  <c:v>388</c:v>
                </c:pt>
                <c:pt idx="81">
                  <c:v>340</c:v>
                </c:pt>
                <c:pt idx="82">
                  <c:v>448</c:v>
                </c:pt>
                <c:pt idx="83">
                  <c:v>340</c:v>
                </c:pt>
                <c:pt idx="84">
                  <c:v>344</c:v>
                </c:pt>
                <c:pt idx="85">
                  <c:v>356</c:v>
                </c:pt>
                <c:pt idx="86">
                  <c:v>412</c:v>
                </c:pt>
                <c:pt idx="87">
                  <c:v>384</c:v>
                </c:pt>
                <c:pt idx="88">
                  <c:v>428</c:v>
                </c:pt>
                <c:pt idx="89">
                  <c:v>340</c:v>
                </c:pt>
                <c:pt idx="90">
                  <c:v>372</c:v>
                </c:pt>
                <c:pt idx="91">
                  <c:v>360</c:v>
                </c:pt>
                <c:pt idx="92">
                  <c:v>348</c:v>
                </c:pt>
                <c:pt idx="93">
                  <c:v>364</c:v>
                </c:pt>
                <c:pt idx="94">
                  <c:v>400</c:v>
                </c:pt>
                <c:pt idx="95">
                  <c:v>356</c:v>
                </c:pt>
                <c:pt idx="96">
                  <c:v>328</c:v>
                </c:pt>
                <c:pt idx="97">
                  <c:v>368</c:v>
                </c:pt>
                <c:pt idx="98">
                  <c:v>348</c:v>
                </c:pt>
                <c:pt idx="99">
                  <c:v>280</c:v>
                </c:pt>
                <c:pt idx="100">
                  <c:v>392</c:v>
                </c:pt>
                <c:pt idx="101">
                  <c:v>380</c:v>
                </c:pt>
                <c:pt idx="102">
                  <c:v>384</c:v>
                </c:pt>
                <c:pt idx="103">
                  <c:v>376</c:v>
                </c:pt>
                <c:pt idx="104">
                  <c:v>308</c:v>
                </c:pt>
                <c:pt idx="105">
                  <c:v>324</c:v>
                </c:pt>
                <c:pt idx="106">
                  <c:v>392</c:v>
                </c:pt>
                <c:pt idx="107">
                  <c:v>268</c:v>
                </c:pt>
                <c:pt idx="108">
                  <c:v>332</c:v>
                </c:pt>
                <c:pt idx="109">
                  <c:v>360</c:v>
                </c:pt>
                <c:pt idx="110">
                  <c:v>276</c:v>
                </c:pt>
                <c:pt idx="111">
                  <c:v>332</c:v>
                </c:pt>
                <c:pt idx="112">
                  <c:v>292</c:v>
                </c:pt>
                <c:pt idx="113">
                  <c:v>340</c:v>
                </c:pt>
                <c:pt idx="114">
                  <c:v>312</c:v>
                </c:pt>
                <c:pt idx="115">
                  <c:v>284</c:v>
                </c:pt>
                <c:pt idx="116">
                  <c:v>320</c:v>
                </c:pt>
                <c:pt idx="117">
                  <c:v>308</c:v>
                </c:pt>
                <c:pt idx="118">
                  <c:v>328</c:v>
                </c:pt>
                <c:pt idx="119">
                  <c:v>288</c:v>
                </c:pt>
                <c:pt idx="120">
                  <c:v>372</c:v>
                </c:pt>
                <c:pt idx="121">
                  <c:v>208</c:v>
                </c:pt>
                <c:pt idx="122">
                  <c:v>316</c:v>
                </c:pt>
                <c:pt idx="123">
                  <c:v>344</c:v>
                </c:pt>
                <c:pt idx="124">
                  <c:v>308</c:v>
                </c:pt>
                <c:pt idx="125">
                  <c:v>284</c:v>
                </c:pt>
                <c:pt idx="126">
                  <c:v>356</c:v>
                </c:pt>
                <c:pt idx="127">
                  <c:v>316</c:v>
                </c:pt>
                <c:pt idx="128">
                  <c:v>348</c:v>
                </c:pt>
                <c:pt idx="129">
                  <c:v>356</c:v>
                </c:pt>
                <c:pt idx="130">
                  <c:v>356</c:v>
                </c:pt>
                <c:pt idx="131">
                  <c:v>352</c:v>
                </c:pt>
                <c:pt idx="132">
                  <c:v>316</c:v>
                </c:pt>
                <c:pt idx="133">
                  <c:v>316</c:v>
                </c:pt>
                <c:pt idx="134">
                  <c:v>300</c:v>
                </c:pt>
                <c:pt idx="135">
                  <c:v>324</c:v>
                </c:pt>
                <c:pt idx="136">
                  <c:v>296</c:v>
                </c:pt>
                <c:pt idx="137">
                  <c:v>360</c:v>
                </c:pt>
                <c:pt idx="138">
                  <c:v>292</c:v>
                </c:pt>
                <c:pt idx="139">
                  <c:v>276</c:v>
                </c:pt>
                <c:pt idx="140">
                  <c:v>292</c:v>
                </c:pt>
                <c:pt idx="141">
                  <c:v>320</c:v>
                </c:pt>
                <c:pt idx="142">
                  <c:v>240</c:v>
                </c:pt>
                <c:pt idx="143">
                  <c:v>292</c:v>
                </c:pt>
                <c:pt idx="144">
                  <c:v>236</c:v>
                </c:pt>
                <c:pt idx="145">
                  <c:v>240</c:v>
                </c:pt>
                <c:pt idx="146">
                  <c:v>284</c:v>
                </c:pt>
                <c:pt idx="147">
                  <c:v>292</c:v>
                </c:pt>
                <c:pt idx="148">
                  <c:v>244</c:v>
                </c:pt>
                <c:pt idx="149">
                  <c:v>248</c:v>
                </c:pt>
                <c:pt idx="150">
                  <c:v>336</c:v>
                </c:pt>
                <c:pt idx="151">
                  <c:v>268</c:v>
                </c:pt>
                <c:pt idx="152">
                  <c:v>288</c:v>
                </c:pt>
                <c:pt idx="153">
                  <c:v>300</c:v>
                </c:pt>
                <c:pt idx="154">
                  <c:v>280</c:v>
                </c:pt>
                <c:pt idx="155">
                  <c:v>312</c:v>
                </c:pt>
                <c:pt idx="156">
                  <c:v>280</c:v>
                </c:pt>
                <c:pt idx="157">
                  <c:v>312</c:v>
                </c:pt>
                <c:pt idx="158">
                  <c:v>232</c:v>
                </c:pt>
                <c:pt idx="159">
                  <c:v>232</c:v>
                </c:pt>
                <c:pt idx="160">
                  <c:v>276</c:v>
                </c:pt>
                <c:pt idx="161">
                  <c:v>264</c:v>
                </c:pt>
                <c:pt idx="162">
                  <c:v>268</c:v>
                </c:pt>
                <c:pt idx="163">
                  <c:v>252</c:v>
                </c:pt>
                <c:pt idx="164">
                  <c:v>284</c:v>
                </c:pt>
                <c:pt idx="165">
                  <c:v>284</c:v>
                </c:pt>
                <c:pt idx="166">
                  <c:v>328</c:v>
                </c:pt>
                <c:pt idx="167">
                  <c:v>320</c:v>
                </c:pt>
                <c:pt idx="168">
                  <c:v>264</c:v>
                </c:pt>
                <c:pt idx="169">
                  <c:v>256</c:v>
                </c:pt>
                <c:pt idx="170">
                  <c:v>264</c:v>
                </c:pt>
                <c:pt idx="171">
                  <c:v>316</c:v>
                </c:pt>
                <c:pt idx="172">
                  <c:v>256</c:v>
                </c:pt>
                <c:pt idx="173">
                  <c:v>332</c:v>
                </c:pt>
                <c:pt idx="174">
                  <c:v>284</c:v>
                </c:pt>
                <c:pt idx="175">
                  <c:v>300</c:v>
                </c:pt>
                <c:pt idx="176">
                  <c:v>344</c:v>
                </c:pt>
                <c:pt idx="177">
                  <c:v>256</c:v>
                </c:pt>
                <c:pt idx="178">
                  <c:v>264</c:v>
                </c:pt>
                <c:pt idx="179">
                  <c:v>256</c:v>
                </c:pt>
                <c:pt idx="180">
                  <c:v>244</c:v>
                </c:pt>
                <c:pt idx="181">
                  <c:v>280</c:v>
                </c:pt>
                <c:pt idx="182">
                  <c:v>252</c:v>
                </c:pt>
                <c:pt idx="183">
                  <c:v>260</c:v>
                </c:pt>
                <c:pt idx="184">
                  <c:v>268</c:v>
                </c:pt>
                <c:pt idx="185">
                  <c:v>280</c:v>
                </c:pt>
                <c:pt idx="186">
                  <c:v>356</c:v>
                </c:pt>
                <c:pt idx="187">
                  <c:v>288</c:v>
                </c:pt>
                <c:pt idx="188">
                  <c:v>228</c:v>
                </c:pt>
                <c:pt idx="189">
                  <c:v>276</c:v>
                </c:pt>
                <c:pt idx="190">
                  <c:v>292</c:v>
                </c:pt>
                <c:pt idx="191">
                  <c:v>236</c:v>
                </c:pt>
                <c:pt idx="192">
                  <c:v>296</c:v>
                </c:pt>
                <c:pt idx="193">
                  <c:v>308</c:v>
                </c:pt>
                <c:pt idx="194">
                  <c:v>332</c:v>
                </c:pt>
                <c:pt idx="195">
                  <c:v>316</c:v>
                </c:pt>
                <c:pt idx="196">
                  <c:v>292</c:v>
                </c:pt>
                <c:pt idx="197">
                  <c:v>268</c:v>
                </c:pt>
                <c:pt idx="198">
                  <c:v>296</c:v>
                </c:pt>
                <c:pt idx="199">
                  <c:v>288</c:v>
                </c:pt>
                <c:pt idx="200">
                  <c:v>300</c:v>
                </c:pt>
                <c:pt idx="201">
                  <c:v>320</c:v>
                </c:pt>
                <c:pt idx="202">
                  <c:v>308</c:v>
                </c:pt>
                <c:pt idx="203">
                  <c:v>268</c:v>
                </c:pt>
                <c:pt idx="204">
                  <c:v>296</c:v>
                </c:pt>
                <c:pt idx="205">
                  <c:v>304</c:v>
                </c:pt>
                <c:pt idx="206">
                  <c:v>348</c:v>
                </c:pt>
                <c:pt idx="207">
                  <c:v>288</c:v>
                </c:pt>
                <c:pt idx="208">
                  <c:v>356</c:v>
                </c:pt>
                <c:pt idx="209">
                  <c:v>320</c:v>
                </c:pt>
                <c:pt idx="210">
                  <c:v>336</c:v>
                </c:pt>
                <c:pt idx="211">
                  <c:v>292</c:v>
                </c:pt>
                <c:pt idx="212">
                  <c:v>348</c:v>
                </c:pt>
                <c:pt idx="213">
                  <c:v>308</c:v>
                </c:pt>
                <c:pt idx="214">
                  <c:v>344</c:v>
                </c:pt>
                <c:pt idx="215">
                  <c:v>348</c:v>
                </c:pt>
                <c:pt idx="216">
                  <c:v>364</c:v>
                </c:pt>
                <c:pt idx="217">
                  <c:v>380</c:v>
                </c:pt>
                <c:pt idx="218">
                  <c:v>296</c:v>
                </c:pt>
                <c:pt idx="219">
                  <c:v>432</c:v>
                </c:pt>
                <c:pt idx="220">
                  <c:v>372</c:v>
                </c:pt>
                <c:pt idx="221">
                  <c:v>300</c:v>
                </c:pt>
                <c:pt idx="222">
                  <c:v>304</c:v>
                </c:pt>
                <c:pt idx="223">
                  <c:v>372</c:v>
                </c:pt>
                <c:pt idx="224">
                  <c:v>356</c:v>
                </c:pt>
                <c:pt idx="225">
                  <c:v>372</c:v>
                </c:pt>
                <c:pt idx="226">
                  <c:v>320</c:v>
                </c:pt>
                <c:pt idx="227">
                  <c:v>476</c:v>
                </c:pt>
                <c:pt idx="228">
                  <c:v>364</c:v>
                </c:pt>
                <c:pt idx="229">
                  <c:v>428</c:v>
                </c:pt>
                <c:pt idx="230">
                  <c:v>356</c:v>
                </c:pt>
                <c:pt idx="231">
                  <c:v>348</c:v>
                </c:pt>
                <c:pt idx="232">
                  <c:v>476</c:v>
                </c:pt>
                <c:pt idx="233">
                  <c:v>380</c:v>
                </c:pt>
                <c:pt idx="234">
                  <c:v>452</c:v>
                </c:pt>
                <c:pt idx="235">
                  <c:v>436</c:v>
                </c:pt>
                <c:pt idx="236">
                  <c:v>412</c:v>
                </c:pt>
                <c:pt idx="237">
                  <c:v>376</c:v>
                </c:pt>
                <c:pt idx="238">
                  <c:v>468</c:v>
                </c:pt>
                <c:pt idx="239">
                  <c:v>432</c:v>
                </c:pt>
                <c:pt idx="240">
                  <c:v>436</c:v>
                </c:pt>
                <c:pt idx="241">
                  <c:v>536</c:v>
                </c:pt>
                <c:pt idx="242">
                  <c:v>580</c:v>
                </c:pt>
                <c:pt idx="243">
                  <c:v>476</c:v>
                </c:pt>
                <c:pt idx="244">
                  <c:v>548</c:v>
                </c:pt>
                <c:pt idx="245">
                  <c:v>552</c:v>
                </c:pt>
                <c:pt idx="246">
                  <c:v>544</c:v>
                </c:pt>
                <c:pt idx="247">
                  <c:v>560</c:v>
                </c:pt>
                <c:pt idx="248">
                  <c:v>576</c:v>
                </c:pt>
                <c:pt idx="249">
                  <c:v>724</c:v>
                </c:pt>
                <c:pt idx="250">
                  <c:v>612</c:v>
                </c:pt>
                <c:pt idx="251">
                  <c:v>684</c:v>
                </c:pt>
                <c:pt idx="252">
                  <c:v>744</c:v>
                </c:pt>
                <c:pt idx="253">
                  <c:v>820</c:v>
                </c:pt>
                <c:pt idx="254">
                  <c:v>780</c:v>
                </c:pt>
                <c:pt idx="255">
                  <c:v>788</c:v>
                </c:pt>
                <c:pt idx="256">
                  <c:v>972</c:v>
                </c:pt>
                <c:pt idx="257">
                  <c:v>968</c:v>
                </c:pt>
                <c:pt idx="258">
                  <c:v>1096</c:v>
                </c:pt>
                <c:pt idx="259">
                  <c:v>1336</c:v>
                </c:pt>
                <c:pt idx="260">
                  <c:v>1452</c:v>
                </c:pt>
                <c:pt idx="261">
                  <c:v>1364</c:v>
                </c:pt>
                <c:pt idx="262">
                  <c:v>1540</c:v>
                </c:pt>
                <c:pt idx="263">
                  <c:v>1144</c:v>
                </c:pt>
                <c:pt idx="264">
                  <c:v>940</c:v>
                </c:pt>
                <c:pt idx="265">
                  <c:v>636</c:v>
                </c:pt>
                <c:pt idx="266">
                  <c:v>528</c:v>
                </c:pt>
                <c:pt idx="267">
                  <c:v>576</c:v>
                </c:pt>
                <c:pt idx="268">
                  <c:v>456</c:v>
                </c:pt>
                <c:pt idx="269">
                  <c:v>440</c:v>
                </c:pt>
                <c:pt idx="270">
                  <c:v>352</c:v>
                </c:pt>
                <c:pt idx="271">
                  <c:v>352</c:v>
                </c:pt>
                <c:pt idx="272">
                  <c:v>364</c:v>
                </c:pt>
                <c:pt idx="273">
                  <c:v>284</c:v>
                </c:pt>
                <c:pt idx="274">
                  <c:v>412</c:v>
                </c:pt>
                <c:pt idx="275">
                  <c:v>356</c:v>
                </c:pt>
                <c:pt idx="276">
                  <c:v>304</c:v>
                </c:pt>
                <c:pt idx="277">
                  <c:v>300</c:v>
                </c:pt>
                <c:pt idx="278">
                  <c:v>368</c:v>
                </c:pt>
                <c:pt idx="279">
                  <c:v>348</c:v>
                </c:pt>
                <c:pt idx="280">
                  <c:v>264</c:v>
                </c:pt>
                <c:pt idx="281">
                  <c:v>340</c:v>
                </c:pt>
                <c:pt idx="282">
                  <c:v>396</c:v>
                </c:pt>
                <c:pt idx="283">
                  <c:v>388</c:v>
                </c:pt>
                <c:pt idx="284">
                  <c:v>340</c:v>
                </c:pt>
                <c:pt idx="285">
                  <c:v>392</c:v>
                </c:pt>
                <c:pt idx="286">
                  <c:v>412</c:v>
                </c:pt>
                <c:pt idx="287">
                  <c:v>336</c:v>
                </c:pt>
                <c:pt idx="288">
                  <c:v>420</c:v>
                </c:pt>
                <c:pt idx="289">
                  <c:v>392</c:v>
                </c:pt>
                <c:pt idx="290">
                  <c:v>436</c:v>
                </c:pt>
                <c:pt idx="291">
                  <c:v>316</c:v>
                </c:pt>
                <c:pt idx="292">
                  <c:v>364</c:v>
                </c:pt>
                <c:pt idx="293">
                  <c:v>512</c:v>
                </c:pt>
                <c:pt idx="294">
                  <c:v>532</c:v>
                </c:pt>
                <c:pt idx="295">
                  <c:v>364</c:v>
                </c:pt>
                <c:pt idx="296">
                  <c:v>368</c:v>
                </c:pt>
                <c:pt idx="297">
                  <c:v>504</c:v>
                </c:pt>
                <c:pt idx="298">
                  <c:v>512</c:v>
                </c:pt>
                <c:pt idx="299">
                  <c:v>528</c:v>
                </c:pt>
                <c:pt idx="300">
                  <c:v>576</c:v>
                </c:pt>
                <c:pt idx="301">
                  <c:v>568</c:v>
                </c:pt>
                <c:pt idx="302">
                  <c:v>568</c:v>
                </c:pt>
                <c:pt idx="303">
                  <c:v>584</c:v>
                </c:pt>
                <c:pt idx="304">
                  <c:v>636</c:v>
                </c:pt>
                <c:pt idx="305">
                  <c:v>664</c:v>
                </c:pt>
                <c:pt idx="306">
                  <c:v>752</c:v>
                </c:pt>
                <c:pt idx="307">
                  <c:v>764</c:v>
                </c:pt>
                <c:pt idx="308">
                  <c:v>772</c:v>
                </c:pt>
                <c:pt idx="309">
                  <c:v>844</c:v>
                </c:pt>
                <c:pt idx="310">
                  <c:v>1056</c:v>
                </c:pt>
                <c:pt idx="311">
                  <c:v>992</c:v>
                </c:pt>
                <c:pt idx="312">
                  <c:v>852</c:v>
                </c:pt>
                <c:pt idx="313">
                  <c:v>844</c:v>
                </c:pt>
                <c:pt idx="314">
                  <c:v>920</c:v>
                </c:pt>
                <c:pt idx="315">
                  <c:v>1000</c:v>
                </c:pt>
                <c:pt idx="316">
                  <c:v>856</c:v>
                </c:pt>
                <c:pt idx="317">
                  <c:v>792</c:v>
                </c:pt>
                <c:pt idx="318">
                  <c:v>584</c:v>
                </c:pt>
                <c:pt idx="319">
                  <c:v>564</c:v>
                </c:pt>
                <c:pt idx="320">
                  <c:v>440</c:v>
                </c:pt>
                <c:pt idx="321">
                  <c:v>476</c:v>
                </c:pt>
                <c:pt idx="322">
                  <c:v>308</c:v>
                </c:pt>
                <c:pt idx="323">
                  <c:v>476</c:v>
                </c:pt>
                <c:pt idx="324">
                  <c:v>432</c:v>
                </c:pt>
                <c:pt idx="325">
                  <c:v>420</c:v>
                </c:pt>
                <c:pt idx="326">
                  <c:v>364</c:v>
                </c:pt>
                <c:pt idx="327">
                  <c:v>436</c:v>
                </c:pt>
                <c:pt idx="328">
                  <c:v>420</c:v>
                </c:pt>
                <c:pt idx="329">
                  <c:v>472</c:v>
                </c:pt>
                <c:pt idx="330">
                  <c:v>408</c:v>
                </c:pt>
                <c:pt idx="331">
                  <c:v>292</c:v>
                </c:pt>
                <c:pt idx="332">
                  <c:v>288</c:v>
                </c:pt>
                <c:pt idx="333">
                  <c:v>252</c:v>
                </c:pt>
                <c:pt idx="334">
                  <c:v>312</c:v>
                </c:pt>
                <c:pt idx="335">
                  <c:v>212</c:v>
                </c:pt>
                <c:pt idx="336">
                  <c:v>256</c:v>
                </c:pt>
                <c:pt idx="337">
                  <c:v>268</c:v>
                </c:pt>
                <c:pt idx="338">
                  <c:v>244</c:v>
                </c:pt>
                <c:pt idx="339">
                  <c:v>268</c:v>
                </c:pt>
                <c:pt idx="340">
                  <c:v>248</c:v>
                </c:pt>
                <c:pt idx="341">
                  <c:v>324</c:v>
                </c:pt>
                <c:pt idx="342">
                  <c:v>188</c:v>
                </c:pt>
                <c:pt idx="343">
                  <c:v>240</c:v>
                </c:pt>
                <c:pt idx="344">
                  <c:v>196</c:v>
                </c:pt>
                <c:pt idx="345">
                  <c:v>212</c:v>
                </c:pt>
                <c:pt idx="346">
                  <c:v>244</c:v>
                </c:pt>
                <c:pt idx="347">
                  <c:v>292</c:v>
                </c:pt>
                <c:pt idx="348">
                  <c:v>200</c:v>
                </c:pt>
                <c:pt idx="349">
                  <c:v>208</c:v>
                </c:pt>
                <c:pt idx="350">
                  <c:v>264</c:v>
                </c:pt>
                <c:pt idx="351">
                  <c:v>212</c:v>
                </c:pt>
                <c:pt idx="352">
                  <c:v>236</c:v>
                </c:pt>
                <c:pt idx="353">
                  <c:v>172</c:v>
                </c:pt>
                <c:pt idx="354">
                  <c:v>300</c:v>
                </c:pt>
                <c:pt idx="355">
                  <c:v>232</c:v>
                </c:pt>
                <c:pt idx="356">
                  <c:v>260</c:v>
                </c:pt>
                <c:pt idx="357">
                  <c:v>204</c:v>
                </c:pt>
                <c:pt idx="358">
                  <c:v>268</c:v>
                </c:pt>
                <c:pt idx="359">
                  <c:v>200</c:v>
                </c:pt>
                <c:pt idx="360">
                  <c:v>264</c:v>
                </c:pt>
                <c:pt idx="361">
                  <c:v>232</c:v>
                </c:pt>
                <c:pt idx="362">
                  <c:v>252</c:v>
                </c:pt>
                <c:pt idx="363">
                  <c:v>264</c:v>
                </c:pt>
                <c:pt idx="364">
                  <c:v>224</c:v>
                </c:pt>
                <c:pt idx="365">
                  <c:v>200</c:v>
                </c:pt>
                <c:pt idx="366">
                  <c:v>236</c:v>
                </c:pt>
                <c:pt idx="367">
                  <c:v>260</c:v>
                </c:pt>
                <c:pt idx="368">
                  <c:v>236</c:v>
                </c:pt>
                <c:pt idx="369">
                  <c:v>212</c:v>
                </c:pt>
                <c:pt idx="370">
                  <c:v>236</c:v>
                </c:pt>
                <c:pt idx="371">
                  <c:v>284</c:v>
                </c:pt>
                <c:pt idx="372">
                  <c:v>228</c:v>
                </c:pt>
                <c:pt idx="373">
                  <c:v>224</c:v>
                </c:pt>
                <c:pt idx="374">
                  <c:v>264</c:v>
                </c:pt>
                <c:pt idx="375">
                  <c:v>252</c:v>
                </c:pt>
                <c:pt idx="376">
                  <c:v>200</c:v>
                </c:pt>
                <c:pt idx="377">
                  <c:v>240</c:v>
                </c:pt>
                <c:pt idx="378">
                  <c:v>168</c:v>
                </c:pt>
                <c:pt idx="379">
                  <c:v>184</c:v>
                </c:pt>
                <c:pt idx="380">
                  <c:v>180</c:v>
                </c:pt>
                <c:pt idx="381">
                  <c:v>140</c:v>
                </c:pt>
                <c:pt idx="382">
                  <c:v>252</c:v>
                </c:pt>
                <c:pt idx="383">
                  <c:v>184</c:v>
                </c:pt>
                <c:pt idx="384">
                  <c:v>184</c:v>
                </c:pt>
                <c:pt idx="385">
                  <c:v>224</c:v>
                </c:pt>
                <c:pt idx="386">
                  <c:v>200</c:v>
                </c:pt>
                <c:pt idx="387">
                  <c:v>156</c:v>
                </c:pt>
                <c:pt idx="388">
                  <c:v>216</c:v>
                </c:pt>
                <c:pt idx="389">
                  <c:v>200</c:v>
                </c:pt>
                <c:pt idx="390">
                  <c:v>232</c:v>
                </c:pt>
                <c:pt idx="391">
                  <c:v>180</c:v>
                </c:pt>
                <c:pt idx="392">
                  <c:v>188</c:v>
                </c:pt>
                <c:pt idx="393">
                  <c:v>244</c:v>
                </c:pt>
                <c:pt idx="394">
                  <c:v>216</c:v>
                </c:pt>
                <c:pt idx="395">
                  <c:v>216</c:v>
                </c:pt>
                <c:pt idx="396">
                  <c:v>192</c:v>
                </c:pt>
                <c:pt idx="397">
                  <c:v>224</c:v>
                </c:pt>
                <c:pt idx="398">
                  <c:v>244</c:v>
                </c:pt>
                <c:pt idx="399">
                  <c:v>204</c:v>
                </c:pt>
                <c:pt idx="400">
                  <c:v>232</c:v>
                </c:pt>
                <c:pt idx="401">
                  <c:v>224</c:v>
                </c:pt>
                <c:pt idx="402">
                  <c:v>180</c:v>
                </c:pt>
                <c:pt idx="403">
                  <c:v>240</c:v>
                </c:pt>
                <c:pt idx="404">
                  <c:v>212</c:v>
                </c:pt>
                <c:pt idx="405">
                  <c:v>196</c:v>
                </c:pt>
                <c:pt idx="406">
                  <c:v>196</c:v>
                </c:pt>
                <c:pt idx="407">
                  <c:v>240</c:v>
                </c:pt>
                <c:pt idx="408">
                  <c:v>216</c:v>
                </c:pt>
                <c:pt idx="409">
                  <c:v>248</c:v>
                </c:pt>
                <c:pt idx="410">
                  <c:v>176</c:v>
                </c:pt>
                <c:pt idx="411">
                  <c:v>184</c:v>
                </c:pt>
                <c:pt idx="412">
                  <c:v>168</c:v>
                </c:pt>
                <c:pt idx="413">
                  <c:v>240</c:v>
                </c:pt>
                <c:pt idx="414">
                  <c:v>168</c:v>
                </c:pt>
                <c:pt idx="415">
                  <c:v>176</c:v>
                </c:pt>
                <c:pt idx="416">
                  <c:v>180</c:v>
                </c:pt>
                <c:pt idx="417">
                  <c:v>248</c:v>
                </c:pt>
                <c:pt idx="418">
                  <c:v>204</c:v>
                </c:pt>
                <c:pt idx="419">
                  <c:v>208</c:v>
                </c:pt>
                <c:pt idx="420">
                  <c:v>180</c:v>
                </c:pt>
                <c:pt idx="421">
                  <c:v>220</c:v>
                </c:pt>
                <c:pt idx="422">
                  <c:v>168</c:v>
                </c:pt>
                <c:pt idx="423">
                  <c:v>212</c:v>
                </c:pt>
                <c:pt idx="424">
                  <c:v>200</c:v>
                </c:pt>
                <c:pt idx="425">
                  <c:v>204</c:v>
                </c:pt>
                <c:pt idx="426">
                  <c:v>160</c:v>
                </c:pt>
                <c:pt idx="427">
                  <c:v>164</c:v>
                </c:pt>
                <c:pt idx="428">
                  <c:v>180</c:v>
                </c:pt>
                <c:pt idx="429">
                  <c:v>220</c:v>
                </c:pt>
                <c:pt idx="430">
                  <c:v>212</c:v>
                </c:pt>
                <c:pt idx="431">
                  <c:v>248</c:v>
                </c:pt>
                <c:pt idx="432">
                  <c:v>176</c:v>
                </c:pt>
                <c:pt idx="433">
                  <c:v>216</c:v>
                </c:pt>
                <c:pt idx="434">
                  <c:v>200</c:v>
                </c:pt>
                <c:pt idx="435">
                  <c:v>208</c:v>
                </c:pt>
                <c:pt idx="436">
                  <c:v>228</c:v>
                </c:pt>
                <c:pt idx="437">
                  <c:v>212</c:v>
                </c:pt>
                <c:pt idx="438">
                  <c:v>244</c:v>
                </c:pt>
                <c:pt idx="439">
                  <c:v>176</c:v>
                </c:pt>
                <c:pt idx="440">
                  <c:v>200</c:v>
                </c:pt>
                <c:pt idx="441">
                  <c:v>216</c:v>
                </c:pt>
                <c:pt idx="442">
                  <c:v>224</c:v>
                </c:pt>
                <c:pt idx="443">
                  <c:v>172</c:v>
                </c:pt>
                <c:pt idx="444">
                  <c:v>212</c:v>
                </c:pt>
                <c:pt idx="445">
                  <c:v>196</c:v>
                </c:pt>
                <c:pt idx="446">
                  <c:v>232</c:v>
                </c:pt>
                <c:pt idx="447">
                  <c:v>196</c:v>
                </c:pt>
                <c:pt idx="448">
                  <c:v>176</c:v>
                </c:pt>
                <c:pt idx="449">
                  <c:v>196</c:v>
                </c:pt>
                <c:pt idx="450">
                  <c:v>176</c:v>
                </c:pt>
                <c:pt idx="451">
                  <c:v>212</c:v>
                </c:pt>
                <c:pt idx="452">
                  <c:v>168</c:v>
                </c:pt>
                <c:pt idx="453">
                  <c:v>244</c:v>
                </c:pt>
                <c:pt idx="454">
                  <c:v>220</c:v>
                </c:pt>
                <c:pt idx="455">
                  <c:v>164</c:v>
                </c:pt>
                <c:pt idx="456">
                  <c:v>172</c:v>
                </c:pt>
                <c:pt idx="457">
                  <c:v>204</c:v>
                </c:pt>
                <c:pt idx="458">
                  <c:v>188</c:v>
                </c:pt>
                <c:pt idx="459">
                  <c:v>192</c:v>
                </c:pt>
                <c:pt idx="460">
                  <c:v>196</c:v>
                </c:pt>
                <c:pt idx="461">
                  <c:v>176</c:v>
                </c:pt>
                <c:pt idx="462">
                  <c:v>184</c:v>
                </c:pt>
                <c:pt idx="463">
                  <c:v>200</c:v>
                </c:pt>
                <c:pt idx="464">
                  <c:v>228</c:v>
                </c:pt>
                <c:pt idx="465">
                  <c:v>188</c:v>
                </c:pt>
                <c:pt idx="466">
                  <c:v>212</c:v>
                </c:pt>
                <c:pt idx="467">
                  <c:v>168</c:v>
                </c:pt>
                <c:pt idx="468">
                  <c:v>232</c:v>
                </c:pt>
                <c:pt idx="469">
                  <c:v>196</c:v>
                </c:pt>
                <c:pt idx="470">
                  <c:v>200</c:v>
                </c:pt>
                <c:pt idx="471">
                  <c:v>268</c:v>
                </c:pt>
                <c:pt idx="472">
                  <c:v>216</c:v>
                </c:pt>
                <c:pt idx="473">
                  <c:v>192</c:v>
                </c:pt>
                <c:pt idx="474">
                  <c:v>212</c:v>
                </c:pt>
                <c:pt idx="475">
                  <c:v>188</c:v>
                </c:pt>
                <c:pt idx="476">
                  <c:v>224</c:v>
                </c:pt>
                <c:pt idx="477">
                  <c:v>172</c:v>
                </c:pt>
                <c:pt idx="478">
                  <c:v>164</c:v>
                </c:pt>
                <c:pt idx="479">
                  <c:v>192</c:v>
                </c:pt>
                <c:pt idx="480">
                  <c:v>128</c:v>
                </c:pt>
                <c:pt idx="481">
                  <c:v>204</c:v>
                </c:pt>
                <c:pt idx="482">
                  <c:v>212</c:v>
                </c:pt>
                <c:pt idx="483">
                  <c:v>228</c:v>
                </c:pt>
                <c:pt idx="484">
                  <c:v>272</c:v>
                </c:pt>
                <c:pt idx="485">
                  <c:v>188</c:v>
                </c:pt>
                <c:pt idx="486">
                  <c:v>192</c:v>
                </c:pt>
                <c:pt idx="487">
                  <c:v>224</c:v>
                </c:pt>
                <c:pt idx="488">
                  <c:v>240</c:v>
                </c:pt>
                <c:pt idx="489">
                  <c:v>188</c:v>
                </c:pt>
                <c:pt idx="490">
                  <c:v>208</c:v>
                </c:pt>
                <c:pt idx="491">
                  <c:v>200</c:v>
                </c:pt>
                <c:pt idx="492">
                  <c:v>184</c:v>
                </c:pt>
                <c:pt idx="493">
                  <c:v>184</c:v>
                </c:pt>
                <c:pt idx="494">
                  <c:v>232</c:v>
                </c:pt>
                <c:pt idx="495">
                  <c:v>200</c:v>
                </c:pt>
                <c:pt idx="496">
                  <c:v>180</c:v>
                </c:pt>
                <c:pt idx="497">
                  <c:v>200</c:v>
                </c:pt>
                <c:pt idx="498">
                  <c:v>204</c:v>
                </c:pt>
                <c:pt idx="499">
                  <c:v>180</c:v>
                </c:pt>
                <c:pt idx="500">
                  <c:v>132</c:v>
                </c:pt>
                <c:pt idx="501">
                  <c:v>124</c:v>
                </c:pt>
                <c:pt idx="502">
                  <c:v>192</c:v>
                </c:pt>
                <c:pt idx="503">
                  <c:v>148</c:v>
                </c:pt>
                <c:pt idx="504">
                  <c:v>164</c:v>
                </c:pt>
                <c:pt idx="505">
                  <c:v>128</c:v>
                </c:pt>
                <c:pt idx="506">
                  <c:v>172</c:v>
                </c:pt>
                <c:pt idx="507">
                  <c:v>192</c:v>
                </c:pt>
                <c:pt idx="508">
                  <c:v>196</c:v>
                </c:pt>
                <c:pt idx="509">
                  <c:v>180</c:v>
                </c:pt>
                <c:pt idx="510">
                  <c:v>156</c:v>
                </c:pt>
                <c:pt idx="511">
                  <c:v>228</c:v>
                </c:pt>
                <c:pt idx="512">
                  <c:v>168</c:v>
                </c:pt>
                <c:pt idx="513">
                  <c:v>172</c:v>
                </c:pt>
                <c:pt idx="514">
                  <c:v>228</c:v>
                </c:pt>
                <c:pt idx="515">
                  <c:v>148</c:v>
                </c:pt>
                <c:pt idx="516">
                  <c:v>148</c:v>
                </c:pt>
                <c:pt idx="517">
                  <c:v>200</c:v>
                </c:pt>
                <c:pt idx="518">
                  <c:v>172</c:v>
                </c:pt>
                <c:pt idx="519">
                  <c:v>184</c:v>
                </c:pt>
                <c:pt idx="520">
                  <c:v>192</c:v>
                </c:pt>
                <c:pt idx="521">
                  <c:v>208</c:v>
                </c:pt>
                <c:pt idx="522">
                  <c:v>176</c:v>
                </c:pt>
                <c:pt idx="523">
                  <c:v>156</c:v>
                </c:pt>
                <c:pt idx="524">
                  <c:v>204</c:v>
                </c:pt>
                <c:pt idx="525">
                  <c:v>160</c:v>
                </c:pt>
                <c:pt idx="526">
                  <c:v>188</c:v>
                </c:pt>
                <c:pt idx="527">
                  <c:v>148</c:v>
                </c:pt>
                <c:pt idx="528">
                  <c:v>200</c:v>
                </c:pt>
                <c:pt idx="529">
                  <c:v>160</c:v>
                </c:pt>
                <c:pt idx="530">
                  <c:v>156</c:v>
                </c:pt>
                <c:pt idx="531">
                  <c:v>116</c:v>
                </c:pt>
                <c:pt idx="532">
                  <c:v>124</c:v>
                </c:pt>
                <c:pt idx="533">
                  <c:v>176</c:v>
                </c:pt>
                <c:pt idx="534">
                  <c:v>236</c:v>
                </c:pt>
                <c:pt idx="535">
                  <c:v>164</c:v>
                </c:pt>
                <c:pt idx="536">
                  <c:v>156</c:v>
                </c:pt>
                <c:pt idx="537">
                  <c:v>124</c:v>
                </c:pt>
                <c:pt idx="538">
                  <c:v>136</c:v>
                </c:pt>
                <c:pt idx="539">
                  <c:v>128</c:v>
                </c:pt>
                <c:pt idx="540">
                  <c:v>160</c:v>
                </c:pt>
                <c:pt idx="541">
                  <c:v>140</c:v>
                </c:pt>
                <c:pt idx="542">
                  <c:v>156</c:v>
                </c:pt>
                <c:pt idx="543">
                  <c:v>192</c:v>
                </c:pt>
                <c:pt idx="544">
                  <c:v>208</c:v>
                </c:pt>
                <c:pt idx="545">
                  <c:v>152</c:v>
                </c:pt>
                <c:pt idx="546">
                  <c:v>204</c:v>
                </c:pt>
                <c:pt idx="547">
                  <c:v>228</c:v>
                </c:pt>
                <c:pt idx="548">
                  <c:v>184</c:v>
                </c:pt>
                <c:pt idx="549">
                  <c:v>148</c:v>
                </c:pt>
                <c:pt idx="550">
                  <c:v>140</c:v>
                </c:pt>
                <c:pt idx="551">
                  <c:v>196</c:v>
                </c:pt>
                <c:pt idx="552">
                  <c:v>200</c:v>
                </c:pt>
                <c:pt idx="553">
                  <c:v>220</c:v>
                </c:pt>
                <c:pt idx="554">
                  <c:v>176</c:v>
                </c:pt>
                <c:pt idx="555">
                  <c:v>152</c:v>
                </c:pt>
                <c:pt idx="556">
                  <c:v>240</c:v>
                </c:pt>
                <c:pt idx="557">
                  <c:v>140</c:v>
                </c:pt>
                <c:pt idx="558">
                  <c:v>184</c:v>
                </c:pt>
                <c:pt idx="559">
                  <c:v>204</c:v>
                </c:pt>
                <c:pt idx="560">
                  <c:v>236</c:v>
                </c:pt>
                <c:pt idx="561">
                  <c:v>244</c:v>
                </c:pt>
                <c:pt idx="562">
                  <c:v>180</c:v>
                </c:pt>
                <c:pt idx="563">
                  <c:v>248</c:v>
                </c:pt>
                <c:pt idx="564">
                  <c:v>208</c:v>
                </c:pt>
                <c:pt idx="565">
                  <c:v>284</c:v>
                </c:pt>
                <c:pt idx="566">
                  <c:v>240</c:v>
                </c:pt>
                <c:pt idx="567">
                  <c:v>312</c:v>
                </c:pt>
                <c:pt idx="568">
                  <c:v>348</c:v>
                </c:pt>
                <c:pt idx="569">
                  <c:v>216</c:v>
                </c:pt>
                <c:pt idx="570">
                  <c:v>276</c:v>
                </c:pt>
                <c:pt idx="571">
                  <c:v>252</c:v>
                </c:pt>
                <c:pt idx="572">
                  <c:v>224</c:v>
                </c:pt>
                <c:pt idx="573">
                  <c:v>220</c:v>
                </c:pt>
                <c:pt idx="574">
                  <c:v>168</c:v>
                </c:pt>
                <c:pt idx="575">
                  <c:v>144</c:v>
                </c:pt>
                <c:pt idx="576">
                  <c:v>204</c:v>
                </c:pt>
                <c:pt idx="577">
                  <c:v>188</c:v>
                </c:pt>
                <c:pt idx="578">
                  <c:v>188</c:v>
                </c:pt>
                <c:pt idx="579">
                  <c:v>216</c:v>
                </c:pt>
                <c:pt idx="580">
                  <c:v>208</c:v>
                </c:pt>
                <c:pt idx="581">
                  <c:v>144</c:v>
                </c:pt>
                <c:pt idx="582">
                  <c:v>148</c:v>
                </c:pt>
                <c:pt idx="583">
                  <c:v>160</c:v>
                </c:pt>
                <c:pt idx="584">
                  <c:v>224</c:v>
                </c:pt>
                <c:pt idx="585">
                  <c:v>160</c:v>
                </c:pt>
                <c:pt idx="586">
                  <c:v>208</c:v>
                </c:pt>
                <c:pt idx="587">
                  <c:v>184</c:v>
                </c:pt>
                <c:pt idx="588">
                  <c:v>188</c:v>
                </c:pt>
                <c:pt idx="589">
                  <c:v>212</c:v>
                </c:pt>
                <c:pt idx="590">
                  <c:v>172</c:v>
                </c:pt>
                <c:pt idx="591">
                  <c:v>216</c:v>
                </c:pt>
                <c:pt idx="592">
                  <c:v>168</c:v>
                </c:pt>
                <c:pt idx="593">
                  <c:v>192</c:v>
                </c:pt>
                <c:pt idx="594">
                  <c:v>192</c:v>
                </c:pt>
                <c:pt idx="595">
                  <c:v>240</c:v>
                </c:pt>
                <c:pt idx="596">
                  <c:v>192</c:v>
                </c:pt>
                <c:pt idx="597">
                  <c:v>172</c:v>
                </c:pt>
                <c:pt idx="598">
                  <c:v>240</c:v>
                </c:pt>
                <c:pt idx="599">
                  <c:v>216</c:v>
                </c:pt>
                <c:pt idx="600">
                  <c:v>176</c:v>
                </c:pt>
                <c:pt idx="601">
                  <c:v>268</c:v>
                </c:pt>
                <c:pt idx="602">
                  <c:v>204</c:v>
                </c:pt>
                <c:pt idx="603">
                  <c:v>256</c:v>
                </c:pt>
                <c:pt idx="604">
                  <c:v>288</c:v>
                </c:pt>
                <c:pt idx="605">
                  <c:v>324</c:v>
                </c:pt>
                <c:pt idx="606">
                  <c:v>304</c:v>
                </c:pt>
                <c:pt idx="607">
                  <c:v>384</c:v>
                </c:pt>
                <c:pt idx="608">
                  <c:v>360</c:v>
                </c:pt>
                <c:pt idx="609">
                  <c:v>384</c:v>
                </c:pt>
                <c:pt idx="610">
                  <c:v>428</c:v>
                </c:pt>
                <c:pt idx="611">
                  <c:v>304</c:v>
                </c:pt>
                <c:pt idx="612">
                  <c:v>272</c:v>
                </c:pt>
                <c:pt idx="613">
                  <c:v>248</c:v>
                </c:pt>
                <c:pt idx="614">
                  <c:v>216</c:v>
                </c:pt>
                <c:pt idx="615">
                  <c:v>204</c:v>
                </c:pt>
                <c:pt idx="616">
                  <c:v>152</c:v>
                </c:pt>
                <c:pt idx="617">
                  <c:v>184</c:v>
                </c:pt>
                <c:pt idx="618">
                  <c:v>172</c:v>
                </c:pt>
                <c:pt idx="619">
                  <c:v>152</c:v>
                </c:pt>
                <c:pt idx="620">
                  <c:v>164</c:v>
                </c:pt>
                <c:pt idx="621">
                  <c:v>184</c:v>
                </c:pt>
                <c:pt idx="622">
                  <c:v>164</c:v>
                </c:pt>
                <c:pt idx="623">
                  <c:v>216</c:v>
                </c:pt>
                <c:pt idx="624">
                  <c:v>152</c:v>
                </c:pt>
                <c:pt idx="625">
                  <c:v>152</c:v>
                </c:pt>
                <c:pt idx="626">
                  <c:v>196</c:v>
                </c:pt>
                <c:pt idx="627">
                  <c:v>160</c:v>
                </c:pt>
                <c:pt idx="628">
                  <c:v>196</c:v>
                </c:pt>
                <c:pt idx="629">
                  <c:v>148</c:v>
                </c:pt>
                <c:pt idx="630">
                  <c:v>164</c:v>
                </c:pt>
                <c:pt idx="631">
                  <c:v>200</c:v>
                </c:pt>
                <c:pt idx="632">
                  <c:v>196</c:v>
                </c:pt>
                <c:pt idx="633">
                  <c:v>228</c:v>
                </c:pt>
                <c:pt idx="634">
                  <c:v>204</c:v>
                </c:pt>
                <c:pt idx="635">
                  <c:v>212</c:v>
                </c:pt>
                <c:pt idx="636">
                  <c:v>244</c:v>
                </c:pt>
                <c:pt idx="637">
                  <c:v>212</c:v>
                </c:pt>
                <c:pt idx="638">
                  <c:v>232</c:v>
                </c:pt>
                <c:pt idx="639">
                  <c:v>172</c:v>
                </c:pt>
                <c:pt idx="640">
                  <c:v>232</c:v>
                </c:pt>
                <c:pt idx="641">
                  <c:v>200</c:v>
                </c:pt>
                <c:pt idx="642">
                  <c:v>164</c:v>
                </c:pt>
                <c:pt idx="643">
                  <c:v>244</c:v>
                </c:pt>
                <c:pt idx="644">
                  <c:v>268</c:v>
                </c:pt>
                <c:pt idx="645">
                  <c:v>196</c:v>
                </c:pt>
                <c:pt idx="646">
                  <c:v>272</c:v>
                </c:pt>
                <c:pt idx="647">
                  <c:v>252</c:v>
                </c:pt>
                <c:pt idx="648">
                  <c:v>196</c:v>
                </c:pt>
                <c:pt idx="649">
                  <c:v>248</c:v>
                </c:pt>
                <c:pt idx="650">
                  <c:v>252</c:v>
                </c:pt>
                <c:pt idx="651">
                  <c:v>320</c:v>
                </c:pt>
                <c:pt idx="652">
                  <c:v>292</c:v>
                </c:pt>
                <c:pt idx="653">
                  <c:v>260</c:v>
                </c:pt>
                <c:pt idx="654">
                  <c:v>336</c:v>
                </c:pt>
                <c:pt idx="655">
                  <c:v>328</c:v>
                </c:pt>
                <c:pt idx="656">
                  <c:v>360</c:v>
                </c:pt>
                <c:pt idx="657">
                  <c:v>356</c:v>
                </c:pt>
                <c:pt idx="658">
                  <c:v>396</c:v>
                </c:pt>
                <c:pt idx="659">
                  <c:v>404</c:v>
                </c:pt>
                <c:pt idx="660">
                  <c:v>356</c:v>
                </c:pt>
                <c:pt idx="661">
                  <c:v>328</c:v>
                </c:pt>
                <c:pt idx="662">
                  <c:v>244</c:v>
                </c:pt>
                <c:pt idx="663">
                  <c:v>220</c:v>
                </c:pt>
                <c:pt idx="664">
                  <c:v>232</c:v>
                </c:pt>
                <c:pt idx="665">
                  <c:v>260</c:v>
                </c:pt>
                <c:pt idx="666">
                  <c:v>268</c:v>
                </c:pt>
                <c:pt idx="667">
                  <c:v>244</c:v>
                </c:pt>
                <c:pt idx="668">
                  <c:v>180</c:v>
                </c:pt>
                <c:pt idx="669">
                  <c:v>248</c:v>
                </c:pt>
                <c:pt idx="670">
                  <c:v>232</c:v>
                </c:pt>
                <c:pt idx="671">
                  <c:v>156</c:v>
                </c:pt>
                <c:pt idx="672">
                  <c:v>208</c:v>
                </c:pt>
                <c:pt idx="673">
                  <c:v>152</c:v>
                </c:pt>
                <c:pt idx="674">
                  <c:v>220</c:v>
                </c:pt>
                <c:pt idx="675">
                  <c:v>208</c:v>
                </c:pt>
                <c:pt idx="676">
                  <c:v>176</c:v>
                </c:pt>
                <c:pt idx="677">
                  <c:v>244</c:v>
                </c:pt>
                <c:pt idx="678">
                  <c:v>140</c:v>
                </c:pt>
                <c:pt idx="679">
                  <c:v>148</c:v>
                </c:pt>
                <c:pt idx="680">
                  <c:v>180</c:v>
                </c:pt>
                <c:pt idx="681">
                  <c:v>152</c:v>
                </c:pt>
                <c:pt idx="682">
                  <c:v>220</c:v>
                </c:pt>
                <c:pt idx="683">
                  <c:v>228</c:v>
                </c:pt>
                <c:pt idx="684">
                  <c:v>156</c:v>
                </c:pt>
                <c:pt idx="685">
                  <c:v>204</c:v>
                </c:pt>
                <c:pt idx="686">
                  <c:v>140</c:v>
                </c:pt>
                <c:pt idx="687">
                  <c:v>136</c:v>
                </c:pt>
                <c:pt idx="688">
                  <c:v>204</c:v>
                </c:pt>
                <c:pt idx="689">
                  <c:v>204</c:v>
                </c:pt>
                <c:pt idx="690">
                  <c:v>244</c:v>
                </c:pt>
                <c:pt idx="691">
                  <c:v>268</c:v>
                </c:pt>
                <c:pt idx="692">
                  <c:v>256</c:v>
                </c:pt>
                <c:pt idx="693">
                  <c:v>248</c:v>
                </c:pt>
                <c:pt idx="694">
                  <c:v>252</c:v>
                </c:pt>
                <c:pt idx="695">
                  <c:v>188</c:v>
                </c:pt>
                <c:pt idx="696">
                  <c:v>292</c:v>
                </c:pt>
                <c:pt idx="697">
                  <c:v>228</c:v>
                </c:pt>
                <c:pt idx="698">
                  <c:v>308</c:v>
                </c:pt>
                <c:pt idx="699">
                  <c:v>264</c:v>
                </c:pt>
                <c:pt idx="700">
                  <c:v>368</c:v>
                </c:pt>
                <c:pt idx="701">
                  <c:v>364</c:v>
                </c:pt>
                <c:pt idx="702">
                  <c:v>344</c:v>
                </c:pt>
                <c:pt idx="703">
                  <c:v>324</c:v>
                </c:pt>
                <c:pt idx="704">
                  <c:v>268</c:v>
                </c:pt>
                <c:pt idx="705">
                  <c:v>296</c:v>
                </c:pt>
                <c:pt idx="706">
                  <c:v>276</c:v>
                </c:pt>
                <c:pt idx="707">
                  <c:v>292</c:v>
                </c:pt>
                <c:pt idx="708">
                  <c:v>272</c:v>
                </c:pt>
                <c:pt idx="709">
                  <c:v>256</c:v>
                </c:pt>
                <c:pt idx="710">
                  <c:v>216</c:v>
                </c:pt>
                <c:pt idx="711">
                  <c:v>164</c:v>
                </c:pt>
                <c:pt idx="712">
                  <c:v>192</c:v>
                </c:pt>
                <c:pt idx="713">
                  <c:v>204</c:v>
                </c:pt>
                <c:pt idx="714">
                  <c:v>184</c:v>
                </c:pt>
                <c:pt idx="715">
                  <c:v>204</c:v>
                </c:pt>
                <c:pt idx="716">
                  <c:v>180</c:v>
                </c:pt>
                <c:pt idx="717">
                  <c:v>296</c:v>
                </c:pt>
                <c:pt idx="718">
                  <c:v>208</c:v>
                </c:pt>
                <c:pt idx="719">
                  <c:v>192</c:v>
                </c:pt>
                <c:pt idx="720">
                  <c:v>300</c:v>
                </c:pt>
                <c:pt idx="721">
                  <c:v>344</c:v>
                </c:pt>
                <c:pt idx="722">
                  <c:v>288</c:v>
                </c:pt>
                <c:pt idx="723">
                  <c:v>312</c:v>
                </c:pt>
                <c:pt idx="724">
                  <c:v>368</c:v>
                </c:pt>
                <c:pt idx="725">
                  <c:v>272</c:v>
                </c:pt>
                <c:pt idx="726">
                  <c:v>276</c:v>
                </c:pt>
                <c:pt idx="727">
                  <c:v>264</c:v>
                </c:pt>
                <c:pt idx="728">
                  <c:v>340</c:v>
                </c:pt>
                <c:pt idx="729">
                  <c:v>312</c:v>
                </c:pt>
                <c:pt idx="730">
                  <c:v>260</c:v>
                </c:pt>
                <c:pt idx="731">
                  <c:v>180</c:v>
                </c:pt>
                <c:pt idx="732">
                  <c:v>204</c:v>
                </c:pt>
                <c:pt idx="733">
                  <c:v>168</c:v>
                </c:pt>
                <c:pt idx="734">
                  <c:v>212</c:v>
                </c:pt>
                <c:pt idx="735">
                  <c:v>172</c:v>
                </c:pt>
                <c:pt idx="736">
                  <c:v>140</c:v>
                </c:pt>
                <c:pt idx="737">
                  <c:v>172</c:v>
                </c:pt>
                <c:pt idx="738">
                  <c:v>176</c:v>
                </c:pt>
                <c:pt idx="739">
                  <c:v>152</c:v>
                </c:pt>
                <c:pt idx="740">
                  <c:v>152</c:v>
                </c:pt>
                <c:pt idx="741">
                  <c:v>116</c:v>
                </c:pt>
                <c:pt idx="742">
                  <c:v>160</c:v>
                </c:pt>
                <c:pt idx="743">
                  <c:v>144</c:v>
                </c:pt>
                <c:pt idx="744">
                  <c:v>140</c:v>
                </c:pt>
                <c:pt idx="745">
                  <c:v>168</c:v>
                </c:pt>
                <c:pt idx="746">
                  <c:v>136</c:v>
                </c:pt>
                <c:pt idx="747">
                  <c:v>156</c:v>
                </c:pt>
                <c:pt idx="748">
                  <c:v>140</c:v>
                </c:pt>
                <c:pt idx="749">
                  <c:v>156</c:v>
                </c:pt>
                <c:pt idx="750">
                  <c:v>112</c:v>
                </c:pt>
                <c:pt idx="751">
                  <c:v>164</c:v>
                </c:pt>
                <c:pt idx="752">
                  <c:v>164</c:v>
                </c:pt>
                <c:pt idx="753">
                  <c:v>152</c:v>
                </c:pt>
                <c:pt idx="754">
                  <c:v>196</c:v>
                </c:pt>
                <c:pt idx="755">
                  <c:v>156</c:v>
                </c:pt>
                <c:pt idx="756">
                  <c:v>160</c:v>
                </c:pt>
                <c:pt idx="757">
                  <c:v>144</c:v>
                </c:pt>
                <c:pt idx="758">
                  <c:v>156</c:v>
                </c:pt>
                <c:pt idx="759">
                  <c:v>192</c:v>
                </c:pt>
                <c:pt idx="760">
                  <c:v>160</c:v>
                </c:pt>
                <c:pt idx="761">
                  <c:v>212</c:v>
                </c:pt>
                <c:pt idx="762">
                  <c:v>208</c:v>
                </c:pt>
                <c:pt idx="763">
                  <c:v>188</c:v>
                </c:pt>
                <c:pt idx="764">
                  <c:v>152</c:v>
                </c:pt>
                <c:pt idx="765">
                  <c:v>192</c:v>
                </c:pt>
                <c:pt idx="766">
                  <c:v>120</c:v>
                </c:pt>
                <c:pt idx="767">
                  <c:v>96</c:v>
                </c:pt>
                <c:pt idx="768">
                  <c:v>164</c:v>
                </c:pt>
                <c:pt idx="769">
                  <c:v>124</c:v>
                </c:pt>
                <c:pt idx="770">
                  <c:v>132</c:v>
                </c:pt>
                <c:pt idx="771">
                  <c:v>144</c:v>
                </c:pt>
                <c:pt idx="772">
                  <c:v>116</c:v>
                </c:pt>
                <c:pt idx="773">
                  <c:v>180</c:v>
                </c:pt>
                <c:pt idx="774">
                  <c:v>132</c:v>
                </c:pt>
                <c:pt idx="775">
                  <c:v>152</c:v>
                </c:pt>
                <c:pt idx="776">
                  <c:v>180</c:v>
                </c:pt>
                <c:pt idx="777">
                  <c:v>140</c:v>
                </c:pt>
                <c:pt idx="778">
                  <c:v>128</c:v>
                </c:pt>
                <c:pt idx="779">
                  <c:v>104</c:v>
                </c:pt>
                <c:pt idx="780">
                  <c:v>140</c:v>
                </c:pt>
                <c:pt idx="781">
                  <c:v>148</c:v>
                </c:pt>
                <c:pt idx="782">
                  <c:v>156</c:v>
                </c:pt>
                <c:pt idx="783">
                  <c:v>112</c:v>
                </c:pt>
                <c:pt idx="784">
                  <c:v>108</c:v>
                </c:pt>
                <c:pt idx="785">
                  <c:v>128</c:v>
                </c:pt>
                <c:pt idx="786">
                  <c:v>116</c:v>
                </c:pt>
                <c:pt idx="787">
                  <c:v>116</c:v>
                </c:pt>
                <c:pt idx="788">
                  <c:v>108</c:v>
                </c:pt>
                <c:pt idx="789">
                  <c:v>112</c:v>
                </c:pt>
                <c:pt idx="790">
                  <c:v>120</c:v>
                </c:pt>
                <c:pt idx="791">
                  <c:v>164</c:v>
                </c:pt>
                <c:pt idx="792">
                  <c:v>140</c:v>
                </c:pt>
                <c:pt idx="793">
                  <c:v>116</c:v>
                </c:pt>
                <c:pt idx="794">
                  <c:v>120</c:v>
                </c:pt>
                <c:pt idx="795">
                  <c:v>140</c:v>
                </c:pt>
                <c:pt idx="796">
                  <c:v>176</c:v>
                </c:pt>
                <c:pt idx="797">
                  <c:v>180</c:v>
                </c:pt>
                <c:pt idx="798">
                  <c:v>136</c:v>
                </c:pt>
                <c:pt idx="799">
                  <c:v>172</c:v>
                </c:pt>
                <c:pt idx="800">
                  <c:v>168</c:v>
                </c:pt>
                <c:pt idx="801">
                  <c:v>168</c:v>
                </c:pt>
                <c:pt idx="802">
                  <c:v>164</c:v>
                </c:pt>
                <c:pt idx="803">
                  <c:v>172</c:v>
                </c:pt>
                <c:pt idx="804">
                  <c:v>156</c:v>
                </c:pt>
                <c:pt idx="805">
                  <c:v>160</c:v>
                </c:pt>
                <c:pt idx="806">
                  <c:v>172</c:v>
                </c:pt>
                <c:pt idx="807">
                  <c:v>164</c:v>
                </c:pt>
                <c:pt idx="808">
                  <c:v>140</c:v>
                </c:pt>
                <c:pt idx="809">
                  <c:v>156</c:v>
                </c:pt>
                <c:pt idx="810">
                  <c:v>136</c:v>
                </c:pt>
                <c:pt idx="811">
                  <c:v>144</c:v>
                </c:pt>
                <c:pt idx="812">
                  <c:v>116</c:v>
                </c:pt>
                <c:pt idx="813">
                  <c:v>136</c:v>
                </c:pt>
                <c:pt idx="814">
                  <c:v>128</c:v>
                </c:pt>
                <c:pt idx="815">
                  <c:v>168</c:v>
                </c:pt>
                <c:pt idx="816">
                  <c:v>112</c:v>
                </c:pt>
                <c:pt idx="817">
                  <c:v>144</c:v>
                </c:pt>
                <c:pt idx="818">
                  <c:v>168</c:v>
                </c:pt>
                <c:pt idx="819">
                  <c:v>172</c:v>
                </c:pt>
                <c:pt idx="820">
                  <c:v>180</c:v>
                </c:pt>
                <c:pt idx="821">
                  <c:v>196</c:v>
                </c:pt>
                <c:pt idx="822">
                  <c:v>196</c:v>
                </c:pt>
                <c:pt idx="823">
                  <c:v>196</c:v>
                </c:pt>
                <c:pt idx="824">
                  <c:v>212</c:v>
                </c:pt>
                <c:pt idx="825">
                  <c:v>236</c:v>
                </c:pt>
                <c:pt idx="826">
                  <c:v>208</c:v>
                </c:pt>
                <c:pt idx="827">
                  <c:v>236</c:v>
                </c:pt>
                <c:pt idx="828">
                  <c:v>176</c:v>
                </c:pt>
                <c:pt idx="829">
                  <c:v>160</c:v>
                </c:pt>
                <c:pt idx="830">
                  <c:v>200</c:v>
                </c:pt>
                <c:pt idx="831">
                  <c:v>216</c:v>
                </c:pt>
                <c:pt idx="832">
                  <c:v>264</c:v>
                </c:pt>
                <c:pt idx="833">
                  <c:v>180</c:v>
                </c:pt>
                <c:pt idx="834">
                  <c:v>216</c:v>
                </c:pt>
                <c:pt idx="835">
                  <c:v>352</c:v>
                </c:pt>
                <c:pt idx="836">
                  <c:v>244</c:v>
                </c:pt>
                <c:pt idx="837">
                  <c:v>288</c:v>
                </c:pt>
                <c:pt idx="838">
                  <c:v>200</c:v>
                </c:pt>
                <c:pt idx="839">
                  <c:v>160</c:v>
                </c:pt>
                <c:pt idx="840">
                  <c:v>156</c:v>
                </c:pt>
                <c:pt idx="841">
                  <c:v>164</c:v>
                </c:pt>
                <c:pt idx="842">
                  <c:v>116</c:v>
                </c:pt>
                <c:pt idx="843">
                  <c:v>148</c:v>
                </c:pt>
                <c:pt idx="844">
                  <c:v>116</c:v>
                </c:pt>
                <c:pt idx="845">
                  <c:v>164</c:v>
                </c:pt>
                <c:pt idx="846">
                  <c:v>168</c:v>
                </c:pt>
                <c:pt idx="847">
                  <c:v>88</c:v>
                </c:pt>
                <c:pt idx="848">
                  <c:v>136</c:v>
                </c:pt>
                <c:pt idx="849">
                  <c:v>120</c:v>
                </c:pt>
                <c:pt idx="850">
                  <c:v>144</c:v>
                </c:pt>
                <c:pt idx="851">
                  <c:v>112</c:v>
                </c:pt>
                <c:pt idx="852">
                  <c:v>96</c:v>
                </c:pt>
                <c:pt idx="853">
                  <c:v>116</c:v>
                </c:pt>
                <c:pt idx="854">
                  <c:v>116</c:v>
                </c:pt>
                <c:pt idx="855">
                  <c:v>128</c:v>
                </c:pt>
                <c:pt idx="856">
                  <c:v>188</c:v>
                </c:pt>
                <c:pt idx="857">
                  <c:v>152</c:v>
                </c:pt>
                <c:pt idx="858">
                  <c:v>152</c:v>
                </c:pt>
                <c:pt idx="859">
                  <c:v>156</c:v>
                </c:pt>
                <c:pt idx="860">
                  <c:v>132</c:v>
                </c:pt>
                <c:pt idx="861">
                  <c:v>112</c:v>
                </c:pt>
                <c:pt idx="862">
                  <c:v>128</c:v>
                </c:pt>
                <c:pt idx="863">
                  <c:v>88</c:v>
                </c:pt>
                <c:pt idx="864">
                  <c:v>120</c:v>
                </c:pt>
                <c:pt idx="865">
                  <c:v>112</c:v>
                </c:pt>
                <c:pt idx="866">
                  <c:v>156</c:v>
                </c:pt>
                <c:pt idx="867">
                  <c:v>92</c:v>
                </c:pt>
                <c:pt idx="868">
                  <c:v>84</c:v>
                </c:pt>
                <c:pt idx="869">
                  <c:v>88</c:v>
                </c:pt>
                <c:pt idx="870">
                  <c:v>124</c:v>
                </c:pt>
                <c:pt idx="871">
                  <c:v>100</c:v>
                </c:pt>
                <c:pt idx="872">
                  <c:v>112</c:v>
                </c:pt>
                <c:pt idx="873">
                  <c:v>112</c:v>
                </c:pt>
                <c:pt idx="874">
                  <c:v>92</c:v>
                </c:pt>
                <c:pt idx="875">
                  <c:v>100</c:v>
                </c:pt>
                <c:pt idx="876">
                  <c:v>96</c:v>
                </c:pt>
                <c:pt idx="877">
                  <c:v>104</c:v>
                </c:pt>
                <c:pt idx="878">
                  <c:v>116</c:v>
                </c:pt>
                <c:pt idx="879">
                  <c:v>92</c:v>
                </c:pt>
                <c:pt idx="880">
                  <c:v>116</c:v>
                </c:pt>
                <c:pt idx="881">
                  <c:v>128</c:v>
                </c:pt>
                <c:pt idx="882">
                  <c:v>104</c:v>
                </c:pt>
                <c:pt idx="883">
                  <c:v>80</c:v>
                </c:pt>
                <c:pt idx="884">
                  <c:v>80</c:v>
                </c:pt>
                <c:pt idx="885">
                  <c:v>84</c:v>
                </c:pt>
                <c:pt idx="886">
                  <c:v>180</c:v>
                </c:pt>
                <c:pt idx="887">
                  <c:v>148</c:v>
                </c:pt>
                <c:pt idx="888">
                  <c:v>132</c:v>
                </c:pt>
                <c:pt idx="889">
                  <c:v>120</c:v>
                </c:pt>
                <c:pt idx="890">
                  <c:v>108</c:v>
                </c:pt>
                <c:pt idx="891">
                  <c:v>100</c:v>
                </c:pt>
                <c:pt idx="892">
                  <c:v>120</c:v>
                </c:pt>
                <c:pt idx="893">
                  <c:v>124</c:v>
                </c:pt>
                <c:pt idx="894">
                  <c:v>136</c:v>
                </c:pt>
                <c:pt idx="895">
                  <c:v>124</c:v>
                </c:pt>
                <c:pt idx="896">
                  <c:v>136</c:v>
                </c:pt>
                <c:pt idx="897">
                  <c:v>156</c:v>
                </c:pt>
                <c:pt idx="898">
                  <c:v>124</c:v>
                </c:pt>
                <c:pt idx="899">
                  <c:v>124</c:v>
                </c:pt>
                <c:pt idx="900">
                  <c:v>156</c:v>
                </c:pt>
                <c:pt idx="901">
                  <c:v>128</c:v>
                </c:pt>
                <c:pt idx="902">
                  <c:v>152</c:v>
                </c:pt>
                <c:pt idx="903">
                  <c:v>176</c:v>
                </c:pt>
                <c:pt idx="904">
                  <c:v>152</c:v>
                </c:pt>
                <c:pt idx="905">
                  <c:v>112</c:v>
                </c:pt>
                <c:pt idx="906">
                  <c:v>128</c:v>
                </c:pt>
                <c:pt idx="907">
                  <c:v>160</c:v>
                </c:pt>
                <c:pt idx="908">
                  <c:v>164</c:v>
                </c:pt>
                <c:pt idx="909">
                  <c:v>164</c:v>
                </c:pt>
                <c:pt idx="910">
                  <c:v>176</c:v>
                </c:pt>
                <c:pt idx="911">
                  <c:v>216</c:v>
                </c:pt>
                <c:pt idx="912">
                  <c:v>192</c:v>
                </c:pt>
                <c:pt idx="913">
                  <c:v>212</c:v>
                </c:pt>
                <c:pt idx="914">
                  <c:v>260</c:v>
                </c:pt>
                <c:pt idx="915">
                  <c:v>212</c:v>
                </c:pt>
                <c:pt idx="916">
                  <c:v>288</c:v>
                </c:pt>
                <c:pt idx="917">
                  <c:v>304</c:v>
                </c:pt>
                <c:pt idx="918">
                  <c:v>336</c:v>
                </c:pt>
                <c:pt idx="919">
                  <c:v>264</c:v>
                </c:pt>
                <c:pt idx="920">
                  <c:v>272</c:v>
                </c:pt>
                <c:pt idx="921">
                  <c:v>336</c:v>
                </c:pt>
                <c:pt idx="922">
                  <c:v>236</c:v>
                </c:pt>
                <c:pt idx="923">
                  <c:v>220</c:v>
                </c:pt>
                <c:pt idx="924">
                  <c:v>180</c:v>
                </c:pt>
                <c:pt idx="925">
                  <c:v>152</c:v>
                </c:pt>
                <c:pt idx="926">
                  <c:v>176</c:v>
                </c:pt>
                <c:pt idx="927">
                  <c:v>196</c:v>
                </c:pt>
                <c:pt idx="928">
                  <c:v>128</c:v>
                </c:pt>
                <c:pt idx="929">
                  <c:v>124</c:v>
                </c:pt>
                <c:pt idx="930">
                  <c:v>120</c:v>
                </c:pt>
                <c:pt idx="931">
                  <c:v>156</c:v>
                </c:pt>
                <c:pt idx="932">
                  <c:v>152</c:v>
                </c:pt>
                <c:pt idx="933">
                  <c:v>120</c:v>
                </c:pt>
                <c:pt idx="934">
                  <c:v>144</c:v>
                </c:pt>
                <c:pt idx="935">
                  <c:v>164</c:v>
                </c:pt>
                <c:pt idx="936">
                  <c:v>168</c:v>
                </c:pt>
                <c:pt idx="937">
                  <c:v>192</c:v>
                </c:pt>
                <c:pt idx="938">
                  <c:v>132</c:v>
                </c:pt>
                <c:pt idx="939">
                  <c:v>120</c:v>
                </c:pt>
                <c:pt idx="940">
                  <c:v>132</c:v>
                </c:pt>
                <c:pt idx="941">
                  <c:v>124</c:v>
                </c:pt>
                <c:pt idx="942">
                  <c:v>124</c:v>
                </c:pt>
                <c:pt idx="943">
                  <c:v>164</c:v>
                </c:pt>
                <c:pt idx="944">
                  <c:v>116</c:v>
                </c:pt>
                <c:pt idx="945">
                  <c:v>124</c:v>
                </c:pt>
                <c:pt idx="946">
                  <c:v>136</c:v>
                </c:pt>
                <c:pt idx="947">
                  <c:v>112</c:v>
                </c:pt>
                <c:pt idx="948">
                  <c:v>164</c:v>
                </c:pt>
                <c:pt idx="949">
                  <c:v>152</c:v>
                </c:pt>
                <c:pt idx="950">
                  <c:v>84</c:v>
                </c:pt>
                <c:pt idx="951">
                  <c:v>132</c:v>
                </c:pt>
                <c:pt idx="952">
                  <c:v>128</c:v>
                </c:pt>
                <c:pt idx="953">
                  <c:v>148</c:v>
                </c:pt>
                <c:pt idx="954">
                  <c:v>156</c:v>
                </c:pt>
                <c:pt idx="955">
                  <c:v>144</c:v>
                </c:pt>
                <c:pt idx="956">
                  <c:v>168</c:v>
                </c:pt>
                <c:pt idx="957">
                  <c:v>176</c:v>
                </c:pt>
                <c:pt idx="958">
                  <c:v>176</c:v>
                </c:pt>
                <c:pt idx="959">
                  <c:v>140</c:v>
                </c:pt>
                <c:pt idx="960">
                  <c:v>128</c:v>
                </c:pt>
                <c:pt idx="961">
                  <c:v>144</c:v>
                </c:pt>
                <c:pt idx="962">
                  <c:v>140</c:v>
                </c:pt>
                <c:pt idx="963">
                  <c:v>152</c:v>
                </c:pt>
                <c:pt idx="964">
                  <c:v>208</c:v>
                </c:pt>
                <c:pt idx="965">
                  <c:v>116</c:v>
                </c:pt>
                <c:pt idx="966">
                  <c:v>176</c:v>
                </c:pt>
                <c:pt idx="967">
                  <c:v>168</c:v>
                </c:pt>
                <c:pt idx="968">
                  <c:v>160</c:v>
                </c:pt>
                <c:pt idx="969">
                  <c:v>144</c:v>
                </c:pt>
                <c:pt idx="970">
                  <c:v>144</c:v>
                </c:pt>
                <c:pt idx="971">
                  <c:v>168</c:v>
                </c:pt>
                <c:pt idx="972">
                  <c:v>120</c:v>
                </c:pt>
                <c:pt idx="973">
                  <c:v>160</c:v>
                </c:pt>
                <c:pt idx="974">
                  <c:v>192</c:v>
                </c:pt>
                <c:pt idx="975">
                  <c:v>236</c:v>
                </c:pt>
                <c:pt idx="976">
                  <c:v>164</c:v>
                </c:pt>
                <c:pt idx="977">
                  <c:v>200</c:v>
                </c:pt>
                <c:pt idx="978">
                  <c:v>252</c:v>
                </c:pt>
                <c:pt idx="979">
                  <c:v>284</c:v>
                </c:pt>
                <c:pt idx="980">
                  <c:v>268</c:v>
                </c:pt>
                <c:pt idx="981">
                  <c:v>324</c:v>
                </c:pt>
                <c:pt idx="982">
                  <c:v>464</c:v>
                </c:pt>
                <c:pt idx="983">
                  <c:v>472</c:v>
                </c:pt>
                <c:pt idx="984">
                  <c:v>428</c:v>
                </c:pt>
                <c:pt idx="985">
                  <c:v>452</c:v>
                </c:pt>
                <c:pt idx="986">
                  <c:v>356</c:v>
                </c:pt>
                <c:pt idx="987">
                  <c:v>368</c:v>
                </c:pt>
                <c:pt idx="988">
                  <c:v>320</c:v>
                </c:pt>
                <c:pt idx="989">
                  <c:v>312</c:v>
                </c:pt>
                <c:pt idx="990">
                  <c:v>288</c:v>
                </c:pt>
                <c:pt idx="991">
                  <c:v>224</c:v>
                </c:pt>
                <c:pt idx="992">
                  <c:v>144</c:v>
                </c:pt>
                <c:pt idx="993">
                  <c:v>172</c:v>
                </c:pt>
                <c:pt idx="994">
                  <c:v>232</c:v>
                </c:pt>
                <c:pt idx="995">
                  <c:v>188</c:v>
                </c:pt>
                <c:pt idx="996">
                  <c:v>220</c:v>
                </c:pt>
                <c:pt idx="997">
                  <c:v>200</c:v>
                </c:pt>
                <c:pt idx="998">
                  <c:v>188</c:v>
                </c:pt>
                <c:pt idx="999">
                  <c:v>208</c:v>
                </c:pt>
                <c:pt idx="1000">
                  <c:v>228</c:v>
                </c:pt>
                <c:pt idx="1001">
                  <c:v>192</c:v>
                </c:pt>
                <c:pt idx="1002">
                  <c:v>240</c:v>
                </c:pt>
                <c:pt idx="1003">
                  <c:v>180</c:v>
                </c:pt>
                <c:pt idx="1004">
                  <c:v>260</c:v>
                </c:pt>
                <c:pt idx="1005">
                  <c:v>236</c:v>
                </c:pt>
                <c:pt idx="1006">
                  <c:v>292</c:v>
                </c:pt>
                <c:pt idx="1007">
                  <c:v>312</c:v>
                </c:pt>
                <c:pt idx="1008">
                  <c:v>312</c:v>
                </c:pt>
                <c:pt idx="1009">
                  <c:v>332</c:v>
                </c:pt>
                <c:pt idx="1010">
                  <c:v>372</c:v>
                </c:pt>
                <c:pt idx="1011">
                  <c:v>372</c:v>
                </c:pt>
                <c:pt idx="1012">
                  <c:v>432</c:v>
                </c:pt>
                <c:pt idx="1013">
                  <c:v>408</c:v>
                </c:pt>
                <c:pt idx="1014">
                  <c:v>392</c:v>
                </c:pt>
                <c:pt idx="1015">
                  <c:v>356</c:v>
                </c:pt>
                <c:pt idx="1016">
                  <c:v>296</c:v>
                </c:pt>
                <c:pt idx="1017">
                  <c:v>276</c:v>
                </c:pt>
                <c:pt idx="1018">
                  <c:v>192</c:v>
                </c:pt>
                <c:pt idx="1019">
                  <c:v>144</c:v>
                </c:pt>
                <c:pt idx="1020">
                  <c:v>128</c:v>
                </c:pt>
                <c:pt idx="1021">
                  <c:v>92</c:v>
                </c:pt>
                <c:pt idx="1022">
                  <c:v>144</c:v>
                </c:pt>
                <c:pt idx="1023">
                  <c:v>116</c:v>
                </c:pt>
                <c:pt idx="1024">
                  <c:v>112</c:v>
                </c:pt>
                <c:pt idx="1025">
                  <c:v>96</c:v>
                </c:pt>
                <c:pt idx="1026">
                  <c:v>116</c:v>
                </c:pt>
                <c:pt idx="1027">
                  <c:v>156</c:v>
                </c:pt>
                <c:pt idx="1028">
                  <c:v>120</c:v>
                </c:pt>
                <c:pt idx="1029">
                  <c:v>168</c:v>
                </c:pt>
                <c:pt idx="1030">
                  <c:v>92</c:v>
                </c:pt>
                <c:pt idx="1031">
                  <c:v>140</c:v>
                </c:pt>
                <c:pt idx="1032">
                  <c:v>60</c:v>
                </c:pt>
                <c:pt idx="1033">
                  <c:v>76</c:v>
                </c:pt>
                <c:pt idx="1034">
                  <c:v>100</c:v>
                </c:pt>
                <c:pt idx="1035">
                  <c:v>132</c:v>
                </c:pt>
                <c:pt idx="1036">
                  <c:v>120</c:v>
                </c:pt>
                <c:pt idx="1037">
                  <c:v>124</c:v>
                </c:pt>
                <c:pt idx="1038">
                  <c:v>128</c:v>
                </c:pt>
                <c:pt idx="1039">
                  <c:v>100</c:v>
                </c:pt>
                <c:pt idx="1040">
                  <c:v>120</c:v>
                </c:pt>
                <c:pt idx="1041">
                  <c:v>104</c:v>
                </c:pt>
                <c:pt idx="1042">
                  <c:v>112</c:v>
                </c:pt>
                <c:pt idx="1043">
                  <c:v>96</c:v>
                </c:pt>
                <c:pt idx="1044">
                  <c:v>120</c:v>
                </c:pt>
                <c:pt idx="1045">
                  <c:v>104</c:v>
                </c:pt>
                <c:pt idx="1046">
                  <c:v>84</c:v>
                </c:pt>
                <c:pt idx="1047">
                  <c:v>88</c:v>
                </c:pt>
                <c:pt idx="1048">
                  <c:v>104</c:v>
                </c:pt>
                <c:pt idx="1049">
                  <c:v>116</c:v>
                </c:pt>
                <c:pt idx="1050">
                  <c:v>96</c:v>
                </c:pt>
                <c:pt idx="1051">
                  <c:v>108</c:v>
                </c:pt>
                <c:pt idx="1052">
                  <c:v>116</c:v>
                </c:pt>
                <c:pt idx="1053">
                  <c:v>92</c:v>
                </c:pt>
                <c:pt idx="1054">
                  <c:v>100</c:v>
                </c:pt>
                <c:pt idx="1055">
                  <c:v>108</c:v>
                </c:pt>
                <c:pt idx="1056">
                  <c:v>120</c:v>
                </c:pt>
                <c:pt idx="1057">
                  <c:v>96</c:v>
                </c:pt>
                <c:pt idx="1058">
                  <c:v>180</c:v>
                </c:pt>
                <c:pt idx="1059">
                  <c:v>132</c:v>
                </c:pt>
                <c:pt idx="1060">
                  <c:v>120</c:v>
                </c:pt>
                <c:pt idx="1061">
                  <c:v>172</c:v>
                </c:pt>
                <c:pt idx="1062">
                  <c:v>164</c:v>
                </c:pt>
                <c:pt idx="1063">
                  <c:v>152</c:v>
                </c:pt>
                <c:pt idx="1064">
                  <c:v>148</c:v>
                </c:pt>
                <c:pt idx="1065">
                  <c:v>256</c:v>
                </c:pt>
                <c:pt idx="1066">
                  <c:v>256</c:v>
                </c:pt>
                <c:pt idx="1067">
                  <c:v>196</c:v>
                </c:pt>
                <c:pt idx="1068">
                  <c:v>224</c:v>
                </c:pt>
                <c:pt idx="1069">
                  <c:v>132</c:v>
                </c:pt>
                <c:pt idx="1070">
                  <c:v>120</c:v>
                </c:pt>
                <c:pt idx="1071">
                  <c:v>160</c:v>
                </c:pt>
                <c:pt idx="1072">
                  <c:v>148</c:v>
                </c:pt>
                <c:pt idx="1073">
                  <c:v>148</c:v>
                </c:pt>
                <c:pt idx="1074">
                  <c:v>188</c:v>
                </c:pt>
                <c:pt idx="1075">
                  <c:v>144</c:v>
                </c:pt>
                <c:pt idx="1076">
                  <c:v>120</c:v>
                </c:pt>
                <c:pt idx="1077">
                  <c:v>128</c:v>
                </c:pt>
                <c:pt idx="1078">
                  <c:v>160</c:v>
                </c:pt>
                <c:pt idx="1079">
                  <c:v>136</c:v>
                </c:pt>
                <c:pt idx="1080">
                  <c:v>148</c:v>
                </c:pt>
                <c:pt idx="1081">
                  <c:v>152</c:v>
                </c:pt>
                <c:pt idx="1082">
                  <c:v>168</c:v>
                </c:pt>
                <c:pt idx="1083">
                  <c:v>160</c:v>
                </c:pt>
                <c:pt idx="1084">
                  <c:v>204</c:v>
                </c:pt>
                <c:pt idx="1085">
                  <c:v>212</c:v>
                </c:pt>
                <c:pt idx="1086">
                  <c:v>140</c:v>
                </c:pt>
                <c:pt idx="1087">
                  <c:v>216</c:v>
                </c:pt>
                <c:pt idx="1088">
                  <c:v>236</c:v>
                </c:pt>
                <c:pt idx="1089">
                  <c:v>256</c:v>
                </c:pt>
                <c:pt idx="1090">
                  <c:v>252</c:v>
                </c:pt>
                <c:pt idx="1091">
                  <c:v>180</c:v>
                </c:pt>
                <c:pt idx="1092">
                  <c:v>216</c:v>
                </c:pt>
                <c:pt idx="1093">
                  <c:v>184</c:v>
                </c:pt>
                <c:pt idx="1094">
                  <c:v>180</c:v>
                </c:pt>
                <c:pt idx="1095">
                  <c:v>164</c:v>
                </c:pt>
                <c:pt idx="1096">
                  <c:v>132</c:v>
                </c:pt>
                <c:pt idx="1097">
                  <c:v>136</c:v>
                </c:pt>
                <c:pt idx="1098">
                  <c:v>164</c:v>
                </c:pt>
                <c:pt idx="1099">
                  <c:v>160</c:v>
                </c:pt>
                <c:pt idx="1100">
                  <c:v>136</c:v>
                </c:pt>
                <c:pt idx="1101">
                  <c:v>136</c:v>
                </c:pt>
                <c:pt idx="1102">
                  <c:v>148</c:v>
                </c:pt>
                <c:pt idx="1103">
                  <c:v>144</c:v>
                </c:pt>
                <c:pt idx="1104">
                  <c:v>132</c:v>
                </c:pt>
                <c:pt idx="1105">
                  <c:v>128</c:v>
                </c:pt>
                <c:pt idx="1106">
                  <c:v>156</c:v>
                </c:pt>
                <c:pt idx="1107">
                  <c:v>152</c:v>
                </c:pt>
                <c:pt idx="1108">
                  <c:v>144</c:v>
                </c:pt>
                <c:pt idx="1109">
                  <c:v>172</c:v>
                </c:pt>
                <c:pt idx="1110">
                  <c:v>228</c:v>
                </c:pt>
                <c:pt idx="1111">
                  <c:v>220</c:v>
                </c:pt>
                <c:pt idx="1112">
                  <c:v>236</c:v>
                </c:pt>
                <c:pt idx="1113">
                  <c:v>144</c:v>
                </c:pt>
                <c:pt idx="1114">
                  <c:v>196</c:v>
                </c:pt>
                <c:pt idx="1115">
                  <c:v>196</c:v>
                </c:pt>
                <c:pt idx="1116">
                  <c:v>204</c:v>
                </c:pt>
                <c:pt idx="1117">
                  <c:v>196</c:v>
                </c:pt>
                <c:pt idx="1118">
                  <c:v>272</c:v>
                </c:pt>
                <c:pt idx="1119">
                  <c:v>260</c:v>
                </c:pt>
                <c:pt idx="1120">
                  <c:v>256</c:v>
                </c:pt>
                <c:pt idx="1121">
                  <c:v>296</c:v>
                </c:pt>
                <c:pt idx="1122">
                  <c:v>316</c:v>
                </c:pt>
                <c:pt idx="1123">
                  <c:v>344</c:v>
                </c:pt>
                <c:pt idx="1124">
                  <c:v>384</c:v>
                </c:pt>
                <c:pt idx="1125">
                  <c:v>352</c:v>
                </c:pt>
                <c:pt idx="1126">
                  <c:v>424</c:v>
                </c:pt>
                <c:pt idx="1127">
                  <c:v>400</c:v>
                </c:pt>
                <c:pt idx="1128">
                  <c:v>420</c:v>
                </c:pt>
                <c:pt idx="1129">
                  <c:v>488</c:v>
                </c:pt>
                <c:pt idx="1130">
                  <c:v>624</c:v>
                </c:pt>
                <c:pt idx="1131">
                  <c:v>572</c:v>
                </c:pt>
                <c:pt idx="1132">
                  <c:v>728</c:v>
                </c:pt>
                <c:pt idx="1133">
                  <c:v>740</c:v>
                </c:pt>
                <c:pt idx="1134">
                  <c:v>932</c:v>
                </c:pt>
                <c:pt idx="1135">
                  <c:v>960</c:v>
                </c:pt>
                <c:pt idx="1136">
                  <c:v>1020</c:v>
                </c:pt>
                <c:pt idx="1137">
                  <c:v>1360</c:v>
                </c:pt>
                <c:pt idx="1138">
                  <c:v>1480</c:v>
                </c:pt>
                <c:pt idx="1139">
                  <c:v>1776</c:v>
                </c:pt>
                <c:pt idx="1140">
                  <c:v>2268</c:v>
                </c:pt>
                <c:pt idx="1141">
                  <c:v>2152</c:v>
                </c:pt>
                <c:pt idx="1142">
                  <c:v>2392</c:v>
                </c:pt>
                <c:pt idx="1143">
                  <c:v>2152</c:v>
                </c:pt>
                <c:pt idx="1144">
                  <c:v>2044</c:v>
                </c:pt>
                <c:pt idx="1145">
                  <c:v>1772</c:v>
                </c:pt>
                <c:pt idx="1146">
                  <c:v>1484</c:v>
                </c:pt>
                <c:pt idx="1147">
                  <c:v>1160</c:v>
                </c:pt>
                <c:pt idx="1148">
                  <c:v>1072</c:v>
                </c:pt>
                <c:pt idx="1149">
                  <c:v>1040</c:v>
                </c:pt>
                <c:pt idx="1150">
                  <c:v>1104</c:v>
                </c:pt>
                <c:pt idx="1151">
                  <c:v>1212</c:v>
                </c:pt>
                <c:pt idx="1152">
                  <c:v>1324</c:v>
                </c:pt>
                <c:pt idx="1153">
                  <c:v>1272</c:v>
                </c:pt>
                <c:pt idx="1154">
                  <c:v>1504</c:v>
                </c:pt>
                <c:pt idx="1155">
                  <c:v>1516</c:v>
                </c:pt>
                <c:pt idx="1156">
                  <c:v>1424</c:v>
                </c:pt>
                <c:pt idx="1157">
                  <c:v>1452</c:v>
                </c:pt>
                <c:pt idx="1158">
                  <c:v>1412</c:v>
                </c:pt>
                <c:pt idx="1159">
                  <c:v>1172</c:v>
                </c:pt>
                <c:pt idx="1160">
                  <c:v>960</c:v>
                </c:pt>
                <c:pt idx="1161">
                  <c:v>792</c:v>
                </c:pt>
                <c:pt idx="1162">
                  <c:v>652</c:v>
                </c:pt>
                <c:pt idx="1163">
                  <c:v>524</c:v>
                </c:pt>
                <c:pt idx="1164">
                  <c:v>500</c:v>
                </c:pt>
                <c:pt idx="1165">
                  <c:v>412</c:v>
                </c:pt>
                <c:pt idx="1166">
                  <c:v>400</c:v>
                </c:pt>
                <c:pt idx="1167">
                  <c:v>284</c:v>
                </c:pt>
                <c:pt idx="1168">
                  <c:v>368</c:v>
                </c:pt>
                <c:pt idx="1169">
                  <c:v>452</c:v>
                </c:pt>
                <c:pt idx="1170">
                  <c:v>468</c:v>
                </c:pt>
                <c:pt idx="1171">
                  <c:v>384</c:v>
                </c:pt>
                <c:pt idx="1172">
                  <c:v>488</c:v>
                </c:pt>
                <c:pt idx="1173">
                  <c:v>572</c:v>
                </c:pt>
                <c:pt idx="1174">
                  <c:v>620</c:v>
                </c:pt>
                <c:pt idx="1175">
                  <c:v>704</c:v>
                </c:pt>
                <c:pt idx="1176">
                  <c:v>688</c:v>
                </c:pt>
                <c:pt idx="1177">
                  <c:v>856</c:v>
                </c:pt>
                <c:pt idx="1178">
                  <c:v>744</c:v>
                </c:pt>
                <c:pt idx="1179">
                  <c:v>960</c:v>
                </c:pt>
                <c:pt idx="1180">
                  <c:v>1068</c:v>
                </c:pt>
                <c:pt idx="1181">
                  <c:v>1040</c:v>
                </c:pt>
                <c:pt idx="1182">
                  <c:v>1068</c:v>
                </c:pt>
                <c:pt idx="1183">
                  <c:v>912</c:v>
                </c:pt>
                <c:pt idx="1184">
                  <c:v>860</c:v>
                </c:pt>
                <c:pt idx="1185">
                  <c:v>896</c:v>
                </c:pt>
                <c:pt idx="1186">
                  <c:v>876</c:v>
                </c:pt>
                <c:pt idx="1187">
                  <c:v>888</c:v>
                </c:pt>
                <c:pt idx="1188">
                  <c:v>820</c:v>
                </c:pt>
                <c:pt idx="1189">
                  <c:v>908</c:v>
                </c:pt>
                <c:pt idx="1190">
                  <c:v>1076</c:v>
                </c:pt>
                <c:pt idx="1191">
                  <c:v>1044</c:v>
                </c:pt>
                <c:pt idx="1192">
                  <c:v>1292</c:v>
                </c:pt>
                <c:pt idx="1193">
                  <c:v>1388</c:v>
                </c:pt>
                <c:pt idx="1194">
                  <c:v>1372</c:v>
                </c:pt>
                <c:pt idx="1195">
                  <c:v>1184</c:v>
                </c:pt>
                <c:pt idx="1196">
                  <c:v>1080</c:v>
                </c:pt>
                <c:pt idx="1197">
                  <c:v>760</c:v>
                </c:pt>
                <c:pt idx="1198">
                  <c:v>704</c:v>
                </c:pt>
                <c:pt idx="1199">
                  <c:v>516</c:v>
                </c:pt>
                <c:pt idx="1200">
                  <c:v>528</c:v>
                </c:pt>
                <c:pt idx="1201">
                  <c:v>408</c:v>
                </c:pt>
                <c:pt idx="1202">
                  <c:v>448</c:v>
                </c:pt>
                <c:pt idx="1203">
                  <c:v>292</c:v>
                </c:pt>
                <c:pt idx="1204">
                  <c:v>372</c:v>
                </c:pt>
                <c:pt idx="1205">
                  <c:v>276</c:v>
                </c:pt>
                <c:pt idx="1206">
                  <c:v>332</c:v>
                </c:pt>
                <c:pt idx="1207">
                  <c:v>304</c:v>
                </c:pt>
                <c:pt idx="1208">
                  <c:v>260</c:v>
                </c:pt>
                <c:pt idx="1209">
                  <c:v>324</c:v>
                </c:pt>
                <c:pt idx="1210">
                  <c:v>348</c:v>
                </c:pt>
                <c:pt idx="1211">
                  <c:v>336</c:v>
                </c:pt>
                <c:pt idx="1212">
                  <c:v>316</c:v>
                </c:pt>
                <c:pt idx="1213">
                  <c:v>440</c:v>
                </c:pt>
                <c:pt idx="1214">
                  <c:v>448</c:v>
                </c:pt>
                <c:pt idx="1215">
                  <c:v>484</c:v>
                </c:pt>
                <c:pt idx="1216">
                  <c:v>428</c:v>
                </c:pt>
                <c:pt idx="1217">
                  <c:v>512</c:v>
                </c:pt>
                <c:pt idx="1218">
                  <c:v>500</c:v>
                </c:pt>
                <c:pt idx="1219">
                  <c:v>588</c:v>
                </c:pt>
                <c:pt idx="1220">
                  <c:v>604</c:v>
                </c:pt>
                <c:pt idx="1221">
                  <c:v>568</c:v>
                </c:pt>
                <c:pt idx="1222">
                  <c:v>672</c:v>
                </c:pt>
                <c:pt idx="1223">
                  <c:v>652</c:v>
                </c:pt>
                <c:pt idx="1224">
                  <c:v>636</c:v>
                </c:pt>
                <c:pt idx="1225">
                  <c:v>524</c:v>
                </c:pt>
                <c:pt idx="1226">
                  <c:v>588</c:v>
                </c:pt>
                <c:pt idx="1227">
                  <c:v>476</c:v>
                </c:pt>
                <c:pt idx="1228">
                  <c:v>428</c:v>
                </c:pt>
                <c:pt idx="1229">
                  <c:v>364</c:v>
                </c:pt>
                <c:pt idx="1230">
                  <c:v>288</c:v>
                </c:pt>
                <c:pt idx="1231">
                  <c:v>232</c:v>
                </c:pt>
                <c:pt idx="1232">
                  <c:v>220</c:v>
                </c:pt>
                <c:pt idx="1233">
                  <c:v>204</c:v>
                </c:pt>
                <c:pt idx="1234">
                  <c:v>164</c:v>
                </c:pt>
                <c:pt idx="1235">
                  <c:v>136</c:v>
                </c:pt>
                <c:pt idx="1236">
                  <c:v>224</c:v>
                </c:pt>
                <c:pt idx="1237">
                  <c:v>140</c:v>
                </c:pt>
                <c:pt idx="1238">
                  <c:v>192</c:v>
                </c:pt>
                <c:pt idx="1239">
                  <c:v>176</c:v>
                </c:pt>
                <c:pt idx="1240">
                  <c:v>208</c:v>
                </c:pt>
                <c:pt idx="1241">
                  <c:v>184</c:v>
                </c:pt>
                <c:pt idx="1242">
                  <c:v>156</c:v>
                </c:pt>
                <c:pt idx="1243">
                  <c:v>216</c:v>
                </c:pt>
                <c:pt idx="1244">
                  <c:v>148</c:v>
                </c:pt>
                <c:pt idx="1245">
                  <c:v>156</c:v>
                </c:pt>
                <c:pt idx="1246">
                  <c:v>116</c:v>
                </c:pt>
                <c:pt idx="1247">
                  <c:v>132</c:v>
                </c:pt>
                <c:pt idx="1248">
                  <c:v>152</c:v>
                </c:pt>
                <c:pt idx="1249">
                  <c:v>100</c:v>
                </c:pt>
                <c:pt idx="1250">
                  <c:v>124</c:v>
                </c:pt>
                <c:pt idx="1251">
                  <c:v>132</c:v>
                </c:pt>
                <c:pt idx="1252">
                  <c:v>124</c:v>
                </c:pt>
                <c:pt idx="1253">
                  <c:v>92</c:v>
                </c:pt>
                <c:pt idx="1254">
                  <c:v>68</c:v>
                </c:pt>
                <c:pt idx="1255">
                  <c:v>100</c:v>
                </c:pt>
                <c:pt idx="1256">
                  <c:v>116</c:v>
                </c:pt>
                <c:pt idx="1257">
                  <c:v>84</c:v>
                </c:pt>
                <c:pt idx="1258">
                  <c:v>120</c:v>
                </c:pt>
                <c:pt idx="1259">
                  <c:v>124</c:v>
                </c:pt>
                <c:pt idx="1260">
                  <c:v>84</c:v>
                </c:pt>
                <c:pt idx="1261">
                  <c:v>128</c:v>
                </c:pt>
                <c:pt idx="1262">
                  <c:v>100</c:v>
                </c:pt>
                <c:pt idx="1263">
                  <c:v>112</c:v>
                </c:pt>
                <c:pt idx="1264">
                  <c:v>172</c:v>
                </c:pt>
                <c:pt idx="1265">
                  <c:v>136</c:v>
                </c:pt>
                <c:pt idx="1266">
                  <c:v>148</c:v>
                </c:pt>
                <c:pt idx="1267">
                  <c:v>84</c:v>
                </c:pt>
                <c:pt idx="1268">
                  <c:v>64</c:v>
                </c:pt>
                <c:pt idx="1269">
                  <c:v>136</c:v>
                </c:pt>
                <c:pt idx="1270">
                  <c:v>128</c:v>
                </c:pt>
                <c:pt idx="1271">
                  <c:v>108</c:v>
                </c:pt>
                <c:pt idx="1272">
                  <c:v>116</c:v>
                </c:pt>
                <c:pt idx="1273">
                  <c:v>136</c:v>
                </c:pt>
                <c:pt idx="1274">
                  <c:v>96</c:v>
                </c:pt>
                <c:pt idx="1275">
                  <c:v>108</c:v>
                </c:pt>
                <c:pt idx="1276">
                  <c:v>116</c:v>
                </c:pt>
                <c:pt idx="1277">
                  <c:v>160</c:v>
                </c:pt>
                <c:pt idx="1278">
                  <c:v>136</c:v>
                </c:pt>
                <c:pt idx="1279">
                  <c:v>168</c:v>
                </c:pt>
                <c:pt idx="1280">
                  <c:v>164</c:v>
                </c:pt>
                <c:pt idx="1281">
                  <c:v>160</c:v>
                </c:pt>
                <c:pt idx="1282">
                  <c:v>208</c:v>
                </c:pt>
                <c:pt idx="1283">
                  <c:v>168</c:v>
                </c:pt>
                <c:pt idx="1284">
                  <c:v>180</c:v>
                </c:pt>
                <c:pt idx="1285">
                  <c:v>248</c:v>
                </c:pt>
                <c:pt idx="1286">
                  <c:v>212</c:v>
                </c:pt>
                <c:pt idx="1287">
                  <c:v>172</c:v>
                </c:pt>
                <c:pt idx="1288">
                  <c:v>168</c:v>
                </c:pt>
                <c:pt idx="1289">
                  <c:v>220</c:v>
                </c:pt>
                <c:pt idx="1290">
                  <c:v>236</c:v>
                </c:pt>
                <c:pt idx="1291">
                  <c:v>236</c:v>
                </c:pt>
                <c:pt idx="1292">
                  <c:v>224</c:v>
                </c:pt>
                <c:pt idx="1293">
                  <c:v>212</c:v>
                </c:pt>
                <c:pt idx="1294">
                  <c:v>184</c:v>
                </c:pt>
                <c:pt idx="1295">
                  <c:v>160</c:v>
                </c:pt>
                <c:pt idx="1296">
                  <c:v>236</c:v>
                </c:pt>
                <c:pt idx="1297">
                  <c:v>260</c:v>
                </c:pt>
                <c:pt idx="1298">
                  <c:v>224</c:v>
                </c:pt>
                <c:pt idx="1299">
                  <c:v>268</c:v>
                </c:pt>
                <c:pt idx="1300">
                  <c:v>224</c:v>
                </c:pt>
                <c:pt idx="1301">
                  <c:v>240</c:v>
                </c:pt>
                <c:pt idx="1302">
                  <c:v>220</c:v>
                </c:pt>
                <c:pt idx="1303">
                  <c:v>268</c:v>
                </c:pt>
                <c:pt idx="1304">
                  <c:v>296</c:v>
                </c:pt>
                <c:pt idx="1305">
                  <c:v>184</c:v>
                </c:pt>
                <c:pt idx="1306">
                  <c:v>332</c:v>
                </c:pt>
                <c:pt idx="1307">
                  <c:v>372</c:v>
                </c:pt>
                <c:pt idx="1308">
                  <c:v>340</c:v>
                </c:pt>
                <c:pt idx="1309">
                  <c:v>360</c:v>
                </c:pt>
                <c:pt idx="1310">
                  <c:v>336</c:v>
                </c:pt>
                <c:pt idx="1311">
                  <c:v>304</c:v>
                </c:pt>
                <c:pt idx="1312">
                  <c:v>300</c:v>
                </c:pt>
                <c:pt idx="1313">
                  <c:v>280</c:v>
                </c:pt>
                <c:pt idx="1314">
                  <c:v>200</c:v>
                </c:pt>
                <c:pt idx="1315">
                  <c:v>180</c:v>
                </c:pt>
                <c:pt idx="1316">
                  <c:v>188</c:v>
                </c:pt>
                <c:pt idx="1317">
                  <c:v>188</c:v>
                </c:pt>
                <c:pt idx="1318">
                  <c:v>164</c:v>
                </c:pt>
                <c:pt idx="1319">
                  <c:v>108</c:v>
                </c:pt>
                <c:pt idx="1320">
                  <c:v>144</c:v>
                </c:pt>
                <c:pt idx="1321">
                  <c:v>164</c:v>
                </c:pt>
                <c:pt idx="1322">
                  <c:v>156</c:v>
                </c:pt>
                <c:pt idx="1323">
                  <c:v>124</c:v>
                </c:pt>
                <c:pt idx="1324">
                  <c:v>144</c:v>
                </c:pt>
                <c:pt idx="1325">
                  <c:v>204</c:v>
                </c:pt>
                <c:pt idx="1326">
                  <c:v>176</c:v>
                </c:pt>
                <c:pt idx="1327">
                  <c:v>140</c:v>
                </c:pt>
                <c:pt idx="1328">
                  <c:v>112</c:v>
                </c:pt>
                <c:pt idx="1329">
                  <c:v>228</c:v>
                </c:pt>
                <c:pt idx="1330">
                  <c:v>156</c:v>
                </c:pt>
                <c:pt idx="1331">
                  <c:v>132</c:v>
                </c:pt>
                <c:pt idx="1332">
                  <c:v>148</c:v>
                </c:pt>
                <c:pt idx="1333">
                  <c:v>184</c:v>
                </c:pt>
                <c:pt idx="1334">
                  <c:v>112</c:v>
                </c:pt>
                <c:pt idx="1335">
                  <c:v>112</c:v>
                </c:pt>
                <c:pt idx="1336">
                  <c:v>192</c:v>
                </c:pt>
                <c:pt idx="1337">
                  <c:v>176</c:v>
                </c:pt>
                <c:pt idx="1338">
                  <c:v>140</c:v>
                </c:pt>
                <c:pt idx="1339">
                  <c:v>184</c:v>
                </c:pt>
                <c:pt idx="1340">
                  <c:v>196</c:v>
                </c:pt>
                <c:pt idx="1341">
                  <c:v>156</c:v>
                </c:pt>
                <c:pt idx="1342">
                  <c:v>188</c:v>
                </c:pt>
                <c:pt idx="1343">
                  <c:v>148</c:v>
                </c:pt>
                <c:pt idx="1344">
                  <c:v>212</c:v>
                </c:pt>
                <c:pt idx="1345">
                  <c:v>220</c:v>
                </c:pt>
                <c:pt idx="1346">
                  <c:v>252</c:v>
                </c:pt>
                <c:pt idx="1347">
                  <c:v>252</c:v>
                </c:pt>
                <c:pt idx="1348">
                  <c:v>272</c:v>
                </c:pt>
                <c:pt idx="1349">
                  <c:v>224</c:v>
                </c:pt>
                <c:pt idx="1350">
                  <c:v>264</c:v>
                </c:pt>
                <c:pt idx="1351">
                  <c:v>200</c:v>
                </c:pt>
                <c:pt idx="1352">
                  <c:v>252</c:v>
                </c:pt>
                <c:pt idx="1353">
                  <c:v>196</c:v>
                </c:pt>
                <c:pt idx="1354">
                  <c:v>212</c:v>
                </c:pt>
                <c:pt idx="1355">
                  <c:v>192</c:v>
                </c:pt>
                <c:pt idx="1356">
                  <c:v>200</c:v>
                </c:pt>
                <c:pt idx="1357">
                  <c:v>212</c:v>
                </c:pt>
                <c:pt idx="1358">
                  <c:v>228</c:v>
                </c:pt>
                <c:pt idx="1359">
                  <c:v>204</c:v>
                </c:pt>
                <c:pt idx="1360">
                  <c:v>212</c:v>
                </c:pt>
                <c:pt idx="1361">
                  <c:v>236</c:v>
                </c:pt>
                <c:pt idx="1362">
                  <c:v>260</c:v>
                </c:pt>
                <c:pt idx="1363">
                  <c:v>304</c:v>
                </c:pt>
                <c:pt idx="1364">
                  <c:v>340</c:v>
                </c:pt>
                <c:pt idx="1365">
                  <c:v>356</c:v>
                </c:pt>
                <c:pt idx="1366">
                  <c:v>300</c:v>
                </c:pt>
                <c:pt idx="1367">
                  <c:v>308</c:v>
                </c:pt>
                <c:pt idx="1368">
                  <c:v>304</c:v>
                </c:pt>
                <c:pt idx="1369">
                  <c:v>288</c:v>
                </c:pt>
                <c:pt idx="1370">
                  <c:v>324</c:v>
                </c:pt>
                <c:pt idx="1371">
                  <c:v>408</c:v>
                </c:pt>
                <c:pt idx="1372">
                  <c:v>400</c:v>
                </c:pt>
                <c:pt idx="1373">
                  <c:v>396</c:v>
                </c:pt>
                <c:pt idx="1374">
                  <c:v>344</c:v>
                </c:pt>
                <c:pt idx="1375">
                  <c:v>352</c:v>
                </c:pt>
                <c:pt idx="1376">
                  <c:v>332</c:v>
                </c:pt>
                <c:pt idx="1377">
                  <c:v>264</c:v>
                </c:pt>
                <c:pt idx="1378">
                  <c:v>228</c:v>
                </c:pt>
                <c:pt idx="1379">
                  <c:v>224</c:v>
                </c:pt>
                <c:pt idx="1380">
                  <c:v>172</c:v>
                </c:pt>
                <c:pt idx="1381">
                  <c:v>124</c:v>
                </c:pt>
                <c:pt idx="1382">
                  <c:v>160</c:v>
                </c:pt>
                <c:pt idx="1383">
                  <c:v>140</c:v>
                </c:pt>
                <c:pt idx="1384">
                  <c:v>124</c:v>
                </c:pt>
                <c:pt idx="1385">
                  <c:v>144</c:v>
                </c:pt>
                <c:pt idx="1386">
                  <c:v>172</c:v>
                </c:pt>
                <c:pt idx="1387">
                  <c:v>140</c:v>
                </c:pt>
                <c:pt idx="1388">
                  <c:v>180</c:v>
                </c:pt>
                <c:pt idx="1389">
                  <c:v>152</c:v>
                </c:pt>
                <c:pt idx="1390">
                  <c:v>116</c:v>
                </c:pt>
                <c:pt idx="1391">
                  <c:v>128</c:v>
                </c:pt>
                <c:pt idx="1392">
                  <c:v>116</c:v>
                </c:pt>
                <c:pt idx="1393">
                  <c:v>244</c:v>
                </c:pt>
                <c:pt idx="1394">
                  <c:v>204</c:v>
                </c:pt>
                <c:pt idx="1395">
                  <c:v>192</c:v>
                </c:pt>
                <c:pt idx="1396">
                  <c:v>216</c:v>
                </c:pt>
                <c:pt idx="1397">
                  <c:v>172</c:v>
                </c:pt>
                <c:pt idx="1398">
                  <c:v>196</c:v>
                </c:pt>
                <c:pt idx="1399">
                  <c:v>188</c:v>
                </c:pt>
                <c:pt idx="1400">
                  <c:v>172</c:v>
                </c:pt>
                <c:pt idx="1401">
                  <c:v>152</c:v>
                </c:pt>
                <c:pt idx="1402">
                  <c:v>188</c:v>
                </c:pt>
                <c:pt idx="1403">
                  <c:v>168</c:v>
                </c:pt>
                <c:pt idx="1404">
                  <c:v>132</c:v>
                </c:pt>
                <c:pt idx="1405">
                  <c:v>172</c:v>
                </c:pt>
                <c:pt idx="1406">
                  <c:v>136</c:v>
                </c:pt>
                <c:pt idx="1407">
                  <c:v>112</c:v>
                </c:pt>
                <c:pt idx="1408">
                  <c:v>160</c:v>
                </c:pt>
                <c:pt idx="1409">
                  <c:v>124</c:v>
                </c:pt>
                <c:pt idx="1410">
                  <c:v>120</c:v>
                </c:pt>
                <c:pt idx="1411">
                  <c:v>108</c:v>
                </c:pt>
                <c:pt idx="1412">
                  <c:v>140</c:v>
                </c:pt>
                <c:pt idx="1413">
                  <c:v>92</c:v>
                </c:pt>
                <c:pt idx="1414">
                  <c:v>92</c:v>
                </c:pt>
                <c:pt idx="1415">
                  <c:v>148</c:v>
                </c:pt>
                <c:pt idx="1416">
                  <c:v>152</c:v>
                </c:pt>
                <c:pt idx="1417">
                  <c:v>116</c:v>
                </c:pt>
                <c:pt idx="1418">
                  <c:v>120</c:v>
                </c:pt>
                <c:pt idx="1419">
                  <c:v>104</c:v>
                </c:pt>
                <c:pt idx="1420">
                  <c:v>128</c:v>
                </c:pt>
                <c:pt idx="1421">
                  <c:v>88</c:v>
                </c:pt>
                <c:pt idx="1422">
                  <c:v>100</c:v>
                </c:pt>
                <c:pt idx="1423">
                  <c:v>104</c:v>
                </c:pt>
                <c:pt idx="1424">
                  <c:v>72</c:v>
                </c:pt>
                <c:pt idx="1425">
                  <c:v>112</c:v>
                </c:pt>
                <c:pt idx="1426">
                  <c:v>112</c:v>
                </c:pt>
                <c:pt idx="1427">
                  <c:v>128</c:v>
                </c:pt>
                <c:pt idx="1428">
                  <c:v>72</c:v>
                </c:pt>
                <c:pt idx="1429">
                  <c:v>92</c:v>
                </c:pt>
                <c:pt idx="1430">
                  <c:v>96</c:v>
                </c:pt>
                <c:pt idx="1431">
                  <c:v>108</c:v>
                </c:pt>
                <c:pt idx="1432">
                  <c:v>144</c:v>
                </c:pt>
                <c:pt idx="1433">
                  <c:v>116</c:v>
                </c:pt>
                <c:pt idx="1434">
                  <c:v>144</c:v>
                </c:pt>
                <c:pt idx="1435">
                  <c:v>148</c:v>
                </c:pt>
                <c:pt idx="1436">
                  <c:v>108</c:v>
                </c:pt>
                <c:pt idx="1437">
                  <c:v>112</c:v>
                </c:pt>
                <c:pt idx="1438">
                  <c:v>128</c:v>
                </c:pt>
                <c:pt idx="1439">
                  <c:v>136</c:v>
                </c:pt>
                <c:pt idx="1440">
                  <c:v>96</c:v>
                </c:pt>
                <c:pt idx="1441">
                  <c:v>144</c:v>
                </c:pt>
                <c:pt idx="1442">
                  <c:v>80</c:v>
                </c:pt>
                <c:pt idx="1443">
                  <c:v>100</c:v>
                </c:pt>
                <c:pt idx="1444">
                  <c:v>112</c:v>
                </c:pt>
                <c:pt idx="1445">
                  <c:v>128</c:v>
                </c:pt>
                <c:pt idx="1446">
                  <c:v>112</c:v>
                </c:pt>
                <c:pt idx="1447">
                  <c:v>120</c:v>
                </c:pt>
                <c:pt idx="1448">
                  <c:v>112</c:v>
                </c:pt>
                <c:pt idx="1449">
                  <c:v>140</c:v>
                </c:pt>
                <c:pt idx="1450">
                  <c:v>140</c:v>
                </c:pt>
                <c:pt idx="1451">
                  <c:v>120</c:v>
                </c:pt>
                <c:pt idx="1452">
                  <c:v>108</c:v>
                </c:pt>
                <c:pt idx="1453">
                  <c:v>140</c:v>
                </c:pt>
                <c:pt idx="1454">
                  <c:v>188</c:v>
                </c:pt>
                <c:pt idx="1455">
                  <c:v>112</c:v>
                </c:pt>
                <c:pt idx="1456">
                  <c:v>156</c:v>
                </c:pt>
                <c:pt idx="1457">
                  <c:v>164</c:v>
                </c:pt>
                <c:pt idx="1458">
                  <c:v>92</c:v>
                </c:pt>
                <c:pt idx="1459">
                  <c:v>160</c:v>
                </c:pt>
                <c:pt idx="1460">
                  <c:v>188</c:v>
                </c:pt>
                <c:pt idx="1461">
                  <c:v>120</c:v>
                </c:pt>
                <c:pt idx="1462">
                  <c:v>156</c:v>
                </c:pt>
                <c:pt idx="1463">
                  <c:v>116</c:v>
                </c:pt>
                <c:pt idx="1464">
                  <c:v>108</c:v>
                </c:pt>
                <c:pt idx="1465">
                  <c:v>156</c:v>
                </c:pt>
                <c:pt idx="1466">
                  <c:v>112</c:v>
                </c:pt>
                <c:pt idx="1467">
                  <c:v>136</c:v>
                </c:pt>
                <c:pt idx="1468">
                  <c:v>116</c:v>
                </c:pt>
                <c:pt idx="1469">
                  <c:v>116</c:v>
                </c:pt>
                <c:pt idx="1470">
                  <c:v>72</c:v>
                </c:pt>
                <c:pt idx="1471">
                  <c:v>136</c:v>
                </c:pt>
                <c:pt idx="1472">
                  <c:v>72</c:v>
                </c:pt>
                <c:pt idx="1473">
                  <c:v>88</c:v>
                </c:pt>
                <c:pt idx="1474">
                  <c:v>120</c:v>
                </c:pt>
                <c:pt idx="1475">
                  <c:v>80</c:v>
                </c:pt>
                <c:pt idx="1476">
                  <c:v>92</c:v>
                </c:pt>
                <c:pt idx="1477">
                  <c:v>68</c:v>
                </c:pt>
                <c:pt idx="1478">
                  <c:v>116</c:v>
                </c:pt>
                <c:pt idx="1479">
                  <c:v>100</c:v>
                </c:pt>
                <c:pt idx="1480">
                  <c:v>100</c:v>
                </c:pt>
                <c:pt idx="1481">
                  <c:v>100</c:v>
                </c:pt>
                <c:pt idx="1482">
                  <c:v>56</c:v>
                </c:pt>
                <c:pt idx="1483">
                  <c:v>80</c:v>
                </c:pt>
                <c:pt idx="1484">
                  <c:v>136</c:v>
                </c:pt>
                <c:pt idx="1485">
                  <c:v>104</c:v>
                </c:pt>
                <c:pt idx="1486">
                  <c:v>96</c:v>
                </c:pt>
                <c:pt idx="1487">
                  <c:v>96</c:v>
                </c:pt>
                <c:pt idx="1488">
                  <c:v>84</c:v>
                </c:pt>
                <c:pt idx="1489">
                  <c:v>76</c:v>
                </c:pt>
                <c:pt idx="1490">
                  <c:v>140</c:v>
                </c:pt>
                <c:pt idx="1491">
                  <c:v>124</c:v>
                </c:pt>
                <c:pt idx="1492">
                  <c:v>136</c:v>
                </c:pt>
                <c:pt idx="1493">
                  <c:v>132</c:v>
                </c:pt>
                <c:pt idx="1494">
                  <c:v>136</c:v>
                </c:pt>
                <c:pt idx="1495">
                  <c:v>156</c:v>
                </c:pt>
                <c:pt idx="1496">
                  <c:v>148</c:v>
                </c:pt>
                <c:pt idx="1497">
                  <c:v>132</c:v>
                </c:pt>
                <c:pt idx="1498">
                  <c:v>148</c:v>
                </c:pt>
                <c:pt idx="1499">
                  <c:v>192</c:v>
                </c:pt>
                <c:pt idx="1500">
                  <c:v>240</c:v>
                </c:pt>
                <c:pt idx="1501">
                  <c:v>156</c:v>
                </c:pt>
                <c:pt idx="1502">
                  <c:v>212</c:v>
                </c:pt>
                <c:pt idx="1503">
                  <c:v>240</c:v>
                </c:pt>
                <c:pt idx="1504">
                  <c:v>200</c:v>
                </c:pt>
                <c:pt idx="1505">
                  <c:v>252</c:v>
                </c:pt>
                <c:pt idx="1506">
                  <c:v>252</c:v>
                </c:pt>
                <c:pt idx="1507">
                  <c:v>288</c:v>
                </c:pt>
                <c:pt idx="1508">
                  <c:v>324</c:v>
                </c:pt>
                <c:pt idx="1509">
                  <c:v>316</c:v>
                </c:pt>
                <c:pt idx="1510">
                  <c:v>224</c:v>
                </c:pt>
                <c:pt idx="1511">
                  <c:v>252</c:v>
                </c:pt>
                <c:pt idx="1512">
                  <c:v>208</c:v>
                </c:pt>
                <c:pt idx="1513">
                  <c:v>204</c:v>
                </c:pt>
                <c:pt idx="1514">
                  <c:v>188</c:v>
                </c:pt>
                <c:pt idx="1515">
                  <c:v>164</c:v>
                </c:pt>
                <c:pt idx="1516">
                  <c:v>176</c:v>
                </c:pt>
                <c:pt idx="1517">
                  <c:v>196</c:v>
                </c:pt>
                <c:pt idx="1518">
                  <c:v>112</c:v>
                </c:pt>
                <c:pt idx="1519">
                  <c:v>128</c:v>
                </c:pt>
                <c:pt idx="1520">
                  <c:v>136</c:v>
                </c:pt>
                <c:pt idx="1521">
                  <c:v>124</c:v>
                </c:pt>
                <c:pt idx="1522">
                  <c:v>116</c:v>
                </c:pt>
                <c:pt idx="1523">
                  <c:v>104</c:v>
                </c:pt>
                <c:pt idx="1524">
                  <c:v>104</c:v>
                </c:pt>
                <c:pt idx="1525">
                  <c:v>112</c:v>
                </c:pt>
                <c:pt idx="1526">
                  <c:v>132</c:v>
                </c:pt>
                <c:pt idx="1527">
                  <c:v>116</c:v>
                </c:pt>
                <c:pt idx="1528">
                  <c:v>108</c:v>
                </c:pt>
                <c:pt idx="1529">
                  <c:v>140</c:v>
                </c:pt>
                <c:pt idx="1530">
                  <c:v>144</c:v>
                </c:pt>
                <c:pt idx="1531">
                  <c:v>176</c:v>
                </c:pt>
                <c:pt idx="1532">
                  <c:v>144</c:v>
                </c:pt>
                <c:pt idx="1533">
                  <c:v>216</c:v>
                </c:pt>
                <c:pt idx="1534">
                  <c:v>200</c:v>
                </c:pt>
                <c:pt idx="1535">
                  <c:v>220</c:v>
                </c:pt>
                <c:pt idx="1536">
                  <c:v>244</c:v>
                </c:pt>
                <c:pt idx="1537">
                  <c:v>280</c:v>
                </c:pt>
                <c:pt idx="1538">
                  <c:v>300</c:v>
                </c:pt>
                <c:pt idx="1539">
                  <c:v>280</c:v>
                </c:pt>
                <c:pt idx="1540">
                  <c:v>344</c:v>
                </c:pt>
                <c:pt idx="1541">
                  <c:v>380</c:v>
                </c:pt>
                <c:pt idx="1542">
                  <c:v>420</c:v>
                </c:pt>
                <c:pt idx="1543">
                  <c:v>448</c:v>
                </c:pt>
                <c:pt idx="1544">
                  <c:v>396</c:v>
                </c:pt>
                <c:pt idx="1545">
                  <c:v>336</c:v>
                </c:pt>
                <c:pt idx="1546">
                  <c:v>288</c:v>
                </c:pt>
                <c:pt idx="1547">
                  <c:v>260</c:v>
                </c:pt>
                <c:pt idx="1548">
                  <c:v>312</c:v>
                </c:pt>
                <c:pt idx="1549">
                  <c:v>276</c:v>
                </c:pt>
                <c:pt idx="1550">
                  <c:v>272</c:v>
                </c:pt>
                <c:pt idx="1551">
                  <c:v>256</c:v>
                </c:pt>
                <c:pt idx="1552">
                  <c:v>296</c:v>
                </c:pt>
                <c:pt idx="1553">
                  <c:v>268</c:v>
                </c:pt>
                <c:pt idx="1554">
                  <c:v>284</c:v>
                </c:pt>
                <c:pt idx="1555">
                  <c:v>268</c:v>
                </c:pt>
                <c:pt idx="1556">
                  <c:v>232</c:v>
                </c:pt>
                <c:pt idx="1557">
                  <c:v>224</c:v>
                </c:pt>
                <c:pt idx="1558">
                  <c:v>248</c:v>
                </c:pt>
                <c:pt idx="1559">
                  <c:v>244</c:v>
                </c:pt>
                <c:pt idx="1560">
                  <c:v>232</c:v>
                </c:pt>
                <c:pt idx="1561">
                  <c:v>244</c:v>
                </c:pt>
                <c:pt idx="1562">
                  <c:v>188</c:v>
                </c:pt>
                <c:pt idx="1563">
                  <c:v>248</c:v>
                </c:pt>
                <c:pt idx="1564">
                  <c:v>240</c:v>
                </c:pt>
                <c:pt idx="1565">
                  <c:v>156</c:v>
                </c:pt>
                <c:pt idx="1566">
                  <c:v>168</c:v>
                </c:pt>
                <c:pt idx="1567">
                  <c:v>168</c:v>
                </c:pt>
                <c:pt idx="1568">
                  <c:v>196</c:v>
                </c:pt>
                <c:pt idx="1569">
                  <c:v>124</c:v>
                </c:pt>
                <c:pt idx="1570">
                  <c:v>204</c:v>
                </c:pt>
                <c:pt idx="1571">
                  <c:v>192</c:v>
                </c:pt>
                <c:pt idx="1572">
                  <c:v>212</c:v>
                </c:pt>
                <c:pt idx="1573">
                  <c:v>236</c:v>
                </c:pt>
                <c:pt idx="1574">
                  <c:v>192</c:v>
                </c:pt>
                <c:pt idx="1575">
                  <c:v>192</c:v>
                </c:pt>
                <c:pt idx="1576">
                  <c:v>144</c:v>
                </c:pt>
                <c:pt idx="1577">
                  <c:v>160</c:v>
                </c:pt>
                <c:pt idx="1578">
                  <c:v>140</c:v>
                </c:pt>
                <c:pt idx="1579">
                  <c:v>108</c:v>
                </c:pt>
                <c:pt idx="1580">
                  <c:v>160</c:v>
                </c:pt>
                <c:pt idx="1581">
                  <c:v>112</c:v>
                </c:pt>
                <c:pt idx="1582">
                  <c:v>96</c:v>
                </c:pt>
                <c:pt idx="1583">
                  <c:v>96</c:v>
                </c:pt>
                <c:pt idx="1584">
                  <c:v>100</c:v>
                </c:pt>
                <c:pt idx="1585">
                  <c:v>96</c:v>
                </c:pt>
                <c:pt idx="1586">
                  <c:v>104</c:v>
                </c:pt>
                <c:pt idx="1587">
                  <c:v>80</c:v>
                </c:pt>
                <c:pt idx="1588">
                  <c:v>96</c:v>
                </c:pt>
                <c:pt idx="1589">
                  <c:v>88</c:v>
                </c:pt>
                <c:pt idx="1590">
                  <c:v>80</c:v>
                </c:pt>
                <c:pt idx="1591">
                  <c:v>128</c:v>
                </c:pt>
                <c:pt idx="1592">
                  <c:v>84</c:v>
                </c:pt>
                <c:pt idx="1593">
                  <c:v>84</c:v>
                </c:pt>
                <c:pt idx="1594">
                  <c:v>68</c:v>
                </c:pt>
                <c:pt idx="1595">
                  <c:v>84</c:v>
                </c:pt>
                <c:pt idx="1596">
                  <c:v>88</c:v>
                </c:pt>
                <c:pt idx="1597">
                  <c:v>128</c:v>
                </c:pt>
                <c:pt idx="1598">
                  <c:v>104</c:v>
                </c:pt>
                <c:pt idx="1599">
                  <c:v>88</c:v>
                </c:pt>
                <c:pt idx="1600">
                  <c:v>88</c:v>
                </c:pt>
                <c:pt idx="1601">
                  <c:v>80</c:v>
                </c:pt>
                <c:pt idx="1602">
                  <c:v>64</c:v>
                </c:pt>
                <c:pt idx="1603">
                  <c:v>120</c:v>
                </c:pt>
                <c:pt idx="1604">
                  <c:v>96</c:v>
                </c:pt>
                <c:pt idx="1605">
                  <c:v>108</c:v>
                </c:pt>
                <c:pt idx="1606">
                  <c:v>92</c:v>
                </c:pt>
                <c:pt idx="1607">
                  <c:v>88</c:v>
                </c:pt>
                <c:pt idx="1608">
                  <c:v>104</c:v>
                </c:pt>
                <c:pt idx="1609">
                  <c:v>96</c:v>
                </c:pt>
                <c:pt idx="1610">
                  <c:v>116</c:v>
                </c:pt>
                <c:pt idx="1611">
                  <c:v>92</c:v>
                </c:pt>
                <c:pt idx="1612">
                  <c:v>156</c:v>
                </c:pt>
                <c:pt idx="1613">
                  <c:v>128</c:v>
                </c:pt>
                <c:pt idx="1614">
                  <c:v>128</c:v>
                </c:pt>
                <c:pt idx="1615">
                  <c:v>116</c:v>
                </c:pt>
                <c:pt idx="1616">
                  <c:v>112</c:v>
                </c:pt>
                <c:pt idx="1617">
                  <c:v>132</c:v>
                </c:pt>
                <c:pt idx="1618">
                  <c:v>148</c:v>
                </c:pt>
                <c:pt idx="1619">
                  <c:v>148</c:v>
                </c:pt>
                <c:pt idx="1620">
                  <c:v>164</c:v>
                </c:pt>
                <c:pt idx="1621">
                  <c:v>164</c:v>
                </c:pt>
                <c:pt idx="1622">
                  <c:v>160</c:v>
                </c:pt>
                <c:pt idx="1623">
                  <c:v>184</c:v>
                </c:pt>
                <c:pt idx="1624">
                  <c:v>132</c:v>
                </c:pt>
                <c:pt idx="1625">
                  <c:v>124</c:v>
                </c:pt>
                <c:pt idx="1626">
                  <c:v>112</c:v>
                </c:pt>
                <c:pt idx="1627">
                  <c:v>136</c:v>
                </c:pt>
                <c:pt idx="1628">
                  <c:v>148</c:v>
                </c:pt>
                <c:pt idx="1629">
                  <c:v>104</c:v>
                </c:pt>
                <c:pt idx="1630">
                  <c:v>116</c:v>
                </c:pt>
                <c:pt idx="1631">
                  <c:v>88</c:v>
                </c:pt>
                <c:pt idx="1632">
                  <c:v>64</c:v>
                </c:pt>
                <c:pt idx="1633">
                  <c:v>112</c:v>
                </c:pt>
                <c:pt idx="1634">
                  <c:v>120</c:v>
                </c:pt>
                <c:pt idx="1635">
                  <c:v>120</c:v>
                </c:pt>
                <c:pt idx="1636">
                  <c:v>144</c:v>
                </c:pt>
                <c:pt idx="1637">
                  <c:v>120</c:v>
                </c:pt>
                <c:pt idx="1638">
                  <c:v>108</c:v>
                </c:pt>
                <c:pt idx="1639">
                  <c:v>68</c:v>
                </c:pt>
                <c:pt idx="1640">
                  <c:v>120</c:v>
                </c:pt>
                <c:pt idx="1641">
                  <c:v>84</c:v>
                </c:pt>
                <c:pt idx="1642">
                  <c:v>108</c:v>
                </c:pt>
                <c:pt idx="1643">
                  <c:v>108</c:v>
                </c:pt>
                <c:pt idx="1644">
                  <c:v>88</c:v>
                </c:pt>
                <c:pt idx="1645">
                  <c:v>88</c:v>
                </c:pt>
                <c:pt idx="1646">
                  <c:v>112</c:v>
                </c:pt>
                <c:pt idx="1647">
                  <c:v>44</c:v>
                </c:pt>
                <c:pt idx="1648">
                  <c:v>116</c:v>
                </c:pt>
                <c:pt idx="1649">
                  <c:v>84</c:v>
                </c:pt>
                <c:pt idx="1650">
                  <c:v>108</c:v>
                </c:pt>
                <c:pt idx="1651">
                  <c:v>76</c:v>
                </c:pt>
                <c:pt idx="1652">
                  <c:v>116</c:v>
                </c:pt>
                <c:pt idx="1653">
                  <c:v>76</c:v>
                </c:pt>
                <c:pt idx="1654">
                  <c:v>72</c:v>
                </c:pt>
                <c:pt idx="1655">
                  <c:v>80</c:v>
                </c:pt>
                <c:pt idx="1656">
                  <c:v>72</c:v>
                </c:pt>
                <c:pt idx="1657">
                  <c:v>108</c:v>
                </c:pt>
                <c:pt idx="1658">
                  <c:v>120</c:v>
                </c:pt>
                <c:pt idx="1659">
                  <c:v>96</c:v>
                </c:pt>
                <c:pt idx="1660">
                  <c:v>92</c:v>
                </c:pt>
                <c:pt idx="1661">
                  <c:v>68</c:v>
                </c:pt>
                <c:pt idx="1662">
                  <c:v>80</c:v>
                </c:pt>
                <c:pt idx="1663">
                  <c:v>92</c:v>
                </c:pt>
                <c:pt idx="1664">
                  <c:v>88</c:v>
                </c:pt>
                <c:pt idx="1665">
                  <c:v>96</c:v>
                </c:pt>
                <c:pt idx="1666">
                  <c:v>96</c:v>
                </c:pt>
                <c:pt idx="1667">
                  <c:v>80</c:v>
                </c:pt>
                <c:pt idx="1668">
                  <c:v>64</c:v>
                </c:pt>
                <c:pt idx="1669">
                  <c:v>112</c:v>
                </c:pt>
                <c:pt idx="1670">
                  <c:v>108</c:v>
                </c:pt>
                <c:pt idx="1671">
                  <c:v>72</c:v>
                </c:pt>
                <c:pt idx="1672">
                  <c:v>104</c:v>
                </c:pt>
                <c:pt idx="1673">
                  <c:v>88</c:v>
                </c:pt>
                <c:pt idx="1674">
                  <c:v>116</c:v>
                </c:pt>
                <c:pt idx="1675">
                  <c:v>116</c:v>
                </c:pt>
                <c:pt idx="1676">
                  <c:v>136</c:v>
                </c:pt>
                <c:pt idx="1677">
                  <c:v>148</c:v>
                </c:pt>
                <c:pt idx="1678">
                  <c:v>104</c:v>
                </c:pt>
                <c:pt idx="1679">
                  <c:v>84</c:v>
                </c:pt>
                <c:pt idx="1680">
                  <c:v>160</c:v>
                </c:pt>
                <c:pt idx="1681">
                  <c:v>108</c:v>
                </c:pt>
                <c:pt idx="1682">
                  <c:v>60</c:v>
                </c:pt>
                <c:pt idx="1683">
                  <c:v>76</c:v>
                </c:pt>
                <c:pt idx="1684">
                  <c:v>104</c:v>
                </c:pt>
                <c:pt idx="1685">
                  <c:v>104</c:v>
                </c:pt>
                <c:pt idx="1686">
                  <c:v>108</c:v>
                </c:pt>
                <c:pt idx="1687">
                  <c:v>104</c:v>
                </c:pt>
                <c:pt idx="1688">
                  <c:v>116</c:v>
                </c:pt>
                <c:pt idx="1689">
                  <c:v>116</c:v>
                </c:pt>
                <c:pt idx="1690">
                  <c:v>108</c:v>
                </c:pt>
                <c:pt idx="1691">
                  <c:v>88</c:v>
                </c:pt>
                <c:pt idx="1692">
                  <c:v>68</c:v>
                </c:pt>
                <c:pt idx="1693">
                  <c:v>92</c:v>
                </c:pt>
                <c:pt idx="1694">
                  <c:v>116</c:v>
                </c:pt>
                <c:pt idx="1695">
                  <c:v>108</c:v>
                </c:pt>
                <c:pt idx="1696">
                  <c:v>120</c:v>
                </c:pt>
                <c:pt idx="1697">
                  <c:v>116</c:v>
                </c:pt>
                <c:pt idx="1698">
                  <c:v>96</c:v>
                </c:pt>
                <c:pt idx="1699">
                  <c:v>128</c:v>
                </c:pt>
                <c:pt idx="1700">
                  <c:v>116</c:v>
                </c:pt>
                <c:pt idx="1701">
                  <c:v>104</c:v>
                </c:pt>
                <c:pt idx="1702">
                  <c:v>140</c:v>
                </c:pt>
                <c:pt idx="1703">
                  <c:v>88</c:v>
                </c:pt>
                <c:pt idx="1704">
                  <c:v>112</c:v>
                </c:pt>
                <c:pt idx="1705">
                  <c:v>72</c:v>
                </c:pt>
                <c:pt idx="1706">
                  <c:v>192</c:v>
                </c:pt>
                <c:pt idx="1707">
                  <c:v>160</c:v>
                </c:pt>
                <c:pt idx="1708">
                  <c:v>148</c:v>
                </c:pt>
                <c:pt idx="1709">
                  <c:v>164</c:v>
                </c:pt>
                <c:pt idx="1710">
                  <c:v>140</c:v>
                </c:pt>
                <c:pt idx="1711">
                  <c:v>200</c:v>
                </c:pt>
                <c:pt idx="1712">
                  <c:v>168</c:v>
                </c:pt>
                <c:pt idx="1713">
                  <c:v>152</c:v>
                </c:pt>
                <c:pt idx="1714">
                  <c:v>140</c:v>
                </c:pt>
                <c:pt idx="1715">
                  <c:v>124</c:v>
                </c:pt>
                <c:pt idx="1716">
                  <c:v>152</c:v>
                </c:pt>
                <c:pt idx="1717">
                  <c:v>156</c:v>
                </c:pt>
                <c:pt idx="1718">
                  <c:v>148</c:v>
                </c:pt>
                <c:pt idx="1719">
                  <c:v>80</c:v>
                </c:pt>
                <c:pt idx="1720">
                  <c:v>100</c:v>
                </c:pt>
                <c:pt idx="1721">
                  <c:v>32</c:v>
                </c:pt>
                <c:pt idx="1722">
                  <c:v>112</c:v>
                </c:pt>
                <c:pt idx="1723">
                  <c:v>96</c:v>
                </c:pt>
                <c:pt idx="1724">
                  <c:v>92</c:v>
                </c:pt>
                <c:pt idx="1725">
                  <c:v>72</c:v>
                </c:pt>
                <c:pt idx="1726">
                  <c:v>124</c:v>
                </c:pt>
                <c:pt idx="1727">
                  <c:v>80</c:v>
                </c:pt>
                <c:pt idx="1728">
                  <c:v>92</c:v>
                </c:pt>
                <c:pt idx="1729">
                  <c:v>64</c:v>
                </c:pt>
                <c:pt idx="1730">
                  <c:v>64</c:v>
                </c:pt>
                <c:pt idx="1731">
                  <c:v>88</c:v>
                </c:pt>
                <c:pt idx="1732">
                  <c:v>116</c:v>
                </c:pt>
                <c:pt idx="1733">
                  <c:v>68</c:v>
                </c:pt>
                <c:pt idx="1734">
                  <c:v>88</c:v>
                </c:pt>
                <c:pt idx="1735">
                  <c:v>88</c:v>
                </c:pt>
                <c:pt idx="1736">
                  <c:v>104</c:v>
                </c:pt>
                <c:pt idx="1737">
                  <c:v>64</c:v>
                </c:pt>
                <c:pt idx="1738">
                  <c:v>92</c:v>
                </c:pt>
                <c:pt idx="1739">
                  <c:v>76</c:v>
                </c:pt>
                <c:pt idx="1740">
                  <c:v>108</c:v>
                </c:pt>
                <c:pt idx="1741">
                  <c:v>72</c:v>
                </c:pt>
                <c:pt idx="1742">
                  <c:v>80</c:v>
                </c:pt>
                <c:pt idx="1743">
                  <c:v>96</c:v>
                </c:pt>
                <c:pt idx="1744">
                  <c:v>100</c:v>
                </c:pt>
                <c:pt idx="1745">
                  <c:v>104</c:v>
                </c:pt>
                <c:pt idx="1746">
                  <c:v>120</c:v>
                </c:pt>
                <c:pt idx="1747">
                  <c:v>96</c:v>
                </c:pt>
                <c:pt idx="1748">
                  <c:v>132</c:v>
                </c:pt>
                <c:pt idx="1749">
                  <c:v>136</c:v>
                </c:pt>
                <c:pt idx="1750">
                  <c:v>128</c:v>
                </c:pt>
                <c:pt idx="1751">
                  <c:v>92</c:v>
                </c:pt>
                <c:pt idx="1752">
                  <c:v>112</c:v>
                </c:pt>
                <c:pt idx="1753">
                  <c:v>124</c:v>
                </c:pt>
                <c:pt idx="1754">
                  <c:v>100</c:v>
                </c:pt>
                <c:pt idx="1755">
                  <c:v>112</c:v>
                </c:pt>
                <c:pt idx="1756">
                  <c:v>108</c:v>
                </c:pt>
                <c:pt idx="1757">
                  <c:v>84</c:v>
                </c:pt>
                <c:pt idx="1758">
                  <c:v>104</c:v>
                </c:pt>
                <c:pt idx="1759">
                  <c:v>96</c:v>
                </c:pt>
                <c:pt idx="1760">
                  <c:v>76</c:v>
                </c:pt>
                <c:pt idx="1761">
                  <c:v>104</c:v>
                </c:pt>
                <c:pt idx="1762">
                  <c:v>116</c:v>
                </c:pt>
                <c:pt idx="1763">
                  <c:v>96</c:v>
                </c:pt>
                <c:pt idx="1764">
                  <c:v>100</c:v>
                </c:pt>
                <c:pt idx="1765">
                  <c:v>92</c:v>
                </c:pt>
                <c:pt idx="1766">
                  <c:v>100</c:v>
                </c:pt>
                <c:pt idx="1767">
                  <c:v>116</c:v>
                </c:pt>
                <c:pt idx="1768">
                  <c:v>116</c:v>
                </c:pt>
                <c:pt idx="1769">
                  <c:v>124</c:v>
                </c:pt>
                <c:pt idx="1770">
                  <c:v>64</c:v>
                </c:pt>
                <c:pt idx="1771">
                  <c:v>168</c:v>
                </c:pt>
                <c:pt idx="1772">
                  <c:v>136</c:v>
                </c:pt>
                <c:pt idx="1773">
                  <c:v>76</c:v>
                </c:pt>
                <c:pt idx="1774">
                  <c:v>96</c:v>
                </c:pt>
                <c:pt idx="1775">
                  <c:v>80</c:v>
                </c:pt>
                <c:pt idx="1776">
                  <c:v>76</c:v>
                </c:pt>
                <c:pt idx="1777">
                  <c:v>88</c:v>
                </c:pt>
                <c:pt idx="1778">
                  <c:v>108</c:v>
                </c:pt>
                <c:pt idx="1779">
                  <c:v>80</c:v>
                </c:pt>
                <c:pt idx="1780">
                  <c:v>108</c:v>
                </c:pt>
                <c:pt idx="1781">
                  <c:v>92</c:v>
                </c:pt>
                <c:pt idx="1782">
                  <c:v>72</c:v>
                </c:pt>
                <c:pt idx="1783">
                  <c:v>72</c:v>
                </c:pt>
                <c:pt idx="1784">
                  <c:v>72</c:v>
                </c:pt>
                <c:pt idx="1785">
                  <c:v>92</c:v>
                </c:pt>
                <c:pt idx="1786">
                  <c:v>104</c:v>
                </c:pt>
                <c:pt idx="1787">
                  <c:v>100</c:v>
                </c:pt>
                <c:pt idx="1788">
                  <c:v>104</c:v>
                </c:pt>
                <c:pt idx="1789">
                  <c:v>100</c:v>
                </c:pt>
                <c:pt idx="1790">
                  <c:v>100</c:v>
                </c:pt>
                <c:pt idx="1791">
                  <c:v>92</c:v>
                </c:pt>
                <c:pt idx="1792">
                  <c:v>96</c:v>
                </c:pt>
                <c:pt idx="1793">
                  <c:v>108</c:v>
                </c:pt>
                <c:pt idx="1794">
                  <c:v>120</c:v>
                </c:pt>
                <c:pt idx="1795">
                  <c:v>104</c:v>
                </c:pt>
                <c:pt idx="1796">
                  <c:v>112</c:v>
                </c:pt>
                <c:pt idx="1797">
                  <c:v>68</c:v>
                </c:pt>
                <c:pt idx="1798">
                  <c:v>104</c:v>
                </c:pt>
                <c:pt idx="1799">
                  <c:v>116</c:v>
                </c:pt>
                <c:pt idx="1800">
                  <c:v>88</c:v>
                </c:pt>
                <c:pt idx="1801">
                  <c:v>156</c:v>
                </c:pt>
                <c:pt idx="1802">
                  <c:v>132</c:v>
                </c:pt>
                <c:pt idx="1803">
                  <c:v>128</c:v>
                </c:pt>
                <c:pt idx="1804">
                  <c:v>124</c:v>
                </c:pt>
                <c:pt idx="1805">
                  <c:v>168</c:v>
                </c:pt>
                <c:pt idx="1806">
                  <c:v>124</c:v>
                </c:pt>
                <c:pt idx="1807">
                  <c:v>148</c:v>
                </c:pt>
                <c:pt idx="1808">
                  <c:v>188</c:v>
                </c:pt>
                <c:pt idx="1809">
                  <c:v>164</c:v>
                </c:pt>
                <c:pt idx="1810">
                  <c:v>156</c:v>
                </c:pt>
                <c:pt idx="1811">
                  <c:v>172</c:v>
                </c:pt>
                <c:pt idx="1812">
                  <c:v>124</c:v>
                </c:pt>
                <c:pt idx="1813">
                  <c:v>128</c:v>
                </c:pt>
                <c:pt idx="1814">
                  <c:v>144</c:v>
                </c:pt>
                <c:pt idx="1815">
                  <c:v>100</c:v>
                </c:pt>
                <c:pt idx="1816">
                  <c:v>88</c:v>
                </c:pt>
                <c:pt idx="1817">
                  <c:v>116</c:v>
                </c:pt>
                <c:pt idx="1818">
                  <c:v>80</c:v>
                </c:pt>
                <c:pt idx="1819">
                  <c:v>132</c:v>
                </c:pt>
                <c:pt idx="1820">
                  <c:v>136</c:v>
                </c:pt>
                <c:pt idx="1821">
                  <c:v>168</c:v>
                </c:pt>
                <c:pt idx="1822">
                  <c:v>120</c:v>
                </c:pt>
                <c:pt idx="1823">
                  <c:v>120</c:v>
                </c:pt>
                <c:pt idx="1824">
                  <c:v>168</c:v>
                </c:pt>
                <c:pt idx="1825">
                  <c:v>136</c:v>
                </c:pt>
                <c:pt idx="1826">
                  <c:v>104</c:v>
                </c:pt>
                <c:pt idx="1827">
                  <c:v>116</c:v>
                </c:pt>
                <c:pt idx="1828">
                  <c:v>72</c:v>
                </c:pt>
                <c:pt idx="1829">
                  <c:v>124</c:v>
                </c:pt>
                <c:pt idx="1830">
                  <c:v>104</c:v>
                </c:pt>
                <c:pt idx="1831">
                  <c:v>80</c:v>
                </c:pt>
                <c:pt idx="1832">
                  <c:v>80</c:v>
                </c:pt>
                <c:pt idx="1833">
                  <c:v>108</c:v>
                </c:pt>
                <c:pt idx="1834">
                  <c:v>128</c:v>
                </c:pt>
                <c:pt idx="1835">
                  <c:v>156</c:v>
                </c:pt>
                <c:pt idx="1836">
                  <c:v>88</c:v>
                </c:pt>
                <c:pt idx="1837">
                  <c:v>88</c:v>
                </c:pt>
                <c:pt idx="1838">
                  <c:v>116</c:v>
                </c:pt>
                <c:pt idx="1839">
                  <c:v>108</c:v>
                </c:pt>
                <c:pt idx="1840">
                  <c:v>124</c:v>
                </c:pt>
                <c:pt idx="1841">
                  <c:v>148</c:v>
                </c:pt>
                <c:pt idx="1842">
                  <c:v>132</c:v>
                </c:pt>
                <c:pt idx="1843">
                  <c:v>140</c:v>
                </c:pt>
                <c:pt idx="1844">
                  <c:v>140</c:v>
                </c:pt>
                <c:pt idx="1845">
                  <c:v>116</c:v>
                </c:pt>
                <c:pt idx="1846">
                  <c:v>72</c:v>
                </c:pt>
                <c:pt idx="1847">
                  <c:v>100</c:v>
                </c:pt>
                <c:pt idx="1848">
                  <c:v>144</c:v>
                </c:pt>
                <c:pt idx="1849">
                  <c:v>124</c:v>
                </c:pt>
                <c:pt idx="1850">
                  <c:v>144</c:v>
                </c:pt>
                <c:pt idx="1851">
                  <c:v>124</c:v>
                </c:pt>
                <c:pt idx="1852">
                  <c:v>96</c:v>
                </c:pt>
                <c:pt idx="1853">
                  <c:v>92</c:v>
                </c:pt>
                <c:pt idx="1854">
                  <c:v>124</c:v>
                </c:pt>
                <c:pt idx="1855">
                  <c:v>128</c:v>
                </c:pt>
                <c:pt idx="1856">
                  <c:v>92</c:v>
                </c:pt>
                <c:pt idx="1857">
                  <c:v>128</c:v>
                </c:pt>
                <c:pt idx="1858">
                  <c:v>112</c:v>
                </c:pt>
                <c:pt idx="1859">
                  <c:v>64</c:v>
                </c:pt>
                <c:pt idx="1860">
                  <c:v>108</c:v>
                </c:pt>
                <c:pt idx="1861">
                  <c:v>76</c:v>
                </c:pt>
                <c:pt idx="1862">
                  <c:v>108</c:v>
                </c:pt>
                <c:pt idx="1863">
                  <c:v>84</c:v>
                </c:pt>
                <c:pt idx="1864">
                  <c:v>92</c:v>
                </c:pt>
                <c:pt idx="1865">
                  <c:v>116</c:v>
                </c:pt>
                <c:pt idx="1866">
                  <c:v>52</c:v>
                </c:pt>
                <c:pt idx="1867">
                  <c:v>68</c:v>
                </c:pt>
                <c:pt idx="1868">
                  <c:v>92</c:v>
                </c:pt>
                <c:pt idx="1869">
                  <c:v>72</c:v>
                </c:pt>
                <c:pt idx="1870">
                  <c:v>76</c:v>
                </c:pt>
                <c:pt idx="1871">
                  <c:v>76</c:v>
                </c:pt>
                <c:pt idx="1872">
                  <c:v>80</c:v>
                </c:pt>
                <c:pt idx="1873">
                  <c:v>80</c:v>
                </c:pt>
                <c:pt idx="1874">
                  <c:v>124</c:v>
                </c:pt>
                <c:pt idx="1875">
                  <c:v>104</c:v>
                </c:pt>
                <c:pt idx="1876">
                  <c:v>112</c:v>
                </c:pt>
                <c:pt idx="1877">
                  <c:v>92</c:v>
                </c:pt>
                <c:pt idx="1878">
                  <c:v>92</c:v>
                </c:pt>
                <c:pt idx="1879">
                  <c:v>80</c:v>
                </c:pt>
                <c:pt idx="1880">
                  <c:v>136</c:v>
                </c:pt>
                <c:pt idx="1881">
                  <c:v>160</c:v>
                </c:pt>
                <c:pt idx="1882">
                  <c:v>136</c:v>
                </c:pt>
                <c:pt idx="1883">
                  <c:v>112</c:v>
                </c:pt>
                <c:pt idx="1884">
                  <c:v>144</c:v>
                </c:pt>
                <c:pt idx="1885">
                  <c:v>148</c:v>
                </c:pt>
                <c:pt idx="1886">
                  <c:v>152</c:v>
                </c:pt>
                <c:pt idx="1887">
                  <c:v>116</c:v>
                </c:pt>
                <c:pt idx="1888">
                  <c:v>104</c:v>
                </c:pt>
                <c:pt idx="1889">
                  <c:v>124</c:v>
                </c:pt>
                <c:pt idx="1890">
                  <c:v>72</c:v>
                </c:pt>
                <c:pt idx="1891">
                  <c:v>64</c:v>
                </c:pt>
                <c:pt idx="1892">
                  <c:v>100</c:v>
                </c:pt>
                <c:pt idx="1893">
                  <c:v>68</c:v>
                </c:pt>
                <c:pt idx="1894">
                  <c:v>68</c:v>
                </c:pt>
                <c:pt idx="1895">
                  <c:v>72</c:v>
                </c:pt>
                <c:pt idx="1896">
                  <c:v>84</c:v>
                </c:pt>
                <c:pt idx="1897">
                  <c:v>100</c:v>
                </c:pt>
                <c:pt idx="1898">
                  <c:v>72</c:v>
                </c:pt>
                <c:pt idx="1899">
                  <c:v>80</c:v>
                </c:pt>
                <c:pt idx="1900">
                  <c:v>120</c:v>
                </c:pt>
                <c:pt idx="1901">
                  <c:v>92</c:v>
                </c:pt>
                <c:pt idx="1902">
                  <c:v>88</c:v>
                </c:pt>
                <c:pt idx="1903">
                  <c:v>124</c:v>
                </c:pt>
                <c:pt idx="1904">
                  <c:v>160</c:v>
                </c:pt>
                <c:pt idx="1905">
                  <c:v>128</c:v>
                </c:pt>
                <c:pt idx="1906">
                  <c:v>188</c:v>
                </c:pt>
                <c:pt idx="1907">
                  <c:v>228</c:v>
                </c:pt>
                <c:pt idx="1908">
                  <c:v>212</c:v>
                </c:pt>
                <c:pt idx="1909">
                  <c:v>168</c:v>
                </c:pt>
                <c:pt idx="1910">
                  <c:v>184</c:v>
                </c:pt>
                <c:pt idx="1911">
                  <c:v>204</c:v>
                </c:pt>
                <c:pt idx="1912">
                  <c:v>204</c:v>
                </c:pt>
                <c:pt idx="1913">
                  <c:v>184</c:v>
                </c:pt>
                <c:pt idx="1914">
                  <c:v>200</c:v>
                </c:pt>
                <c:pt idx="1915">
                  <c:v>152</c:v>
                </c:pt>
                <c:pt idx="1916">
                  <c:v>168</c:v>
                </c:pt>
                <c:pt idx="1917">
                  <c:v>132</c:v>
                </c:pt>
                <c:pt idx="1918">
                  <c:v>176</c:v>
                </c:pt>
                <c:pt idx="1919">
                  <c:v>112</c:v>
                </c:pt>
                <c:pt idx="1920">
                  <c:v>168</c:v>
                </c:pt>
                <c:pt idx="1921">
                  <c:v>172</c:v>
                </c:pt>
                <c:pt idx="1922">
                  <c:v>160</c:v>
                </c:pt>
                <c:pt idx="1923">
                  <c:v>132</c:v>
                </c:pt>
                <c:pt idx="1924">
                  <c:v>124</c:v>
                </c:pt>
                <c:pt idx="1925">
                  <c:v>140</c:v>
                </c:pt>
                <c:pt idx="1926">
                  <c:v>104</c:v>
                </c:pt>
                <c:pt idx="1927">
                  <c:v>92</c:v>
                </c:pt>
                <c:pt idx="1928">
                  <c:v>88</c:v>
                </c:pt>
                <c:pt idx="1929">
                  <c:v>80</c:v>
                </c:pt>
                <c:pt idx="1930">
                  <c:v>120</c:v>
                </c:pt>
                <c:pt idx="1931">
                  <c:v>116</c:v>
                </c:pt>
                <c:pt idx="1932">
                  <c:v>84</c:v>
                </c:pt>
                <c:pt idx="1933">
                  <c:v>84</c:v>
                </c:pt>
                <c:pt idx="1934">
                  <c:v>128</c:v>
                </c:pt>
                <c:pt idx="1935">
                  <c:v>92</c:v>
                </c:pt>
                <c:pt idx="1936">
                  <c:v>80</c:v>
                </c:pt>
                <c:pt idx="1937">
                  <c:v>100</c:v>
                </c:pt>
                <c:pt idx="1938">
                  <c:v>96</c:v>
                </c:pt>
                <c:pt idx="1939">
                  <c:v>124</c:v>
                </c:pt>
                <c:pt idx="1940">
                  <c:v>96</c:v>
                </c:pt>
                <c:pt idx="1941">
                  <c:v>84</c:v>
                </c:pt>
                <c:pt idx="1942">
                  <c:v>92</c:v>
                </c:pt>
                <c:pt idx="1943">
                  <c:v>92</c:v>
                </c:pt>
                <c:pt idx="1944">
                  <c:v>92</c:v>
                </c:pt>
                <c:pt idx="1945">
                  <c:v>92</c:v>
                </c:pt>
                <c:pt idx="1946">
                  <c:v>72</c:v>
                </c:pt>
                <c:pt idx="1947">
                  <c:v>52</c:v>
                </c:pt>
                <c:pt idx="1948">
                  <c:v>88</c:v>
                </c:pt>
                <c:pt idx="1949">
                  <c:v>76</c:v>
                </c:pt>
                <c:pt idx="1950">
                  <c:v>96</c:v>
                </c:pt>
                <c:pt idx="1951">
                  <c:v>64</c:v>
                </c:pt>
                <c:pt idx="1952">
                  <c:v>96</c:v>
                </c:pt>
                <c:pt idx="1953">
                  <c:v>124</c:v>
                </c:pt>
                <c:pt idx="1954">
                  <c:v>108</c:v>
                </c:pt>
                <c:pt idx="1955">
                  <c:v>96</c:v>
                </c:pt>
                <c:pt idx="1956">
                  <c:v>76</c:v>
                </c:pt>
                <c:pt idx="1957">
                  <c:v>88</c:v>
                </c:pt>
                <c:pt idx="1958">
                  <c:v>64</c:v>
                </c:pt>
                <c:pt idx="1959">
                  <c:v>92</c:v>
                </c:pt>
                <c:pt idx="1960">
                  <c:v>80</c:v>
                </c:pt>
                <c:pt idx="1961">
                  <c:v>108</c:v>
                </c:pt>
                <c:pt idx="1962">
                  <c:v>116</c:v>
                </c:pt>
                <c:pt idx="1963">
                  <c:v>68</c:v>
                </c:pt>
                <c:pt idx="1964">
                  <c:v>128</c:v>
                </c:pt>
                <c:pt idx="1965">
                  <c:v>80</c:v>
                </c:pt>
                <c:pt idx="1966">
                  <c:v>136</c:v>
                </c:pt>
                <c:pt idx="1967">
                  <c:v>44</c:v>
                </c:pt>
                <c:pt idx="1968">
                  <c:v>96</c:v>
                </c:pt>
                <c:pt idx="1969">
                  <c:v>132</c:v>
                </c:pt>
                <c:pt idx="1970">
                  <c:v>116</c:v>
                </c:pt>
                <c:pt idx="1971">
                  <c:v>116</c:v>
                </c:pt>
                <c:pt idx="1972">
                  <c:v>128</c:v>
                </c:pt>
                <c:pt idx="1973">
                  <c:v>116</c:v>
                </c:pt>
                <c:pt idx="1974">
                  <c:v>120</c:v>
                </c:pt>
                <c:pt idx="1975">
                  <c:v>68</c:v>
                </c:pt>
                <c:pt idx="1976">
                  <c:v>96</c:v>
                </c:pt>
                <c:pt idx="1977">
                  <c:v>124</c:v>
                </c:pt>
                <c:pt idx="1978">
                  <c:v>80</c:v>
                </c:pt>
                <c:pt idx="1979">
                  <c:v>80</c:v>
                </c:pt>
                <c:pt idx="1980">
                  <c:v>132</c:v>
                </c:pt>
                <c:pt idx="1981">
                  <c:v>128</c:v>
                </c:pt>
                <c:pt idx="1982">
                  <c:v>112</c:v>
                </c:pt>
                <c:pt idx="1983">
                  <c:v>76</c:v>
                </c:pt>
                <c:pt idx="1984">
                  <c:v>76</c:v>
                </c:pt>
                <c:pt idx="1985">
                  <c:v>100</c:v>
                </c:pt>
                <c:pt idx="1986">
                  <c:v>156</c:v>
                </c:pt>
                <c:pt idx="1987">
                  <c:v>88</c:v>
                </c:pt>
                <c:pt idx="1988">
                  <c:v>88</c:v>
                </c:pt>
                <c:pt idx="1989">
                  <c:v>152</c:v>
                </c:pt>
                <c:pt idx="1990">
                  <c:v>96</c:v>
                </c:pt>
                <c:pt idx="1991">
                  <c:v>104</c:v>
                </c:pt>
                <c:pt idx="1992">
                  <c:v>140</c:v>
                </c:pt>
                <c:pt idx="1993">
                  <c:v>108</c:v>
                </c:pt>
                <c:pt idx="1994">
                  <c:v>168</c:v>
                </c:pt>
                <c:pt idx="1995">
                  <c:v>124</c:v>
                </c:pt>
                <c:pt idx="1996">
                  <c:v>180</c:v>
                </c:pt>
                <c:pt idx="1997">
                  <c:v>144</c:v>
                </c:pt>
                <c:pt idx="1998">
                  <c:v>180</c:v>
                </c:pt>
                <c:pt idx="1999">
                  <c:v>136</c:v>
                </c:pt>
                <c:pt idx="2000">
                  <c:v>92</c:v>
                </c:pt>
                <c:pt idx="2001">
                  <c:v>124</c:v>
                </c:pt>
                <c:pt idx="2002">
                  <c:v>92</c:v>
                </c:pt>
                <c:pt idx="2003">
                  <c:v>72</c:v>
                </c:pt>
                <c:pt idx="2004">
                  <c:v>96</c:v>
                </c:pt>
                <c:pt idx="2005">
                  <c:v>104</c:v>
                </c:pt>
                <c:pt idx="2006">
                  <c:v>104</c:v>
                </c:pt>
                <c:pt idx="2007">
                  <c:v>116</c:v>
                </c:pt>
                <c:pt idx="2008">
                  <c:v>108</c:v>
                </c:pt>
                <c:pt idx="2009">
                  <c:v>100</c:v>
                </c:pt>
                <c:pt idx="2010">
                  <c:v>92</c:v>
                </c:pt>
                <c:pt idx="2011">
                  <c:v>116</c:v>
                </c:pt>
                <c:pt idx="2012">
                  <c:v>48</c:v>
                </c:pt>
                <c:pt idx="2013">
                  <c:v>84</c:v>
                </c:pt>
                <c:pt idx="2014">
                  <c:v>88</c:v>
                </c:pt>
                <c:pt idx="2015">
                  <c:v>80</c:v>
                </c:pt>
                <c:pt idx="2016">
                  <c:v>72</c:v>
                </c:pt>
                <c:pt idx="2017">
                  <c:v>60</c:v>
                </c:pt>
                <c:pt idx="2018">
                  <c:v>64</c:v>
                </c:pt>
                <c:pt idx="2019">
                  <c:v>60</c:v>
                </c:pt>
                <c:pt idx="2020">
                  <c:v>60</c:v>
                </c:pt>
                <c:pt idx="2021">
                  <c:v>60</c:v>
                </c:pt>
                <c:pt idx="2022">
                  <c:v>76</c:v>
                </c:pt>
                <c:pt idx="2023">
                  <c:v>84</c:v>
                </c:pt>
                <c:pt idx="2024">
                  <c:v>60</c:v>
                </c:pt>
                <c:pt idx="2025">
                  <c:v>68</c:v>
                </c:pt>
                <c:pt idx="2026">
                  <c:v>84</c:v>
                </c:pt>
                <c:pt idx="2027">
                  <c:v>76</c:v>
                </c:pt>
                <c:pt idx="2028">
                  <c:v>104</c:v>
                </c:pt>
                <c:pt idx="2029">
                  <c:v>96</c:v>
                </c:pt>
                <c:pt idx="2030">
                  <c:v>76</c:v>
                </c:pt>
                <c:pt idx="2031">
                  <c:v>44</c:v>
                </c:pt>
                <c:pt idx="2032">
                  <c:v>56</c:v>
                </c:pt>
                <c:pt idx="2033">
                  <c:v>72</c:v>
                </c:pt>
                <c:pt idx="2034">
                  <c:v>92</c:v>
                </c:pt>
                <c:pt idx="2035">
                  <c:v>88</c:v>
                </c:pt>
                <c:pt idx="2036">
                  <c:v>36</c:v>
                </c:pt>
                <c:pt idx="2037">
                  <c:v>44</c:v>
                </c:pt>
                <c:pt idx="2038">
                  <c:v>80</c:v>
                </c:pt>
                <c:pt idx="2039">
                  <c:v>64</c:v>
                </c:pt>
                <c:pt idx="2040">
                  <c:v>104</c:v>
                </c:pt>
                <c:pt idx="2041">
                  <c:v>60</c:v>
                </c:pt>
                <c:pt idx="2042">
                  <c:v>80</c:v>
                </c:pt>
                <c:pt idx="2043">
                  <c:v>76</c:v>
                </c:pt>
                <c:pt idx="2044">
                  <c:v>76</c:v>
                </c:pt>
                <c:pt idx="2045">
                  <c:v>80</c:v>
                </c:pt>
                <c:pt idx="2046">
                  <c:v>60</c:v>
                </c:pt>
                <c:pt idx="2047">
                  <c:v>64</c:v>
                </c:pt>
                <c:pt idx="2048">
                  <c:v>36</c:v>
                </c:pt>
                <c:pt idx="2049">
                  <c:v>48</c:v>
                </c:pt>
                <c:pt idx="2050">
                  <c:v>68</c:v>
                </c:pt>
                <c:pt idx="2051">
                  <c:v>48</c:v>
                </c:pt>
                <c:pt idx="2052">
                  <c:v>92</c:v>
                </c:pt>
                <c:pt idx="2053">
                  <c:v>60</c:v>
                </c:pt>
                <c:pt idx="2054">
                  <c:v>60</c:v>
                </c:pt>
                <c:pt idx="2055">
                  <c:v>84</c:v>
                </c:pt>
                <c:pt idx="2056">
                  <c:v>64</c:v>
                </c:pt>
                <c:pt idx="2057">
                  <c:v>68</c:v>
                </c:pt>
                <c:pt idx="2058">
                  <c:v>64</c:v>
                </c:pt>
                <c:pt idx="2059">
                  <c:v>80</c:v>
                </c:pt>
                <c:pt idx="2060">
                  <c:v>68</c:v>
                </c:pt>
                <c:pt idx="2061">
                  <c:v>80</c:v>
                </c:pt>
                <c:pt idx="2062">
                  <c:v>72</c:v>
                </c:pt>
                <c:pt idx="2063">
                  <c:v>84</c:v>
                </c:pt>
                <c:pt idx="2064">
                  <c:v>84</c:v>
                </c:pt>
                <c:pt idx="2065">
                  <c:v>112</c:v>
                </c:pt>
                <c:pt idx="2066">
                  <c:v>88</c:v>
                </c:pt>
                <c:pt idx="2067">
                  <c:v>92</c:v>
                </c:pt>
                <c:pt idx="2068">
                  <c:v>100</c:v>
                </c:pt>
                <c:pt idx="2069">
                  <c:v>88</c:v>
                </c:pt>
                <c:pt idx="2070">
                  <c:v>96</c:v>
                </c:pt>
                <c:pt idx="2071">
                  <c:v>64</c:v>
                </c:pt>
                <c:pt idx="2072">
                  <c:v>80</c:v>
                </c:pt>
                <c:pt idx="2073">
                  <c:v>40</c:v>
                </c:pt>
                <c:pt idx="2074">
                  <c:v>88</c:v>
                </c:pt>
                <c:pt idx="2075">
                  <c:v>84</c:v>
                </c:pt>
                <c:pt idx="2076">
                  <c:v>76</c:v>
                </c:pt>
                <c:pt idx="2077">
                  <c:v>92</c:v>
                </c:pt>
                <c:pt idx="2078">
                  <c:v>76</c:v>
                </c:pt>
                <c:pt idx="2079">
                  <c:v>76</c:v>
                </c:pt>
                <c:pt idx="2080">
                  <c:v>56</c:v>
                </c:pt>
                <c:pt idx="2081">
                  <c:v>72</c:v>
                </c:pt>
                <c:pt idx="2082">
                  <c:v>60</c:v>
                </c:pt>
                <c:pt idx="2083">
                  <c:v>56</c:v>
                </c:pt>
                <c:pt idx="2084">
                  <c:v>60</c:v>
                </c:pt>
                <c:pt idx="2085">
                  <c:v>60</c:v>
                </c:pt>
                <c:pt idx="2086">
                  <c:v>80</c:v>
                </c:pt>
                <c:pt idx="2087">
                  <c:v>52</c:v>
                </c:pt>
                <c:pt idx="2088">
                  <c:v>68</c:v>
                </c:pt>
                <c:pt idx="2089">
                  <c:v>60</c:v>
                </c:pt>
                <c:pt idx="2090">
                  <c:v>128</c:v>
                </c:pt>
                <c:pt idx="2091">
                  <c:v>76</c:v>
                </c:pt>
                <c:pt idx="2092">
                  <c:v>52</c:v>
                </c:pt>
                <c:pt idx="2093">
                  <c:v>36</c:v>
                </c:pt>
                <c:pt idx="2094">
                  <c:v>104</c:v>
                </c:pt>
                <c:pt idx="2095">
                  <c:v>100</c:v>
                </c:pt>
                <c:pt idx="2096">
                  <c:v>40</c:v>
                </c:pt>
                <c:pt idx="2097">
                  <c:v>40</c:v>
                </c:pt>
                <c:pt idx="2098">
                  <c:v>56</c:v>
                </c:pt>
                <c:pt idx="2099">
                  <c:v>104</c:v>
                </c:pt>
                <c:pt idx="2100">
                  <c:v>64</c:v>
                </c:pt>
                <c:pt idx="2101">
                  <c:v>56</c:v>
                </c:pt>
                <c:pt idx="2102">
                  <c:v>92</c:v>
                </c:pt>
                <c:pt idx="2103">
                  <c:v>84</c:v>
                </c:pt>
                <c:pt idx="2104">
                  <c:v>64</c:v>
                </c:pt>
                <c:pt idx="2105">
                  <c:v>72</c:v>
                </c:pt>
                <c:pt idx="2106">
                  <c:v>68</c:v>
                </c:pt>
                <c:pt idx="2107">
                  <c:v>64</c:v>
                </c:pt>
                <c:pt idx="2108">
                  <c:v>56</c:v>
                </c:pt>
                <c:pt idx="2109">
                  <c:v>84</c:v>
                </c:pt>
                <c:pt idx="2110">
                  <c:v>68</c:v>
                </c:pt>
                <c:pt idx="2111">
                  <c:v>40</c:v>
                </c:pt>
                <c:pt idx="2112">
                  <c:v>76</c:v>
                </c:pt>
                <c:pt idx="2113">
                  <c:v>76</c:v>
                </c:pt>
                <c:pt idx="2114">
                  <c:v>48</c:v>
                </c:pt>
                <c:pt idx="2115">
                  <c:v>64</c:v>
                </c:pt>
                <c:pt idx="2116">
                  <c:v>68</c:v>
                </c:pt>
                <c:pt idx="2117">
                  <c:v>64</c:v>
                </c:pt>
                <c:pt idx="2118">
                  <c:v>80</c:v>
                </c:pt>
                <c:pt idx="2119">
                  <c:v>80</c:v>
                </c:pt>
                <c:pt idx="2120">
                  <c:v>96</c:v>
                </c:pt>
                <c:pt idx="2121">
                  <c:v>72</c:v>
                </c:pt>
                <c:pt idx="2122">
                  <c:v>72</c:v>
                </c:pt>
                <c:pt idx="2123">
                  <c:v>96</c:v>
                </c:pt>
                <c:pt idx="2124">
                  <c:v>92</c:v>
                </c:pt>
                <c:pt idx="2125">
                  <c:v>56</c:v>
                </c:pt>
                <c:pt idx="2126">
                  <c:v>88</c:v>
                </c:pt>
                <c:pt idx="2127">
                  <c:v>68</c:v>
                </c:pt>
                <c:pt idx="2128">
                  <c:v>88</c:v>
                </c:pt>
                <c:pt idx="2129">
                  <c:v>44</c:v>
                </c:pt>
                <c:pt idx="2130">
                  <c:v>68</c:v>
                </c:pt>
                <c:pt idx="2131">
                  <c:v>84</c:v>
                </c:pt>
                <c:pt idx="2132">
                  <c:v>48</c:v>
                </c:pt>
                <c:pt idx="2133">
                  <c:v>68</c:v>
                </c:pt>
                <c:pt idx="2134">
                  <c:v>64</c:v>
                </c:pt>
                <c:pt idx="2135">
                  <c:v>36</c:v>
                </c:pt>
                <c:pt idx="2136">
                  <c:v>52</c:v>
                </c:pt>
                <c:pt idx="2137">
                  <c:v>48</c:v>
                </c:pt>
                <c:pt idx="2138">
                  <c:v>84</c:v>
                </c:pt>
                <c:pt idx="2139">
                  <c:v>64</c:v>
                </c:pt>
                <c:pt idx="2140">
                  <c:v>40</c:v>
                </c:pt>
                <c:pt idx="2141">
                  <c:v>56</c:v>
                </c:pt>
                <c:pt idx="2142">
                  <c:v>68</c:v>
                </c:pt>
                <c:pt idx="2143">
                  <c:v>48</c:v>
                </c:pt>
                <c:pt idx="2144">
                  <c:v>68</c:v>
                </c:pt>
                <c:pt idx="2145">
                  <c:v>56</c:v>
                </c:pt>
                <c:pt idx="2146">
                  <c:v>60</c:v>
                </c:pt>
                <c:pt idx="2147">
                  <c:v>52</c:v>
                </c:pt>
                <c:pt idx="2148">
                  <c:v>60</c:v>
                </c:pt>
                <c:pt idx="2149">
                  <c:v>80</c:v>
                </c:pt>
                <c:pt idx="2150">
                  <c:v>48</c:v>
                </c:pt>
                <c:pt idx="2151">
                  <c:v>28</c:v>
                </c:pt>
                <c:pt idx="2152">
                  <c:v>56</c:v>
                </c:pt>
                <c:pt idx="2153">
                  <c:v>72</c:v>
                </c:pt>
                <c:pt idx="2154">
                  <c:v>96</c:v>
                </c:pt>
                <c:pt idx="2155">
                  <c:v>60</c:v>
                </c:pt>
                <c:pt idx="2156">
                  <c:v>52</c:v>
                </c:pt>
                <c:pt idx="2157">
                  <c:v>76</c:v>
                </c:pt>
                <c:pt idx="2158">
                  <c:v>72</c:v>
                </c:pt>
                <c:pt idx="2159">
                  <c:v>56</c:v>
                </c:pt>
                <c:pt idx="2160">
                  <c:v>68</c:v>
                </c:pt>
                <c:pt idx="2161">
                  <c:v>108</c:v>
                </c:pt>
                <c:pt idx="2162">
                  <c:v>108</c:v>
                </c:pt>
                <c:pt idx="2163">
                  <c:v>96</c:v>
                </c:pt>
                <c:pt idx="2164">
                  <c:v>92</c:v>
                </c:pt>
                <c:pt idx="2165">
                  <c:v>104</c:v>
                </c:pt>
                <c:pt idx="2166">
                  <c:v>56</c:v>
                </c:pt>
                <c:pt idx="2167">
                  <c:v>64</c:v>
                </c:pt>
                <c:pt idx="2168">
                  <c:v>80</c:v>
                </c:pt>
                <c:pt idx="2169">
                  <c:v>64</c:v>
                </c:pt>
                <c:pt idx="2170">
                  <c:v>72</c:v>
                </c:pt>
                <c:pt idx="2171">
                  <c:v>64</c:v>
                </c:pt>
                <c:pt idx="2172">
                  <c:v>80</c:v>
                </c:pt>
                <c:pt idx="2173">
                  <c:v>56</c:v>
                </c:pt>
                <c:pt idx="2174">
                  <c:v>84</c:v>
                </c:pt>
                <c:pt idx="2175">
                  <c:v>96</c:v>
                </c:pt>
                <c:pt idx="2176">
                  <c:v>60</c:v>
                </c:pt>
                <c:pt idx="2177">
                  <c:v>52</c:v>
                </c:pt>
                <c:pt idx="2178">
                  <c:v>92</c:v>
                </c:pt>
                <c:pt idx="2179">
                  <c:v>72</c:v>
                </c:pt>
                <c:pt idx="2180">
                  <c:v>108</c:v>
                </c:pt>
                <c:pt idx="2181">
                  <c:v>88</c:v>
                </c:pt>
                <c:pt idx="2182">
                  <c:v>96</c:v>
                </c:pt>
                <c:pt idx="2183">
                  <c:v>92</c:v>
                </c:pt>
                <c:pt idx="2184">
                  <c:v>84</c:v>
                </c:pt>
                <c:pt idx="2185">
                  <c:v>56</c:v>
                </c:pt>
                <c:pt idx="2186">
                  <c:v>92</c:v>
                </c:pt>
                <c:pt idx="2187">
                  <c:v>72</c:v>
                </c:pt>
                <c:pt idx="2188">
                  <c:v>112</c:v>
                </c:pt>
                <c:pt idx="2189">
                  <c:v>92</c:v>
                </c:pt>
                <c:pt idx="2190">
                  <c:v>100</c:v>
                </c:pt>
                <c:pt idx="2191">
                  <c:v>64</c:v>
                </c:pt>
                <c:pt idx="2192">
                  <c:v>76</c:v>
                </c:pt>
                <c:pt idx="2193">
                  <c:v>84</c:v>
                </c:pt>
                <c:pt idx="2194">
                  <c:v>116</c:v>
                </c:pt>
                <c:pt idx="2195">
                  <c:v>72</c:v>
                </c:pt>
                <c:pt idx="2196">
                  <c:v>76</c:v>
                </c:pt>
                <c:pt idx="2197">
                  <c:v>40</c:v>
                </c:pt>
                <c:pt idx="2198">
                  <c:v>64</c:v>
                </c:pt>
                <c:pt idx="2199">
                  <c:v>100</c:v>
                </c:pt>
                <c:pt idx="2200">
                  <c:v>116</c:v>
                </c:pt>
                <c:pt idx="2201">
                  <c:v>84</c:v>
                </c:pt>
                <c:pt idx="2202">
                  <c:v>100</c:v>
                </c:pt>
                <c:pt idx="2203">
                  <c:v>88</c:v>
                </c:pt>
                <c:pt idx="2204">
                  <c:v>72</c:v>
                </c:pt>
                <c:pt idx="2205">
                  <c:v>80</c:v>
                </c:pt>
                <c:pt idx="2206">
                  <c:v>68</c:v>
                </c:pt>
                <c:pt idx="2207">
                  <c:v>72</c:v>
                </c:pt>
                <c:pt idx="2208">
                  <c:v>92</c:v>
                </c:pt>
                <c:pt idx="2209">
                  <c:v>40</c:v>
                </c:pt>
                <c:pt idx="2210">
                  <c:v>68</c:v>
                </c:pt>
                <c:pt idx="2211">
                  <c:v>56</c:v>
                </c:pt>
                <c:pt idx="2212">
                  <c:v>76</c:v>
                </c:pt>
                <c:pt idx="2213">
                  <c:v>60</c:v>
                </c:pt>
                <c:pt idx="2214">
                  <c:v>64</c:v>
                </c:pt>
                <c:pt idx="2215">
                  <c:v>84</c:v>
                </c:pt>
                <c:pt idx="2216">
                  <c:v>92</c:v>
                </c:pt>
                <c:pt idx="2217">
                  <c:v>80</c:v>
                </c:pt>
                <c:pt idx="2218">
                  <c:v>68</c:v>
                </c:pt>
                <c:pt idx="2219">
                  <c:v>88</c:v>
                </c:pt>
                <c:pt idx="2220">
                  <c:v>84</c:v>
                </c:pt>
                <c:pt idx="2221">
                  <c:v>64</c:v>
                </c:pt>
                <c:pt idx="2222">
                  <c:v>72</c:v>
                </c:pt>
                <c:pt idx="2223">
                  <c:v>108</c:v>
                </c:pt>
                <c:pt idx="2224">
                  <c:v>120</c:v>
                </c:pt>
                <c:pt idx="2225">
                  <c:v>96</c:v>
                </c:pt>
                <c:pt idx="2226">
                  <c:v>92</c:v>
                </c:pt>
                <c:pt idx="2227">
                  <c:v>120</c:v>
                </c:pt>
                <c:pt idx="2228">
                  <c:v>84</c:v>
                </c:pt>
                <c:pt idx="2229">
                  <c:v>112</c:v>
                </c:pt>
                <c:pt idx="2230">
                  <c:v>76</c:v>
                </c:pt>
                <c:pt idx="2231">
                  <c:v>92</c:v>
                </c:pt>
                <c:pt idx="2232">
                  <c:v>88</c:v>
                </c:pt>
                <c:pt idx="2233">
                  <c:v>104</c:v>
                </c:pt>
                <c:pt idx="2234">
                  <c:v>96</c:v>
                </c:pt>
                <c:pt idx="2235">
                  <c:v>112</c:v>
                </c:pt>
                <c:pt idx="2236">
                  <c:v>68</c:v>
                </c:pt>
                <c:pt idx="2237">
                  <c:v>116</c:v>
                </c:pt>
                <c:pt idx="2238">
                  <c:v>92</c:v>
                </c:pt>
                <c:pt idx="2239">
                  <c:v>84</c:v>
                </c:pt>
                <c:pt idx="2240">
                  <c:v>108</c:v>
                </c:pt>
                <c:pt idx="2241">
                  <c:v>148</c:v>
                </c:pt>
                <c:pt idx="2242">
                  <c:v>52</c:v>
                </c:pt>
                <c:pt idx="2243">
                  <c:v>100</c:v>
                </c:pt>
                <c:pt idx="2244">
                  <c:v>84</c:v>
                </c:pt>
                <c:pt idx="2245">
                  <c:v>100</c:v>
                </c:pt>
                <c:pt idx="2246">
                  <c:v>116</c:v>
                </c:pt>
                <c:pt idx="2247">
                  <c:v>68</c:v>
                </c:pt>
                <c:pt idx="2248">
                  <c:v>72</c:v>
                </c:pt>
                <c:pt idx="2249">
                  <c:v>68</c:v>
                </c:pt>
                <c:pt idx="2250">
                  <c:v>68</c:v>
                </c:pt>
                <c:pt idx="2251">
                  <c:v>124</c:v>
                </c:pt>
                <c:pt idx="2252">
                  <c:v>60</c:v>
                </c:pt>
                <c:pt idx="2253">
                  <c:v>44</c:v>
                </c:pt>
                <c:pt idx="2254">
                  <c:v>124</c:v>
                </c:pt>
                <c:pt idx="2255">
                  <c:v>64</c:v>
                </c:pt>
                <c:pt idx="2256">
                  <c:v>80</c:v>
                </c:pt>
                <c:pt idx="2257">
                  <c:v>52</c:v>
                </c:pt>
                <c:pt idx="2258">
                  <c:v>92</c:v>
                </c:pt>
                <c:pt idx="2259">
                  <c:v>36</c:v>
                </c:pt>
                <c:pt idx="2260">
                  <c:v>64</c:v>
                </c:pt>
                <c:pt idx="2261">
                  <c:v>76</c:v>
                </c:pt>
                <c:pt idx="2262">
                  <c:v>56</c:v>
                </c:pt>
                <c:pt idx="2263">
                  <c:v>60</c:v>
                </c:pt>
                <c:pt idx="2264">
                  <c:v>68</c:v>
                </c:pt>
                <c:pt idx="2265">
                  <c:v>92</c:v>
                </c:pt>
                <c:pt idx="2266">
                  <c:v>56</c:v>
                </c:pt>
                <c:pt idx="2267">
                  <c:v>48</c:v>
                </c:pt>
                <c:pt idx="2268">
                  <c:v>52</c:v>
                </c:pt>
                <c:pt idx="2269">
                  <c:v>52</c:v>
                </c:pt>
                <c:pt idx="2270">
                  <c:v>60</c:v>
                </c:pt>
                <c:pt idx="2271">
                  <c:v>64</c:v>
                </c:pt>
                <c:pt idx="2272">
                  <c:v>56</c:v>
                </c:pt>
                <c:pt idx="2273">
                  <c:v>68</c:v>
                </c:pt>
                <c:pt idx="2274">
                  <c:v>80</c:v>
                </c:pt>
                <c:pt idx="2275">
                  <c:v>52</c:v>
                </c:pt>
                <c:pt idx="2276">
                  <c:v>96</c:v>
                </c:pt>
                <c:pt idx="2277">
                  <c:v>76</c:v>
                </c:pt>
                <c:pt idx="2278">
                  <c:v>96</c:v>
                </c:pt>
                <c:pt idx="2279">
                  <c:v>100</c:v>
                </c:pt>
                <c:pt idx="2280">
                  <c:v>64</c:v>
                </c:pt>
                <c:pt idx="2281">
                  <c:v>40</c:v>
                </c:pt>
                <c:pt idx="2282">
                  <c:v>64</c:v>
                </c:pt>
                <c:pt idx="2283">
                  <c:v>80</c:v>
                </c:pt>
                <c:pt idx="2284">
                  <c:v>64</c:v>
                </c:pt>
                <c:pt idx="2285">
                  <c:v>80</c:v>
                </c:pt>
                <c:pt idx="2286">
                  <c:v>80</c:v>
                </c:pt>
                <c:pt idx="2287">
                  <c:v>68</c:v>
                </c:pt>
                <c:pt idx="2288">
                  <c:v>60</c:v>
                </c:pt>
                <c:pt idx="2289">
                  <c:v>56</c:v>
                </c:pt>
                <c:pt idx="2290">
                  <c:v>92</c:v>
                </c:pt>
                <c:pt idx="2291">
                  <c:v>56</c:v>
                </c:pt>
                <c:pt idx="2292">
                  <c:v>92</c:v>
                </c:pt>
                <c:pt idx="2293">
                  <c:v>68</c:v>
                </c:pt>
                <c:pt idx="2294">
                  <c:v>64</c:v>
                </c:pt>
                <c:pt idx="2295">
                  <c:v>88</c:v>
                </c:pt>
                <c:pt idx="2296">
                  <c:v>76</c:v>
                </c:pt>
                <c:pt idx="2297">
                  <c:v>56</c:v>
                </c:pt>
                <c:pt idx="2298">
                  <c:v>84</c:v>
                </c:pt>
                <c:pt idx="2299">
                  <c:v>60</c:v>
                </c:pt>
                <c:pt idx="2300">
                  <c:v>88</c:v>
                </c:pt>
                <c:pt idx="2301">
                  <c:v>72</c:v>
                </c:pt>
                <c:pt idx="2302">
                  <c:v>72</c:v>
                </c:pt>
                <c:pt idx="2303">
                  <c:v>52</c:v>
                </c:pt>
                <c:pt idx="2304">
                  <c:v>24</c:v>
                </c:pt>
                <c:pt idx="2305">
                  <c:v>80</c:v>
                </c:pt>
                <c:pt idx="2306">
                  <c:v>52</c:v>
                </c:pt>
                <c:pt idx="2307">
                  <c:v>52</c:v>
                </c:pt>
                <c:pt idx="2308">
                  <c:v>68</c:v>
                </c:pt>
                <c:pt idx="2309">
                  <c:v>88</c:v>
                </c:pt>
                <c:pt idx="2310">
                  <c:v>76</c:v>
                </c:pt>
                <c:pt idx="2311">
                  <c:v>52</c:v>
                </c:pt>
                <c:pt idx="2312">
                  <c:v>96</c:v>
                </c:pt>
                <c:pt idx="2313">
                  <c:v>68</c:v>
                </c:pt>
                <c:pt idx="2314">
                  <c:v>56</c:v>
                </c:pt>
                <c:pt idx="2315">
                  <c:v>116</c:v>
                </c:pt>
                <c:pt idx="2316">
                  <c:v>104</c:v>
                </c:pt>
                <c:pt idx="2317">
                  <c:v>92</c:v>
                </c:pt>
                <c:pt idx="2318">
                  <c:v>72</c:v>
                </c:pt>
                <c:pt idx="2319">
                  <c:v>104</c:v>
                </c:pt>
                <c:pt idx="2320">
                  <c:v>76</c:v>
                </c:pt>
                <c:pt idx="2321">
                  <c:v>80</c:v>
                </c:pt>
                <c:pt idx="2322">
                  <c:v>92</c:v>
                </c:pt>
                <c:pt idx="2323">
                  <c:v>100</c:v>
                </c:pt>
                <c:pt idx="2324">
                  <c:v>100</c:v>
                </c:pt>
                <c:pt idx="2325">
                  <c:v>80</c:v>
                </c:pt>
                <c:pt idx="2326">
                  <c:v>112</c:v>
                </c:pt>
                <c:pt idx="2327">
                  <c:v>80</c:v>
                </c:pt>
                <c:pt idx="2328">
                  <c:v>52</c:v>
                </c:pt>
                <c:pt idx="2329">
                  <c:v>76</c:v>
                </c:pt>
                <c:pt idx="2330">
                  <c:v>72</c:v>
                </c:pt>
                <c:pt idx="2331">
                  <c:v>72</c:v>
                </c:pt>
                <c:pt idx="2332">
                  <c:v>48</c:v>
                </c:pt>
                <c:pt idx="2333">
                  <c:v>84</c:v>
                </c:pt>
                <c:pt idx="2334">
                  <c:v>68</c:v>
                </c:pt>
                <c:pt idx="2335">
                  <c:v>76</c:v>
                </c:pt>
                <c:pt idx="2336">
                  <c:v>80</c:v>
                </c:pt>
                <c:pt idx="2337">
                  <c:v>96</c:v>
                </c:pt>
                <c:pt idx="2338">
                  <c:v>76</c:v>
                </c:pt>
                <c:pt idx="2339">
                  <c:v>64</c:v>
                </c:pt>
                <c:pt idx="2340">
                  <c:v>56</c:v>
                </c:pt>
                <c:pt idx="2341">
                  <c:v>72</c:v>
                </c:pt>
                <c:pt idx="2342">
                  <c:v>84</c:v>
                </c:pt>
                <c:pt idx="2343">
                  <c:v>64</c:v>
                </c:pt>
                <c:pt idx="2344">
                  <c:v>88</c:v>
                </c:pt>
                <c:pt idx="2345">
                  <c:v>88</c:v>
                </c:pt>
                <c:pt idx="2346">
                  <c:v>88</c:v>
                </c:pt>
                <c:pt idx="2347">
                  <c:v>96</c:v>
                </c:pt>
                <c:pt idx="2348">
                  <c:v>80</c:v>
                </c:pt>
                <c:pt idx="2349">
                  <c:v>64</c:v>
                </c:pt>
                <c:pt idx="2350">
                  <c:v>96</c:v>
                </c:pt>
                <c:pt idx="2351">
                  <c:v>108</c:v>
                </c:pt>
                <c:pt idx="2352">
                  <c:v>60</c:v>
                </c:pt>
                <c:pt idx="2353">
                  <c:v>84</c:v>
                </c:pt>
                <c:pt idx="2354">
                  <c:v>92</c:v>
                </c:pt>
                <c:pt idx="2355">
                  <c:v>72</c:v>
                </c:pt>
                <c:pt idx="2356">
                  <c:v>72</c:v>
                </c:pt>
                <c:pt idx="2357">
                  <c:v>96</c:v>
                </c:pt>
                <c:pt idx="2358">
                  <c:v>96</c:v>
                </c:pt>
                <c:pt idx="2359">
                  <c:v>104</c:v>
                </c:pt>
                <c:pt idx="2360">
                  <c:v>64</c:v>
                </c:pt>
                <c:pt idx="2361">
                  <c:v>72</c:v>
                </c:pt>
                <c:pt idx="2362">
                  <c:v>56</c:v>
                </c:pt>
                <c:pt idx="2363">
                  <c:v>76</c:v>
                </c:pt>
                <c:pt idx="2364">
                  <c:v>76</c:v>
                </c:pt>
                <c:pt idx="2365">
                  <c:v>64</c:v>
                </c:pt>
                <c:pt idx="2366">
                  <c:v>96</c:v>
                </c:pt>
                <c:pt idx="2367">
                  <c:v>60</c:v>
                </c:pt>
                <c:pt idx="2368">
                  <c:v>84</c:v>
                </c:pt>
                <c:pt idx="2369">
                  <c:v>84</c:v>
                </c:pt>
                <c:pt idx="2370">
                  <c:v>60</c:v>
                </c:pt>
                <c:pt idx="2371">
                  <c:v>64</c:v>
                </c:pt>
                <c:pt idx="2372">
                  <c:v>88</c:v>
                </c:pt>
                <c:pt idx="2373">
                  <c:v>80</c:v>
                </c:pt>
                <c:pt idx="2374">
                  <c:v>84</c:v>
                </c:pt>
                <c:pt idx="2375">
                  <c:v>116</c:v>
                </c:pt>
                <c:pt idx="2376">
                  <c:v>64</c:v>
                </c:pt>
                <c:pt idx="2377">
                  <c:v>88</c:v>
                </c:pt>
                <c:pt idx="2378">
                  <c:v>44</c:v>
                </c:pt>
                <c:pt idx="2379">
                  <c:v>68</c:v>
                </c:pt>
                <c:pt idx="2380">
                  <c:v>80</c:v>
                </c:pt>
                <c:pt idx="2381">
                  <c:v>104</c:v>
                </c:pt>
                <c:pt idx="2382">
                  <c:v>44</c:v>
                </c:pt>
                <c:pt idx="2383">
                  <c:v>76</c:v>
                </c:pt>
                <c:pt idx="2384">
                  <c:v>84</c:v>
                </c:pt>
                <c:pt idx="2385">
                  <c:v>56</c:v>
                </c:pt>
                <c:pt idx="2386">
                  <c:v>52</c:v>
                </c:pt>
                <c:pt idx="2387">
                  <c:v>52</c:v>
                </c:pt>
                <c:pt idx="2388">
                  <c:v>72</c:v>
                </c:pt>
                <c:pt idx="2389">
                  <c:v>52</c:v>
                </c:pt>
                <c:pt idx="2390">
                  <c:v>52</c:v>
                </c:pt>
                <c:pt idx="2391">
                  <c:v>52</c:v>
                </c:pt>
                <c:pt idx="2392">
                  <c:v>96</c:v>
                </c:pt>
                <c:pt idx="2393">
                  <c:v>60</c:v>
                </c:pt>
                <c:pt idx="2394">
                  <c:v>48</c:v>
                </c:pt>
                <c:pt idx="2395">
                  <c:v>72</c:v>
                </c:pt>
                <c:pt idx="2396">
                  <c:v>52</c:v>
                </c:pt>
                <c:pt idx="2397">
                  <c:v>68</c:v>
                </c:pt>
                <c:pt idx="2398">
                  <c:v>64</c:v>
                </c:pt>
                <c:pt idx="2399">
                  <c:v>84</c:v>
                </c:pt>
                <c:pt idx="2400">
                  <c:v>84</c:v>
                </c:pt>
                <c:pt idx="2401">
                  <c:v>48</c:v>
                </c:pt>
                <c:pt idx="2402">
                  <c:v>36</c:v>
                </c:pt>
                <c:pt idx="2403">
                  <c:v>68</c:v>
                </c:pt>
                <c:pt idx="2404">
                  <c:v>72</c:v>
                </c:pt>
                <c:pt idx="2405">
                  <c:v>68</c:v>
                </c:pt>
                <c:pt idx="2406">
                  <c:v>92</c:v>
                </c:pt>
                <c:pt idx="2407">
                  <c:v>68</c:v>
                </c:pt>
                <c:pt idx="2408">
                  <c:v>36</c:v>
                </c:pt>
                <c:pt idx="2409">
                  <c:v>76</c:v>
                </c:pt>
                <c:pt idx="2410">
                  <c:v>80</c:v>
                </c:pt>
                <c:pt idx="2411">
                  <c:v>72</c:v>
                </c:pt>
                <c:pt idx="2412">
                  <c:v>80</c:v>
                </c:pt>
                <c:pt idx="2413">
                  <c:v>84</c:v>
                </c:pt>
                <c:pt idx="2414">
                  <c:v>48</c:v>
                </c:pt>
                <c:pt idx="2415">
                  <c:v>56</c:v>
                </c:pt>
                <c:pt idx="2416">
                  <c:v>80</c:v>
                </c:pt>
                <c:pt idx="2417">
                  <c:v>56</c:v>
                </c:pt>
                <c:pt idx="2418">
                  <c:v>68</c:v>
                </c:pt>
                <c:pt idx="2419">
                  <c:v>60</c:v>
                </c:pt>
                <c:pt idx="2420">
                  <c:v>92</c:v>
                </c:pt>
                <c:pt idx="2421">
                  <c:v>60</c:v>
                </c:pt>
                <c:pt idx="2422">
                  <c:v>68</c:v>
                </c:pt>
                <c:pt idx="2423">
                  <c:v>52</c:v>
                </c:pt>
                <c:pt idx="2424">
                  <c:v>68</c:v>
                </c:pt>
                <c:pt idx="2425">
                  <c:v>88</c:v>
                </c:pt>
                <c:pt idx="2426">
                  <c:v>68</c:v>
                </c:pt>
                <c:pt idx="2427">
                  <c:v>80</c:v>
                </c:pt>
                <c:pt idx="2428">
                  <c:v>96</c:v>
                </c:pt>
                <c:pt idx="2429">
                  <c:v>72</c:v>
                </c:pt>
                <c:pt idx="2430">
                  <c:v>100</c:v>
                </c:pt>
                <c:pt idx="2431">
                  <c:v>80</c:v>
                </c:pt>
                <c:pt idx="2432">
                  <c:v>88</c:v>
                </c:pt>
                <c:pt idx="2433">
                  <c:v>132</c:v>
                </c:pt>
                <c:pt idx="2434">
                  <c:v>104</c:v>
                </c:pt>
                <c:pt idx="2435">
                  <c:v>108</c:v>
                </c:pt>
                <c:pt idx="2436">
                  <c:v>164</c:v>
                </c:pt>
                <c:pt idx="2437">
                  <c:v>184</c:v>
                </c:pt>
                <c:pt idx="2438">
                  <c:v>196</c:v>
                </c:pt>
                <c:pt idx="2439">
                  <c:v>216</c:v>
                </c:pt>
                <c:pt idx="2440">
                  <c:v>228</c:v>
                </c:pt>
                <c:pt idx="2441">
                  <c:v>264</c:v>
                </c:pt>
                <c:pt idx="2442">
                  <c:v>304</c:v>
                </c:pt>
                <c:pt idx="2443">
                  <c:v>292</c:v>
                </c:pt>
                <c:pt idx="2444">
                  <c:v>220</c:v>
                </c:pt>
                <c:pt idx="2445">
                  <c:v>212</c:v>
                </c:pt>
                <c:pt idx="2446">
                  <c:v>124</c:v>
                </c:pt>
                <c:pt idx="2447">
                  <c:v>184</c:v>
                </c:pt>
                <c:pt idx="2448">
                  <c:v>176</c:v>
                </c:pt>
                <c:pt idx="2449">
                  <c:v>172</c:v>
                </c:pt>
                <c:pt idx="2450">
                  <c:v>144</c:v>
                </c:pt>
                <c:pt idx="2451">
                  <c:v>140</c:v>
                </c:pt>
                <c:pt idx="2452">
                  <c:v>100</c:v>
                </c:pt>
                <c:pt idx="2453">
                  <c:v>112</c:v>
                </c:pt>
                <c:pt idx="2454">
                  <c:v>112</c:v>
                </c:pt>
                <c:pt idx="2455">
                  <c:v>80</c:v>
                </c:pt>
                <c:pt idx="2456">
                  <c:v>136</c:v>
                </c:pt>
                <c:pt idx="2457">
                  <c:v>128</c:v>
                </c:pt>
                <c:pt idx="2458">
                  <c:v>144</c:v>
                </c:pt>
                <c:pt idx="2459">
                  <c:v>136</c:v>
                </c:pt>
                <c:pt idx="2460">
                  <c:v>188</c:v>
                </c:pt>
                <c:pt idx="2461">
                  <c:v>168</c:v>
                </c:pt>
                <c:pt idx="2462">
                  <c:v>136</c:v>
                </c:pt>
                <c:pt idx="2463">
                  <c:v>268</c:v>
                </c:pt>
                <c:pt idx="2464">
                  <c:v>192</c:v>
                </c:pt>
                <c:pt idx="2465">
                  <c:v>184</c:v>
                </c:pt>
                <c:pt idx="2466">
                  <c:v>212</c:v>
                </c:pt>
                <c:pt idx="2467">
                  <c:v>188</c:v>
                </c:pt>
                <c:pt idx="2468">
                  <c:v>220</c:v>
                </c:pt>
                <c:pt idx="2469">
                  <c:v>288</c:v>
                </c:pt>
                <c:pt idx="2470">
                  <c:v>268</c:v>
                </c:pt>
                <c:pt idx="2471">
                  <c:v>340</c:v>
                </c:pt>
                <c:pt idx="2472">
                  <c:v>384</c:v>
                </c:pt>
                <c:pt idx="2473">
                  <c:v>324</c:v>
                </c:pt>
                <c:pt idx="2474">
                  <c:v>208</c:v>
                </c:pt>
                <c:pt idx="2475">
                  <c:v>216</c:v>
                </c:pt>
                <c:pt idx="2476">
                  <c:v>244</c:v>
                </c:pt>
                <c:pt idx="2477">
                  <c:v>180</c:v>
                </c:pt>
                <c:pt idx="2478">
                  <c:v>168</c:v>
                </c:pt>
                <c:pt idx="2479">
                  <c:v>184</c:v>
                </c:pt>
                <c:pt idx="2480">
                  <c:v>140</c:v>
                </c:pt>
                <c:pt idx="2481">
                  <c:v>100</c:v>
                </c:pt>
                <c:pt idx="2482">
                  <c:v>100</c:v>
                </c:pt>
                <c:pt idx="2483">
                  <c:v>128</c:v>
                </c:pt>
                <c:pt idx="2484">
                  <c:v>132</c:v>
                </c:pt>
                <c:pt idx="2485">
                  <c:v>100</c:v>
                </c:pt>
                <c:pt idx="2486">
                  <c:v>60</c:v>
                </c:pt>
                <c:pt idx="2487">
                  <c:v>52</c:v>
                </c:pt>
                <c:pt idx="2488">
                  <c:v>72</c:v>
                </c:pt>
                <c:pt idx="2489">
                  <c:v>64</c:v>
                </c:pt>
                <c:pt idx="2490">
                  <c:v>88</c:v>
                </c:pt>
                <c:pt idx="2491">
                  <c:v>60</c:v>
                </c:pt>
                <c:pt idx="2492">
                  <c:v>68</c:v>
                </c:pt>
                <c:pt idx="2493">
                  <c:v>72</c:v>
                </c:pt>
                <c:pt idx="2494">
                  <c:v>64</c:v>
                </c:pt>
                <c:pt idx="2495">
                  <c:v>72</c:v>
                </c:pt>
                <c:pt idx="2496">
                  <c:v>88</c:v>
                </c:pt>
                <c:pt idx="2497">
                  <c:v>76</c:v>
                </c:pt>
                <c:pt idx="2498">
                  <c:v>84</c:v>
                </c:pt>
                <c:pt idx="2499">
                  <c:v>68</c:v>
                </c:pt>
                <c:pt idx="2500">
                  <c:v>100</c:v>
                </c:pt>
                <c:pt idx="2501">
                  <c:v>72</c:v>
                </c:pt>
                <c:pt idx="2502">
                  <c:v>92</c:v>
                </c:pt>
                <c:pt idx="2503">
                  <c:v>92</c:v>
                </c:pt>
                <c:pt idx="2504">
                  <c:v>56</c:v>
                </c:pt>
                <c:pt idx="2505">
                  <c:v>84</c:v>
                </c:pt>
                <c:pt idx="2506">
                  <c:v>96</c:v>
                </c:pt>
                <c:pt idx="2507">
                  <c:v>44</c:v>
                </c:pt>
                <c:pt idx="2508">
                  <c:v>108</c:v>
                </c:pt>
                <c:pt idx="2509">
                  <c:v>72</c:v>
                </c:pt>
                <c:pt idx="2510">
                  <c:v>52</c:v>
                </c:pt>
                <c:pt idx="2511">
                  <c:v>68</c:v>
                </c:pt>
                <c:pt idx="2512">
                  <c:v>72</c:v>
                </c:pt>
                <c:pt idx="2513">
                  <c:v>84</c:v>
                </c:pt>
                <c:pt idx="2514">
                  <c:v>64</c:v>
                </c:pt>
                <c:pt idx="2515">
                  <c:v>68</c:v>
                </c:pt>
                <c:pt idx="2516">
                  <c:v>132</c:v>
                </c:pt>
                <c:pt idx="2517">
                  <c:v>76</c:v>
                </c:pt>
                <c:pt idx="2518">
                  <c:v>96</c:v>
                </c:pt>
                <c:pt idx="2519">
                  <c:v>80</c:v>
                </c:pt>
                <c:pt idx="2520">
                  <c:v>84</c:v>
                </c:pt>
                <c:pt idx="2521">
                  <c:v>88</c:v>
                </c:pt>
                <c:pt idx="2522">
                  <c:v>120</c:v>
                </c:pt>
                <c:pt idx="2523">
                  <c:v>76</c:v>
                </c:pt>
                <c:pt idx="2524">
                  <c:v>100</c:v>
                </c:pt>
                <c:pt idx="2525">
                  <c:v>96</c:v>
                </c:pt>
                <c:pt idx="2526">
                  <c:v>108</c:v>
                </c:pt>
                <c:pt idx="2527">
                  <c:v>100</c:v>
                </c:pt>
                <c:pt idx="2528">
                  <c:v>92</c:v>
                </c:pt>
                <c:pt idx="2529">
                  <c:v>108</c:v>
                </c:pt>
                <c:pt idx="2530">
                  <c:v>108</c:v>
                </c:pt>
                <c:pt idx="2531">
                  <c:v>136</c:v>
                </c:pt>
                <c:pt idx="2532">
                  <c:v>160</c:v>
                </c:pt>
                <c:pt idx="2533">
                  <c:v>128</c:v>
                </c:pt>
                <c:pt idx="2534">
                  <c:v>96</c:v>
                </c:pt>
                <c:pt idx="2535">
                  <c:v>84</c:v>
                </c:pt>
                <c:pt idx="2536">
                  <c:v>104</c:v>
                </c:pt>
                <c:pt idx="2537">
                  <c:v>100</c:v>
                </c:pt>
                <c:pt idx="2538">
                  <c:v>72</c:v>
                </c:pt>
                <c:pt idx="2539">
                  <c:v>68</c:v>
                </c:pt>
                <c:pt idx="2540">
                  <c:v>104</c:v>
                </c:pt>
                <c:pt idx="2541">
                  <c:v>116</c:v>
                </c:pt>
                <c:pt idx="2542">
                  <c:v>80</c:v>
                </c:pt>
                <c:pt idx="2543">
                  <c:v>96</c:v>
                </c:pt>
                <c:pt idx="2544">
                  <c:v>72</c:v>
                </c:pt>
                <c:pt idx="2545">
                  <c:v>80</c:v>
                </c:pt>
                <c:pt idx="2546">
                  <c:v>88</c:v>
                </c:pt>
                <c:pt idx="2547">
                  <c:v>80</c:v>
                </c:pt>
                <c:pt idx="2548">
                  <c:v>84</c:v>
                </c:pt>
                <c:pt idx="2549">
                  <c:v>56</c:v>
                </c:pt>
                <c:pt idx="2550">
                  <c:v>68</c:v>
                </c:pt>
                <c:pt idx="2551">
                  <c:v>52</c:v>
                </c:pt>
                <c:pt idx="2552">
                  <c:v>56</c:v>
                </c:pt>
                <c:pt idx="2553">
                  <c:v>84</c:v>
                </c:pt>
                <c:pt idx="2554">
                  <c:v>40</c:v>
                </c:pt>
                <c:pt idx="2555">
                  <c:v>40</c:v>
                </c:pt>
                <c:pt idx="2556">
                  <c:v>52</c:v>
                </c:pt>
                <c:pt idx="2557">
                  <c:v>36</c:v>
                </c:pt>
                <c:pt idx="2558">
                  <c:v>48</c:v>
                </c:pt>
                <c:pt idx="2559">
                  <c:v>56</c:v>
                </c:pt>
                <c:pt idx="2560">
                  <c:v>36</c:v>
                </c:pt>
                <c:pt idx="2561">
                  <c:v>52</c:v>
                </c:pt>
                <c:pt idx="2562">
                  <c:v>80</c:v>
                </c:pt>
                <c:pt idx="2563">
                  <c:v>64</c:v>
                </c:pt>
                <c:pt idx="2564">
                  <c:v>48</c:v>
                </c:pt>
                <c:pt idx="2565">
                  <c:v>72</c:v>
                </c:pt>
                <c:pt idx="2566">
                  <c:v>88</c:v>
                </c:pt>
                <c:pt idx="2567">
                  <c:v>60</c:v>
                </c:pt>
                <c:pt idx="2568">
                  <c:v>68</c:v>
                </c:pt>
                <c:pt idx="2569">
                  <c:v>68</c:v>
                </c:pt>
                <c:pt idx="2570">
                  <c:v>64</c:v>
                </c:pt>
                <c:pt idx="2571">
                  <c:v>88</c:v>
                </c:pt>
                <c:pt idx="2572">
                  <c:v>68</c:v>
                </c:pt>
                <c:pt idx="2573">
                  <c:v>76</c:v>
                </c:pt>
                <c:pt idx="2574">
                  <c:v>76</c:v>
                </c:pt>
                <c:pt idx="2575">
                  <c:v>68</c:v>
                </c:pt>
                <c:pt idx="2576">
                  <c:v>76</c:v>
                </c:pt>
                <c:pt idx="2577">
                  <c:v>88</c:v>
                </c:pt>
                <c:pt idx="2578">
                  <c:v>84</c:v>
                </c:pt>
                <c:pt idx="2579">
                  <c:v>116</c:v>
                </c:pt>
                <c:pt idx="2580">
                  <c:v>104</c:v>
                </c:pt>
                <c:pt idx="2581">
                  <c:v>120</c:v>
                </c:pt>
                <c:pt idx="2582">
                  <c:v>84</c:v>
                </c:pt>
                <c:pt idx="2583">
                  <c:v>140</c:v>
                </c:pt>
                <c:pt idx="2584">
                  <c:v>124</c:v>
                </c:pt>
                <c:pt idx="2585">
                  <c:v>76</c:v>
                </c:pt>
                <c:pt idx="2586">
                  <c:v>104</c:v>
                </c:pt>
                <c:pt idx="2587">
                  <c:v>132</c:v>
                </c:pt>
                <c:pt idx="2588">
                  <c:v>140</c:v>
                </c:pt>
                <c:pt idx="2589">
                  <c:v>120</c:v>
                </c:pt>
                <c:pt idx="2590">
                  <c:v>108</c:v>
                </c:pt>
                <c:pt idx="2591">
                  <c:v>112</c:v>
                </c:pt>
                <c:pt idx="2592">
                  <c:v>112</c:v>
                </c:pt>
                <c:pt idx="2593">
                  <c:v>104</c:v>
                </c:pt>
                <c:pt idx="2594">
                  <c:v>92</c:v>
                </c:pt>
                <c:pt idx="2595">
                  <c:v>72</c:v>
                </c:pt>
                <c:pt idx="2596">
                  <c:v>108</c:v>
                </c:pt>
                <c:pt idx="2597">
                  <c:v>76</c:v>
                </c:pt>
                <c:pt idx="2598">
                  <c:v>56</c:v>
                </c:pt>
                <c:pt idx="2599">
                  <c:v>88</c:v>
                </c:pt>
                <c:pt idx="2600">
                  <c:v>72</c:v>
                </c:pt>
                <c:pt idx="2601">
                  <c:v>48</c:v>
                </c:pt>
                <c:pt idx="2602">
                  <c:v>100</c:v>
                </c:pt>
                <c:pt idx="2603">
                  <c:v>80</c:v>
                </c:pt>
                <c:pt idx="2604">
                  <c:v>68</c:v>
                </c:pt>
                <c:pt idx="2605">
                  <c:v>52</c:v>
                </c:pt>
                <c:pt idx="2606">
                  <c:v>72</c:v>
                </c:pt>
                <c:pt idx="2607">
                  <c:v>64</c:v>
                </c:pt>
                <c:pt idx="2608">
                  <c:v>60</c:v>
                </c:pt>
                <c:pt idx="2609">
                  <c:v>48</c:v>
                </c:pt>
                <c:pt idx="2610">
                  <c:v>68</c:v>
                </c:pt>
                <c:pt idx="2611">
                  <c:v>64</c:v>
                </c:pt>
                <c:pt idx="2612">
                  <c:v>68</c:v>
                </c:pt>
                <c:pt idx="2613">
                  <c:v>84</c:v>
                </c:pt>
                <c:pt idx="2614">
                  <c:v>60</c:v>
                </c:pt>
                <c:pt idx="2615">
                  <c:v>40</c:v>
                </c:pt>
                <c:pt idx="2616">
                  <c:v>64</c:v>
                </c:pt>
                <c:pt idx="2617">
                  <c:v>36</c:v>
                </c:pt>
                <c:pt idx="2618">
                  <c:v>76</c:v>
                </c:pt>
                <c:pt idx="2619">
                  <c:v>68</c:v>
                </c:pt>
                <c:pt idx="2620">
                  <c:v>56</c:v>
                </c:pt>
                <c:pt idx="2621">
                  <c:v>24</c:v>
                </c:pt>
                <c:pt idx="2622">
                  <c:v>76</c:v>
                </c:pt>
                <c:pt idx="2623">
                  <c:v>44</c:v>
                </c:pt>
                <c:pt idx="2624">
                  <c:v>64</c:v>
                </c:pt>
                <c:pt idx="2625">
                  <c:v>28</c:v>
                </c:pt>
                <c:pt idx="2626">
                  <c:v>68</c:v>
                </c:pt>
                <c:pt idx="2627">
                  <c:v>52</c:v>
                </c:pt>
                <c:pt idx="2628">
                  <c:v>52</c:v>
                </c:pt>
                <c:pt idx="2629">
                  <c:v>84</c:v>
                </c:pt>
                <c:pt idx="2630">
                  <c:v>52</c:v>
                </c:pt>
                <c:pt idx="2631">
                  <c:v>40</c:v>
                </c:pt>
                <c:pt idx="2632">
                  <c:v>52</c:v>
                </c:pt>
                <c:pt idx="2633">
                  <c:v>100</c:v>
                </c:pt>
                <c:pt idx="2634">
                  <c:v>68</c:v>
                </c:pt>
                <c:pt idx="2635">
                  <c:v>100</c:v>
                </c:pt>
                <c:pt idx="2636">
                  <c:v>72</c:v>
                </c:pt>
                <c:pt idx="2637">
                  <c:v>52</c:v>
                </c:pt>
                <c:pt idx="2638">
                  <c:v>60</c:v>
                </c:pt>
                <c:pt idx="2639">
                  <c:v>56</c:v>
                </c:pt>
                <c:pt idx="2640">
                  <c:v>80</c:v>
                </c:pt>
                <c:pt idx="2641">
                  <c:v>76</c:v>
                </c:pt>
                <c:pt idx="2642">
                  <c:v>64</c:v>
                </c:pt>
                <c:pt idx="2643">
                  <c:v>84</c:v>
                </c:pt>
                <c:pt idx="2644">
                  <c:v>80</c:v>
                </c:pt>
                <c:pt idx="2645">
                  <c:v>52</c:v>
                </c:pt>
                <c:pt idx="2646">
                  <c:v>92</c:v>
                </c:pt>
                <c:pt idx="2647">
                  <c:v>100</c:v>
                </c:pt>
                <c:pt idx="2648">
                  <c:v>100</c:v>
                </c:pt>
                <c:pt idx="2649">
                  <c:v>100</c:v>
                </c:pt>
                <c:pt idx="2650">
                  <c:v>76</c:v>
                </c:pt>
                <c:pt idx="2651">
                  <c:v>76</c:v>
                </c:pt>
                <c:pt idx="2652">
                  <c:v>84</c:v>
                </c:pt>
                <c:pt idx="2653">
                  <c:v>76</c:v>
                </c:pt>
                <c:pt idx="2654">
                  <c:v>112</c:v>
                </c:pt>
                <c:pt idx="2655">
                  <c:v>108</c:v>
                </c:pt>
                <c:pt idx="2656">
                  <c:v>136</c:v>
                </c:pt>
                <c:pt idx="2657">
                  <c:v>80</c:v>
                </c:pt>
                <c:pt idx="2658">
                  <c:v>116</c:v>
                </c:pt>
                <c:pt idx="2659">
                  <c:v>92</c:v>
                </c:pt>
                <c:pt idx="2660">
                  <c:v>120</c:v>
                </c:pt>
                <c:pt idx="2661">
                  <c:v>76</c:v>
                </c:pt>
                <c:pt idx="2662">
                  <c:v>108</c:v>
                </c:pt>
                <c:pt idx="2663">
                  <c:v>92</c:v>
                </c:pt>
                <c:pt idx="2664">
                  <c:v>108</c:v>
                </c:pt>
                <c:pt idx="2665">
                  <c:v>92</c:v>
                </c:pt>
                <c:pt idx="2666">
                  <c:v>88</c:v>
                </c:pt>
                <c:pt idx="2667">
                  <c:v>152</c:v>
                </c:pt>
                <c:pt idx="2668">
                  <c:v>116</c:v>
                </c:pt>
                <c:pt idx="2669">
                  <c:v>80</c:v>
                </c:pt>
                <c:pt idx="2670">
                  <c:v>72</c:v>
                </c:pt>
                <c:pt idx="2671">
                  <c:v>84</c:v>
                </c:pt>
                <c:pt idx="2672">
                  <c:v>84</c:v>
                </c:pt>
                <c:pt idx="2673">
                  <c:v>60</c:v>
                </c:pt>
                <c:pt idx="2674">
                  <c:v>56</c:v>
                </c:pt>
                <c:pt idx="2675">
                  <c:v>92</c:v>
                </c:pt>
                <c:pt idx="2676">
                  <c:v>80</c:v>
                </c:pt>
                <c:pt idx="2677">
                  <c:v>84</c:v>
                </c:pt>
                <c:pt idx="2678">
                  <c:v>76</c:v>
                </c:pt>
                <c:pt idx="2679">
                  <c:v>96</c:v>
                </c:pt>
                <c:pt idx="2680">
                  <c:v>60</c:v>
                </c:pt>
                <c:pt idx="2681">
                  <c:v>48</c:v>
                </c:pt>
                <c:pt idx="2682">
                  <c:v>72</c:v>
                </c:pt>
                <c:pt idx="2683">
                  <c:v>40</c:v>
                </c:pt>
                <c:pt idx="2684">
                  <c:v>76</c:v>
                </c:pt>
                <c:pt idx="2685">
                  <c:v>44</c:v>
                </c:pt>
                <c:pt idx="2686">
                  <c:v>36</c:v>
                </c:pt>
                <c:pt idx="2687">
                  <c:v>88</c:v>
                </c:pt>
                <c:pt idx="2688">
                  <c:v>52</c:v>
                </c:pt>
                <c:pt idx="2689">
                  <c:v>64</c:v>
                </c:pt>
                <c:pt idx="2690">
                  <c:v>56</c:v>
                </c:pt>
                <c:pt idx="2691">
                  <c:v>88</c:v>
                </c:pt>
                <c:pt idx="2692">
                  <c:v>64</c:v>
                </c:pt>
                <c:pt idx="2693">
                  <c:v>112</c:v>
                </c:pt>
                <c:pt idx="2694">
                  <c:v>80</c:v>
                </c:pt>
                <c:pt idx="2695">
                  <c:v>32</c:v>
                </c:pt>
                <c:pt idx="2696">
                  <c:v>72</c:v>
                </c:pt>
                <c:pt idx="2697">
                  <c:v>76</c:v>
                </c:pt>
                <c:pt idx="2698">
                  <c:v>56</c:v>
                </c:pt>
                <c:pt idx="2699">
                  <c:v>68</c:v>
                </c:pt>
                <c:pt idx="2700">
                  <c:v>92</c:v>
                </c:pt>
                <c:pt idx="2701">
                  <c:v>64</c:v>
                </c:pt>
                <c:pt idx="2702">
                  <c:v>60</c:v>
                </c:pt>
                <c:pt idx="2703">
                  <c:v>68</c:v>
                </c:pt>
                <c:pt idx="2704">
                  <c:v>80</c:v>
                </c:pt>
                <c:pt idx="2705">
                  <c:v>52</c:v>
                </c:pt>
                <c:pt idx="2706">
                  <c:v>48</c:v>
                </c:pt>
                <c:pt idx="2707">
                  <c:v>60</c:v>
                </c:pt>
                <c:pt idx="2708">
                  <c:v>64</c:v>
                </c:pt>
                <c:pt idx="2709">
                  <c:v>84</c:v>
                </c:pt>
                <c:pt idx="2710">
                  <c:v>84</c:v>
                </c:pt>
                <c:pt idx="2711">
                  <c:v>80</c:v>
                </c:pt>
                <c:pt idx="2712">
                  <c:v>72</c:v>
                </c:pt>
                <c:pt idx="2713">
                  <c:v>104</c:v>
                </c:pt>
                <c:pt idx="2714">
                  <c:v>88</c:v>
                </c:pt>
                <c:pt idx="2715">
                  <c:v>84</c:v>
                </c:pt>
                <c:pt idx="2716">
                  <c:v>84</c:v>
                </c:pt>
                <c:pt idx="2717">
                  <c:v>80</c:v>
                </c:pt>
                <c:pt idx="2718">
                  <c:v>84</c:v>
                </c:pt>
                <c:pt idx="2719">
                  <c:v>56</c:v>
                </c:pt>
                <c:pt idx="2720">
                  <c:v>84</c:v>
                </c:pt>
                <c:pt idx="2721">
                  <c:v>80</c:v>
                </c:pt>
                <c:pt idx="2722">
                  <c:v>80</c:v>
                </c:pt>
                <c:pt idx="2723">
                  <c:v>48</c:v>
                </c:pt>
                <c:pt idx="2724">
                  <c:v>100</c:v>
                </c:pt>
                <c:pt idx="2725">
                  <c:v>92</c:v>
                </c:pt>
                <c:pt idx="2726">
                  <c:v>80</c:v>
                </c:pt>
                <c:pt idx="2727">
                  <c:v>108</c:v>
                </c:pt>
                <c:pt idx="2728">
                  <c:v>60</c:v>
                </c:pt>
                <c:pt idx="2729">
                  <c:v>52</c:v>
                </c:pt>
                <c:pt idx="2730">
                  <c:v>68</c:v>
                </c:pt>
                <c:pt idx="2731">
                  <c:v>116</c:v>
                </c:pt>
                <c:pt idx="2732">
                  <c:v>64</c:v>
                </c:pt>
                <c:pt idx="2733">
                  <c:v>72</c:v>
                </c:pt>
                <c:pt idx="2734">
                  <c:v>80</c:v>
                </c:pt>
                <c:pt idx="2735">
                  <c:v>76</c:v>
                </c:pt>
                <c:pt idx="2736">
                  <c:v>80</c:v>
                </c:pt>
                <c:pt idx="2737">
                  <c:v>84</c:v>
                </c:pt>
                <c:pt idx="2738">
                  <c:v>68</c:v>
                </c:pt>
                <c:pt idx="2739">
                  <c:v>72</c:v>
                </c:pt>
                <c:pt idx="2740">
                  <c:v>96</c:v>
                </c:pt>
                <c:pt idx="2741">
                  <c:v>84</c:v>
                </c:pt>
                <c:pt idx="2742">
                  <c:v>64</c:v>
                </c:pt>
                <c:pt idx="2743">
                  <c:v>68</c:v>
                </c:pt>
                <c:pt idx="2744">
                  <c:v>64</c:v>
                </c:pt>
                <c:pt idx="2745">
                  <c:v>76</c:v>
                </c:pt>
                <c:pt idx="2746">
                  <c:v>68</c:v>
                </c:pt>
                <c:pt idx="2747">
                  <c:v>108</c:v>
                </c:pt>
                <c:pt idx="2748">
                  <c:v>96</c:v>
                </c:pt>
                <c:pt idx="2749">
                  <c:v>60</c:v>
                </c:pt>
                <c:pt idx="2750">
                  <c:v>52</c:v>
                </c:pt>
                <c:pt idx="2751">
                  <c:v>40</c:v>
                </c:pt>
                <c:pt idx="2752">
                  <c:v>56</c:v>
                </c:pt>
                <c:pt idx="2753">
                  <c:v>84</c:v>
                </c:pt>
                <c:pt idx="2754">
                  <c:v>64</c:v>
                </c:pt>
                <c:pt idx="2755">
                  <c:v>68</c:v>
                </c:pt>
                <c:pt idx="2756">
                  <c:v>72</c:v>
                </c:pt>
                <c:pt idx="2757">
                  <c:v>48</c:v>
                </c:pt>
                <c:pt idx="2758">
                  <c:v>84</c:v>
                </c:pt>
                <c:pt idx="2759">
                  <c:v>84</c:v>
                </c:pt>
                <c:pt idx="2760">
                  <c:v>60</c:v>
                </c:pt>
                <c:pt idx="2761">
                  <c:v>76</c:v>
                </c:pt>
                <c:pt idx="2762">
                  <c:v>68</c:v>
                </c:pt>
                <c:pt idx="2763">
                  <c:v>76</c:v>
                </c:pt>
                <c:pt idx="2764">
                  <c:v>60</c:v>
                </c:pt>
                <c:pt idx="2765">
                  <c:v>56</c:v>
                </c:pt>
                <c:pt idx="2766">
                  <c:v>40</c:v>
                </c:pt>
                <c:pt idx="2767">
                  <c:v>56</c:v>
                </c:pt>
                <c:pt idx="2768">
                  <c:v>88</c:v>
                </c:pt>
                <c:pt idx="2769">
                  <c:v>72</c:v>
                </c:pt>
                <c:pt idx="2770">
                  <c:v>40</c:v>
                </c:pt>
                <c:pt idx="2771">
                  <c:v>88</c:v>
                </c:pt>
                <c:pt idx="2772">
                  <c:v>40</c:v>
                </c:pt>
                <c:pt idx="2773">
                  <c:v>80</c:v>
                </c:pt>
                <c:pt idx="2774">
                  <c:v>48</c:v>
                </c:pt>
                <c:pt idx="2775">
                  <c:v>56</c:v>
                </c:pt>
                <c:pt idx="2776">
                  <c:v>44</c:v>
                </c:pt>
                <c:pt idx="2777">
                  <c:v>72</c:v>
                </c:pt>
                <c:pt idx="2778">
                  <c:v>68</c:v>
                </c:pt>
                <c:pt idx="2779">
                  <c:v>40</c:v>
                </c:pt>
                <c:pt idx="2780">
                  <c:v>56</c:v>
                </c:pt>
                <c:pt idx="2781">
                  <c:v>56</c:v>
                </c:pt>
                <c:pt idx="2782">
                  <c:v>36</c:v>
                </c:pt>
                <c:pt idx="2783">
                  <c:v>56</c:v>
                </c:pt>
                <c:pt idx="2784">
                  <c:v>64</c:v>
                </c:pt>
                <c:pt idx="2785">
                  <c:v>52</c:v>
                </c:pt>
                <c:pt idx="2786">
                  <c:v>68</c:v>
                </c:pt>
                <c:pt idx="2787">
                  <c:v>72</c:v>
                </c:pt>
                <c:pt idx="2788">
                  <c:v>48</c:v>
                </c:pt>
                <c:pt idx="2789">
                  <c:v>84</c:v>
                </c:pt>
                <c:pt idx="2790">
                  <c:v>48</c:v>
                </c:pt>
                <c:pt idx="2791">
                  <c:v>48</c:v>
                </c:pt>
                <c:pt idx="2792">
                  <c:v>60</c:v>
                </c:pt>
                <c:pt idx="2793">
                  <c:v>52</c:v>
                </c:pt>
                <c:pt idx="2794">
                  <c:v>40</c:v>
                </c:pt>
                <c:pt idx="2795">
                  <c:v>52</c:v>
                </c:pt>
                <c:pt idx="2796">
                  <c:v>52</c:v>
                </c:pt>
                <c:pt idx="2797">
                  <c:v>84</c:v>
                </c:pt>
                <c:pt idx="2798">
                  <c:v>52</c:v>
                </c:pt>
                <c:pt idx="2799">
                  <c:v>88</c:v>
                </c:pt>
                <c:pt idx="2800">
                  <c:v>56</c:v>
                </c:pt>
                <c:pt idx="2801">
                  <c:v>52</c:v>
                </c:pt>
                <c:pt idx="2802">
                  <c:v>64</c:v>
                </c:pt>
                <c:pt idx="2803">
                  <c:v>80</c:v>
                </c:pt>
                <c:pt idx="2804">
                  <c:v>48</c:v>
                </c:pt>
                <c:pt idx="2805">
                  <c:v>60</c:v>
                </c:pt>
                <c:pt idx="2806">
                  <c:v>80</c:v>
                </c:pt>
                <c:pt idx="2807">
                  <c:v>80</c:v>
                </c:pt>
                <c:pt idx="2808">
                  <c:v>60</c:v>
                </c:pt>
                <c:pt idx="2809">
                  <c:v>84</c:v>
                </c:pt>
                <c:pt idx="2810">
                  <c:v>68</c:v>
                </c:pt>
                <c:pt idx="2811">
                  <c:v>60</c:v>
                </c:pt>
                <c:pt idx="2812">
                  <c:v>80</c:v>
                </c:pt>
                <c:pt idx="2813">
                  <c:v>68</c:v>
                </c:pt>
                <c:pt idx="2814">
                  <c:v>36</c:v>
                </c:pt>
                <c:pt idx="2815">
                  <c:v>56</c:v>
                </c:pt>
                <c:pt idx="2816">
                  <c:v>52</c:v>
                </c:pt>
                <c:pt idx="2817">
                  <c:v>48</c:v>
                </c:pt>
                <c:pt idx="2818">
                  <c:v>48</c:v>
                </c:pt>
                <c:pt idx="2819">
                  <c:v>64</c:v>
                </c:pt>
                <c:pt idx="2820">
                  <c:v>56</c:v>
                </c:pt>
                <c:pt idx="2821">
                  <c:v>60</c:v>
                </c:pt>
                <c:pt idx="2822">
                  <c:v>72</c:v>
                </c:pt>
                <c:pt idx="2823">
                  <c:v>56</c:v>
                </c:pt>
                <c:pt idx="2824">
                  <c:v>60</c:v>
                </c:pt>
                <c:pt idx="2825">
                  <c:v>96</c:v>
                </c:pt>
                <c:pt idx="2826">
                  <c:v>72</c:v>
                </c:pt>
                <c:pt idx="2827">
                  <c:v>52</c:v>
                </c:pt>
                <c:pt idx="2828">
                  <c:v>72</c:v>
                </c:pt>
                <c:pt idx="2829">
                  <c:v>64</c:v>
                </c:pt>
                <c:pt idx="2830">
                  <c:v>52</c:v>
                </c:pt>
                <c:pt idx="2831">
                  <c:v>56</c:v>
                </c:pt>
                <c:pt idx="2832">
                  <c:v>44</c:v>
                </c:pt>
                <c:pt idx="2833">
                  <c:v>68</c:v>
                </c:pt>
                <c:pt idx="2834">
                  <c:v>84</c:v>
                </c:pt>
                <c:pt idx="2835">
                  <c:v>116</c:v>
                </c:pt>
                <c:pt idx="2836">
                  <c:v>48</c:v>
                </c:pt>
                <c:pt idx="2837">
                  <c:v>64</c:v>
                </c:pt>
                <c:pt idx="2838">
                  <c:v>80</c:v>
                </c:pt>
                <c:pt idx="2839">
                  <c:v>120</c:v>
                </c:pt>
                <c:pt idx="2840">
                  <c:v>92</c:v>
                </c:pt>
                <c:pt idx="2841">
                  <c:v>92</c:v>
                </c:pt>
                <c:pt idx="2842">
                  <c:v>80</c:v>
                </c:pt>
                <c:pt idx="2843">
                  <c:v>76</c:v>
                </c:pt>
                <c:pt idx="2844">
                  <c:v>104</c:v>
                </c:pt>
                <c:pt idx="2845">
                  <c:v>56</c:v>
                </c:pt>
                <c:pt idx="2846">
                  <c:v>80</c:v>
                </c:pt>
                <c:pt idx="2847">
                  <c:v>88</c:v>
                </c:pt>
                <c:pt idx="2848">
                  <c:v>100</c:v>
                </c:pt>
                <c:pt idx="2849">
                  <c:v>60</c:v>
                </c:pt>
                <c:pt idx="2850">
                  <c:v>84</c:v>
                </c:pt>
                <c:pt idx="2851">
                  <c:v>80</c:v>
                </c:pt>
                <c:pt idx="2852">
                  <c:v>40</c:v>
                </c:pt>
                <c:pt idx="2853">
                  <c:v>72</c:v>
                </c:pt>
                <c:pt idx="2854">
                  <c:v>72</c:v>
                </c:pt>
                <c:pt idx="2855">
                  <c:v>72</c:v>
                </c:pt>
                <c:pt idx="2856">
                  <c:v>96</c:v>
                </c:pt>
                <c:pt idx="2857">
                  <c:v>92</c:v>
                </c:pt>
                <c:pt idx="2858">
                  <c:v>88</c:v>
                </c:pt>
                <c:pt idx="2859">
                  <c:v>88</c:v>
                </c:pt>
                <c:pt idx="2860">
                  <c:v>116</c:v>
                </c:pt>
                <c:pt idx="2861">
                  <c:v>68</c:v>
                </c:pt>
                <c:pt idx="2862">
                  <c:v>80</c:v>
                </c:pt>
                <c:pt idx="2863">
                  <c:v>92</c:v>
                </c:pt>
                <c:pt idx="2864">
                  <c:v>92</c:v>
                </c:pt>
                <c:pt idx="2865">
                  <c:v>56</c:v>
                </c:pt>
                <c:pt idx="2866">
                  <c:v>72</c:v>
                </c:pt>
                <c:pt idx="2867">
                  <c:v>104</c:v>
                </c:pt>
                <c:pt idx="2868">
                  <c:v>76</c:v>
                </c:pt>
                <c:pt idx="2869">
                  <c:v>64</c:v>
                </c:pt>
                <c:pt idx="2870">
                  <c:v>76</c:v>
                </c:pt>
                <c:pt idx="2871">
                  <c:v>96</c:v>
                </c:pt>
                <c:pt idx="2872">
                  <c:v>84</c:v>
                </c:pt>
                <c:pt idx="2873">
                  <c:v>72</c:v>
                </c:pt>
                <c:pt idx="2874">
                  <c:v>60</c:v>
                </c:pt>
                <c:pt idx="2875">
                  <c:v>92</c:v>
                </c:pt>
                <c:pt idx="2876">
                  <c:v>72</c:v>
                </c:pt>
                <c:pt idx="2877">
                  <c:v>80</c:v>
                </c:pt>
                <c:pt idx="2878">
                  <c:v>52</c:v>
                </c:pt>
                <c:pt idx="2879">
                  <c:v>48</c:v>
                </c:pt>
                <c:pt idx="2880">
                  <c:v>68</c:v>
                </c:pt>
                <c:pt idx="2881">
                  <c:v>84</c:v>
                </c:pt>
                <c:pt idx="2882">
                  <c:v>88</c:v>
                </c:pt>
                <c:pt idx="2883">
                  <c:v>36</c:v>
                </c:pt>
                <c:pt idx="2884">
                  <c:v>72</c:v>
                </c:pt>
                <c:pt idx="2885">
                  <c:v>84</c:v>
                </c:pt>
                <c:pt idx="2886">
                  <c:v>88</c:v>
                </c:pt>
                <c:pt idx="2887">
                  <c:v>84</c:v>
                </c:pt>
                <c:pt idx="2888">
                  <c:v>64</c:v>
                </c:pt>
                <c:pt idx="2889">
                  <c:v>60</c:v>
                </c:pt>
                <c:pt idx="2890">
                  <c:v>76</c:v>
                </c:pt>
                <c:pt idx="2891">
                  <c:v>76</c:v>
                </c:pt>
                <c:pt idx="2892">
                  <c:v>64</c:v>
                </c:pt>
                <c:pt idx="2893">
                  <c:v>48</c:v>
                </c:pt>
                <c:pt idx="2894">
                  <c:v>60</c:v>
                </c:pt>
                <c:pt idx="2895">
                  <c:v>40</c:v>
                </c:pt>
                <c:pt idx="2896">
                  <c:v>64</c:v>
                </c:pt>
                <c:pt idx="2897">
                  <c:v>52</c:v>
                </c:pt>
                <c:pt idx="2898">
                  <c:v>52</c:v>
                </c:pt>
                <c:pt idx="2899">
                  <c:v>72</c:v>
                </c:pt>
                <c:pt idx="2900">
                  <c:v>48</c:v>
                </c:pt>
                <c:pt idx="2901">
                  <c:v>56</c:v>
                </c:pt>
                <c:pt idx="2902">
                  <c:v>56</c:v>
                </c:pt>
                <c:pt idx="2903">
                  <c:v>88</c:v>
                </c:pt>
                <c:pt idx="2904">
                  <c:v>88</c:v>
                </c:pt>
                <c:pt idx="2905">
                  <c:v>40</c:v>
                </c:pt>
                <c:pt idx="2906">
                  <c:v>60</c:v>
                </c:pt>
                <c:pt idx="2907">
                  <c:v>48</c:v>
                </c:pt>
                <c:pt idx="2908">
                  <c:v>60</c:v>
                </c:pt>
                <c:pt idx="2909">
                  <c:v>80</c:v>
                </c:pt>
                <c:pt idx="2910">
                  <c:v>68</c:v>
                </c:pt>
                <c:pt idx="2911">
                  <c:v>84</c:v>
                </c:pt>
                <c:pt idx="2912">
                  <c:v>92</c:v>
                </c:pt>
                <c:pt idx="2913">
                  <c:v>64</c:v>
                </c:pt>
                <c:pt idx="2914">
                  <c:v>60</c:v>
                </c:pt>
                <c:pt idx="2915">
                  <c:v>40</c:v>
                </c:pt>
                <c:pt idx="2916">
                  <c:v>24</c:v>
                </c:pt>
                <c:pt idx="2917">
                  <c:v>40</c:v>
                </c:pt>
                <c:pt idx="2918">
                  <c:v>72</c:v>
                </c:pt>
                <c:pt idx="2919">
                  <c:v>56</c:v>
                </c:pt>
                <c:pt idx="2920">
                  <c:v>64</c:v>
                </c:pt>
                <c:pt idx="2921">
                  <c:v>44</c:v>
                </c:pt>
                <c:pt idx="2922">
                  <c:v>72</c:v>
                </c:pt>
                <c:pt idx="2923">
                  <c:v>40</c:v>
                </c:pt>
                <c:pt idx="2924">
                  <c:v>56</c:v>
                </c:pt>
                <c:pt idx="2925">
                  <c:v>60</c:v>
                </c:pt>
                <c:pt idx="2926">
                  <c:v>72</c:v>
                </c:pt>
                <c:pt idx="2927">
                  <c:v>36</c:v>
                </c:pt>
                <c:pt idx="2928">
                  <c:v>40</c:v>
                </c:pt>
                <c:pt idx="2929">
                  <c:v>36</c:v>
                </c:pt>
                <c:pt idx="2930">
                  <c:v>56</c:v>
                </c:pt>
                <c:pt idx="2931">
                  <c:v>68</c:v>
                </c:pt>
                <c:pt idx="2932">
                  <c:v>92</c:v>
                </c:pt>
                <c:pt idx="2933">
                  <c:v>40</c:v>
                </c:pt>
                <c:pt idx="2934">
                  <c:v>56</c:v>
                </c:pt>
                <c:pt idx="2935">
                  <c:v>64</c:v>
                </c:pt>
                <c:pt idx="2936">
                  <c:v>44</c:v>
                </c:pt>
                <c:pt idx="2937">
                  <c:v>72</c:v>
                </c:pt>
                <c:pt idx="2938">
                  <c:v>68</c:v>
                </c:pt>
                <c:pt idx="2939">
                  <c:v>72</c:v>
                </c:pt>
                <c:pt idx="2940">
                  <c:v>52</c:v>
                </c:pt>
                <c:pt idx="2941">
                  <c:v>68</c:v>
                </c:pt>
                <c:pt idx="2942">
                  <c:v>56</c:v>
                </c:pt>
                <c:pt idx="2943">
                  <c:v>88</c:v>
                </c:pt>
                <c:pt idx="2944">
                  <c:v>88</c:v>
                </c:pt>
                <c:pt idx="2945">
                  <c:v>40</c:v>
                </c:pt>
                <c:pt idx="2946">
                  <c:v>72</c:v>
                </c:pt>
                <c:pt idx="2947">
                  <c:v>72</c:v>
                </c:pt>
                <c:pt idx="2948">
                  <c:v>64</c:v>
                </c:pt>
                <c:pt idx="2949">
                  <c:v>56</c:v>
                </c:pt>
                <c:pt idx="2950">
                  <c:v>52</c:v>
                </c:pt>
                <c:pt idx="2951">
                  <c:v>44</c:v>
                </c:pt>
                <c:pt idx="2952">
                  <c:v>92</c:v>
                </c:pt>
                <c:pt idx="2953">
                  <c:v>76</c:v>
                </c:pt>
                <c:pt idx="2954">
                  <c:v>64</c:v>
                </c:pt>
                <c:pt idx="2955">
                  <c:v>80</c:v>
                </c:pt>
                <c:pt idx="2956">
                  <c:v>76</c:v>
                </c:pt>
                <c:pt idx="2957">
                  <c:v>72</c:v>
                </c:pt>
                <c:pt idx="2958">
                  <c:v>52</c:v>
                </c:pt>
                <c:pt idx="2959">
                  <c:v>96</c:v>
                </c:pt>
                <c:pt idx="2960">
                  <c:v>68</c:v>
                </c:pt>
                <c:pt idx="2961">
                  <c:v>72</c:v>
                </c:pt>
                <c:pt idx="2962">
                  <c:v>60</c:v>
                </c:pt>
                <c:pt idx="2963">
                  <c:v>72</c:v>
                </c:pt>
                <c:pt idx="2964">
                  <c:v>60</c:v>
                </c:pt>
                <c:pt idx="2965">
                  <c:v>84</c:v>
                </c:pt>
                <c:pt idx="2966">
                  <c:v>72</c:v>
                </c:pt>
                <c:pt idx="2967">
                  <c:v>56</c:v>
                </c:pt>
                <c:pt idx="2968">
                  <c:v>56</c:v>
                </c:pt>
                <c:pt idx="2969">
                  <c:v>76</c:v>
                </c:pt>
                <c:pt idx="2970">
                  <c:v>32</c:v>
                </c:pt>
                <c:pt idx="2971">
                  <c:v>64</c:v>
                </c:pt>
                <c:pt idx="2972">
                  <c:v>48</c:v>
                </c:pt>
                <c:pt idx="2973">
                  <c:v>40</c:v>
                </c:pt>
                <c:pt idx="2974">
                  <c:v>76</c:v>
                </c:pt>
                <c:pt idx="2975">
                  <c:v>60</c:v>
                </c:pt>
                <c:pt idx="2976">
                  <c:v>60</c:v>
                </c:pt>
                <c:pt idx="2977">
                  <c:v>72</c:v>
                </c:pt>
                <c:pt idx="2978">
                  <c:v>60</c:v>
                </c:pt>
                <c:pt idx="2979">
                  <c:v>80</c:v>
                </c:pt>
                <c:pt idx="2980">
                  <c:v>36</c:v>
                </c:pt>
                <c:pt idx="2981">
                  <c:v>52</c:v>
                </c:pt>
                <c:pt idx="2982">
                  <c:v>44</c:v>
                </c:pt>
                <c:pt idx="2983">
                  <c:v>64</c:v>
                </c:pt>
                <c:pt idx="2984">
                  <c:v>64</c:v>
                </c:pt>
                <c:pt idx="2985">
                  <c:v>64</c:v>
                </c:pt>
                <c:pt idx="2986">
                  <c:v>60</c:v>
                </c:pt>
                <c:pt idx="2987">
                  <c:v>76</c:v>
                </c:pt>
                <c:pt idx="2988">
                  <c:v>52</c:v>
                </c:pt>
                <c:pt idx="2989">
                  <c:v>68</c:v>
                </c:pt>
                <c:pt idx="2990">
                  <c:v>60</c:v>
                </c:pt>
                <c:pt idx="2991">
                  <c:v>68</c:v>
                </c:pt>
                <c:pt idx="2992">
                  <c:v>72</c:v>
                </c:pt>
                <c:pt idx="2993">
                  <c:v>68</c:v>
                </c:pt>
                <c:pt idx="2994">
                  <c:v>48</c:v>
                </c:pt>
                <c:pt idx="2995">
                  <c:v>68</c:v>
                </c:pt>
                <c:pt idx="2996">
                  <c:v>48</c:v>
                </c:pt>
                <c:pt idx="2997">
                  <c:v>64</c:v>
                </c:pt>
                <c:pt idx="2998">
                  <c:v>80</c:v>
                </c:pt>
                <c:pt idx="2999">
                  <c:v>68</c:v>
                </c:pt>
                <c:pt idx="3000">
                  <c:v>68</c:v>
                </c:pt>
                <c:pt idx="3001">
                  <c:v>64</c:v>
                </c:pt>
                <c:pt idx="3002">
                  <c:v>68</c:v>
                </c:pt>
                <c:pt idx="3003">
                  <c:v>80</c:v>
                </c:pt>
                <c:pt idx="3004">
                  <c:v>60</c:v>
                </c:pt>
                <c:pt idx="3005">
                  <c:v>44</c:v>
                </c:pt>
                <c:pt idx="3006">
                  <c:v>68</c:v>
                </c:pt>
                <c:pt idx="3007">
                  <c:v>48</c:v>
                </c:pt>
                <c:pt idx="3008">
                  <c:v>72</c:v>
                </c:pt>
                <c:pt idx="3009">
                  <c:v>80</c:v>
                </c:pt>
                <c:pt idx="3010">
                  <c:v>48</c:v>
                </c:pt>
                <c:pt idx="3011">
                  <c:v>44</c:v>
                </c:pt>
                <c:pt idx="3012">
                  <c:v>68</c:v>
                </c:pt>
                <c:pt idx="3013">
                  <c:v>36</c:v>
                </c:pt>
                <c:pt idx="3014">
                  <c:v>56</c:v>
                </c:pt>
                <c:pt idx="3015">
                  <c:v>76</c:v>
                </c:pt>
                <c:pt idx="3016">
                  <c:v>72</c:v>
                </c:pt>
                <c:pt idx="3017">
                  <c:v>52</c:v>
                </c:pt>
                <c:pt idx="3018">
                  <c:v>72</c:v>
                </c:pt>
                <c:pt idx="3019">
                  <c:v>40</c:v>
                </c:pt>
                <c:pt idx="3020">
                  <c:v>56</c:v>
                </c:pt>
                <c:pt idx="3021">
                  <c:v>88</c:v>
                </c:pt>
                <c:pt idx="3022">
                  <c:v>68</c:v>
                </c:pt>
                <c:pt idx="3023">
                  <c:v>44</c:v>
                </c:pt>
                <c:pt idx="3024">
                  <c:v>60</c:v>
                </c:pt>
                <c:pt idx="3025">
                  <c:v>80</c:v>
                </c:pt>
                <c:pt idx="3026">
                  <c:v>92</c:v>
                </c:pt>
                <c:pt idx="3027">
                  <c:v>84</c:v>
                </c:pt>
                <c:pt idx="3028">
                  <c:v>64</c:v>
                </c:pt>
                <c:pt idx="3029">
                  <c:v>80</c:v>
                </c:pt>
                <c:pt idx="3030">
                  <c:v>116</c:v>
                </c:pt>
                <c:pt idx="3031">
                  <c:v>88</c:v>
                </c:pt>
                <c:pt idx="3032">
                  <c:v>124</c:v>
                </c:pt>
                <c:pt idx="3033">
                  <c:v>100</c:v>
                </c:pt>
                <c:pt idx="3034">
                  <c:v>88</c:v>
                </c:pt>
                <c:pt idx="3035">
                  <c:v>116</c:v>
                </c:pt>
                <c:pt idx="3036">
                  <c:v>76</c:v>
                </c:pt>
                <c:pt idx="3037">
                  <c:v>116</c:v>
                </c:pt>
                <c:pt idx="3038">
                  <c:v>128</c:v>
                </c:pt>
                <c:pt idx="3039">
                  <c:v>144</c:v>
                </c:pt>
                <c:pt idx="3040">
                  <c:v>116</c:v>
                </c:pt>
                <c:pt idx="3041">
                  <c:v>140</c:v>
                </c:pt>
                <c:pt idx="3042">
                  <c:v>168</c:v>
                </c:pt>
                <c:pt idx="3043">
                  <c:v>124</c:v>
                </c:pt>
                <c:pt idx="3044">
                  <c:v>92</c:v>
                </c:pt>
                <c:pt idx="3045">
                  <c:v>112</c:v>
                </c:pt>
                <c:pt idx="3046">
                  <c:v>52</c:v>
                </c:pt>
                <c:pt idx="3047">
                  <c:v>80</c:v>
                </c:pt>
                <c:pt idx="3048">
                  <c:v>112</c:v>
                </c:pt>
                <c:pt idx="3049">
                  <c:v>64</c:v>
                </c:pt>
                <c:pt idx="3050">
                  <c:v>96</c:v>
                </c:pt>
                <c:pt idx="3051">
                  <c:v>96</c:v>
                </c:pt>
                <c:pt idx="3052">
                  <c:v>120</c:v>
                </c:pt>
                <c:pt idx="3053">
                  <c:v>116</c:v>
                </c:pt>
                <c:pt idx="3054">
                  <c:v>80</c:v>
                </c:pt>
                <c:pt idx="3055">
                  <c:v>128</c:v>
                </c:pt>
                <c:pt idx="3056">
                  <c:v>100</c:v>
                </c:pt>
                <c:pt idx="3057">
                  <c:v>84</c:v>
                </c:pt>
                <c:pt idx="3058">
                  <c:v>104</c:v>
                </c:pt>
                <c:pt idx="3059">
                  <c:v>96</c:v>
                </c:pt>
                <c:pt idx="3060">
                  <c:v>108</c:v>
                </c:pt>
                <c:pt idx="3061">
                  <c:v>92</c:v>
                </c:pt>
                <c:pt idx="3062">
                  <c:v>84</c:v>
                </c:pt>
                <c:pt idx="3063">
                  <c:v>56</c:v>
                </c:pt>
                <c:pt idx="3064">
                  <c:v>88</c:v>
                </c:pt>
                <c:pt idx="3065">
                  <c:v>80</c:v>
                </c:pt>
                <c:pt idx="3066">
                  <c:v>84</c:v>
                </c:pt>
                <c:pt idx="3067">
                  <c:v>92</c:v>
                </c:pt>
                <c:pt idx="3068">
                  <c:v>60</c:v>
                </c:pt>
                <c:pt idx="3069">
                  <c:v>92</c:v>
                </c:pt>
                <c:pt idx="3070">
                  <c:v>124</c:v>
                </c:pt>
                <c:pt idx="3071">
                  <c:v>108</c:v>
                </c:pt>
                <c:pt idx="3072">
                  <c:v>120</c:v>
                </c:pt>
                <c:pt idx="3073">
                  <c:v>72</c:v>
                </c:pt>
                <c:pt idx="3074">
                  <c:v>68</c:v>
                </c:pt>
                <c:pt idx="3075">
                  <c:v>84</c:v>
                </c:pt>
                <c:pt idx="3076">
                  <c:v>92</c:v>
                </c:pt>
                <c:pt idx="3077">
                  <c:v>88</c:v>
                </c:pt>
                <c:pt idx="3078">
                  <c:v>56</c:v>
                </c:pt>
                <c:pt idx="3079">
                  <c:v>52</c:v>
                </c:pt>
                <c:pt idx="3080">
                  <c:v>120</c:v>
                </c:pt>
                <c:pt idx="3081">
                  <c:v>88</c:v>
                </c:pt>
                <c:pt idx="3082">
                  <c:v>72</c:v>
                </c:pt>
                <c:pt idx="3083">
                  <c:v>80</c:v>
                </c:pt>
                <c:pt idx="3084">
                  <c:v>76</c:v>
                </c:pt>
                <c:pt idx="3085">
                  <c:v>108</c:v>
                </c:pt>
                <c:pt idx="3086">
                  <c:v>76</c:v>
                </c:pt>
                <c:pt idx="3087">
                  <c:v>76</c:v>
                </c:pt>
                <c:pt idx="3088">
                  <c:v>64</c:v>
                </c:pt>
                <c:pt idx="3089">
                  <c:v>76</c:v>
                </c:pt>
                <c:pt idx="3090">
                  <c:v>72</c:v>
                </c:pt>
                <c:pt idx="3091">
                  <c:v>84</c:v>
                </c:pt>
                <c:pt idx="3092">
                  <c:v>72</c:v>
                </c:pt>
                <c:pt idx="3093">
                  <c:v>100</c:v>
                </c:pt>
                <c:pt idx="3094">
                  <c:v>108</c:v>
                </c:pt>
                <c:pt idx="3095">
                  <c:v>88</c:v>
                </c:pt>
                <c:pt idx="3096">
                  <c:v>68</c:v>
                </c:pt>
                <c:pt idx="3097">
                  <c:v>84</c:v>
                </c:pt>
                <c:pt idx="3098">
                  <c:v>60</c:v>
                </c:pt>
                <c:pt idx="3099">
                  <c:v>52</c:v>
                </c:pt>
                <c:pt idx="3100">
                  <c:v>56</c:v>
                </c:pt>
                <c:pt idx="3101">
                  <c:v>100</c:v>
                </c:pt>
                <c:pt idx="3102">
                  <c:v>52</c:v>
                </c:pt>
                <c:pt idx="3103">
                  <c:v>76</c:v>
                </c:pt>
                <c:pt idx="3104">
                  <c:v>76</c:v>
                </c:pt>
                <c:pt idx="3105">
                  <c:v>84</c:v>
                </c:pt>
                <c:pt idx="3106">
                  <c:v>116</c:v>
                </c:pt>
                <c:pt idx="3107">
                  <c:v>48</c:v>
                </c:pt>
                <c:pt idx="3108">
                  <c:v>132</c:v>
                </c:pt>
                <c:pt idx="3109">
                  <c:v>88</c:v>
                </c:pt>
                <c:pt idx="3110">
                  <c:v>96</c:v>
                </c:pt>
                <c:pt idx="3111">
                  <c:v>72</c:v>
                </c:pt>
                <c:pt idx="3112">
                  <c:v>72</c:v>
                </c:pt>
                <c:pt idx="3113">
                  <c:v>88</c:v>
                </c:pt>
                <c:pt idx="3114">
                  <c:v>72</c:v>
                </c:pt>
                <c:pt idx="3115">
                  <c:v>92</c:v>
                </c:pt>
                <c:pt idx="3116">
                  <c:v>64</c:v>
                </c:pt>
                <c:pt idx="3117">
                  <c:v>80</c:v>
                </c:pt>
                <c:pt idx="3118">
                  <c:v>44</c:v>
                </c:pt>
                <c:pt idx="3119">
                  <c:v>60</c:v>
                </c:pt>
                <c:pt idx="3120">
                  <c:v>60</c:v>
                </c:pt>
                <c:pt idx="3121">
                  <c:v>56</c:v>
                </c:pt>
                <c:pt idx="3122">
                  <c:v>80</c:v>
                </c:pt>
                <c:pt idx="3123">
                  <c:v>72</c:v>
                </c:pt>
                <c:pt idx="3124">
                  <c:v>52</c:v>
                </c:pt>
                <c:pt idx="3125">
                  <c:v>48</c:v>
                </c:pt>
                <c:pt idx="3126">
                  <c:v>88</c:v>
                </c:pt>
                <c:pt idx="3127">
                  <c:v>44</c:v>
                </c:pt>
                <c:pt idx="3128">
                  <c:v>64</c:v>
                </c:pt>
                <c:pt idx="3129">
                  <c:v>72</c:v>
                </c:pt>
                <c:pt idx="3130">
                  <c:v>48</c:v>
                </c:pt>
                <c:pt idx="3131">
                  <c:v>56</c:v>
                </c:pt>
                <c:pt idx="3132">
                  <c:v>52</c:v>
                </c:pt>
                <c:pt idx="3133">
                  <c:v>40</c:v>
                </c:pt>
                <c:pt idx="3134">
                  <c:v>80</c:v>
                </c:pt>
                <c:pt idx="3135">
                  <c:v>48</c:v>
                </c:pt>
                <c:pt idx="3136">
                  <c:v>84</c:v>
                </c:pt>
                <c:pt idx="3137">
                  <c:v>76</c:v>
                </c:pt>
                <c:pt idx="3138">
                  <c:v>56</c:v>
                </c:pt>
                <c:pt idx="3139">
                  <c:v>92</c:v>
                </c:pt>
                <c:pt idx="3140">
                  <c:v>64</c:v>
                </c:pt>
                <c:pt idx="3141">
                  <c:v>76</c:v>
                </c:pt>
                <c:pt idx="3142">
                  <c:v>76</c:v>
                </c:pt>
                <c:pt idx="3143">
                  <c:v>68</c:v>
                </c:pt>
                <c:pt idx="3144">
                  <c:v>76</c:v>
                </c:pt>
                <c:pt idx="3145">
                  <c:v>72</c:v>
                </c:pt>
                <c:pt idx="3146">
                  <c:v>56</c:v>
                </c:pt>
                <c:pt idx="3147">
                  <c:v>72</c:v>
                </c:pt>
                <c:pt idx="3148">
                  <c:v>40</c:v>
                </c:pt>
                <c:pt idx="3149">
                  <c:v>52</c:v>
                </c:pt>
                <c:pt idx="3150">
                  <c:v>64</c:v>
                </c:pt>
                <c:pt idx="3151">
                  <c:v>76</c:v>
                </c:pt>
                <c:pt idx="3152">
                  <c:v>56</c:v>
                </c:pt>
                <c:pt idx="3153">
                  <c:v>64</c:v>
                </c:pt>
                <c:pt idx="3154">
                  <c:v>92</c:v>
                </c:pt>
                <c:pt idx="3155">
                  <c:v>52</c:v>
                </c:pt>
                <c:pt idx="3156">
                  <c:v>44</c:v>
                </c:pt>
                <c:pt idx="3157">
                  <c:v>68</c:v>
                </c:pt>
                <c:pt idx="3158">
                  <c:v>56</c:v>
                </c:pt>
                <c:pt idx="3159">
                  <c:v>48</c:v>
                </c:pt>
                <c:pt idx="3160">
                  <c:v>60</c:v>
                </c:pt>
                <c:pt idx="3161">
                  <c:v>48</c:v>
                </c:pt>
                <c:pt idx="3162">
                  <c:v>72</c:v>
                </c:pt>
                <c:pt idx="3163">
                  <c:v>68</c:v>
                </c:pt>
                <c:pt idx="3164">
                  <c:v>48</c:v>
                </c:pt>
                <c:pt idx="3165">
                  <c:v>56</c:v>
                </c:pt>
                <c:pt idx="3166">
                  <c:v>68</c:v>
                </c:pt>
                <c:pt idx="3167">
                  <c:v>68</c:v>
                </c:pt>
                <c:pt idx="3168">
                  <c:v>64</c:v>
                </c:pt>
                <c:pt idx="3169">
                  <c:v>80</c:v>
                </c:pt>
                <c:pt idx="3170">
                  <c:v>68</c:v>
                </c:pt>
                <c:pt idx="3171">
                  <c:v>52</c:v>
                </c:pt>
                <c:pt idx="3172">
                  <c:v>112</c:v>
                </c:pt>
                <c:pt idx="3173">
                  <c:v>76</c:v>
                </c:pt>
                <c:pt idx="3174">
                  <c:v>88</c:v>
                </c:pt>
                <c:pt idx="3175">
                  <c:v>64</c:v>
                </c:pt>
                <c:pt idx="3176">
                  <c:v>96</c:v>
                </c:pt>
                <c:pt idx="3177">
                  <c:v>52</c:v>
                </c:pt>
                <c:pt idx="3178">
                  <c:v>68</c:v>
                </c:pt>
                <c:pt idx="3179">
                  <c:v>80</c:v>
                </c:pt>
                <c:pt idx="3180">
                  <c:v>92</c:v>
                </c:pt>
                <c:pt idx="3181">
                  <c:v>64</c:v>
                </c:pt>
                <c:pt idx="3182">
                  <c:v>60</c:v>
                </c:pt>
                <c:pt idx="3183">
                  <c:v>56</c:v>
                </c:pt>
                <c:pt idx="3184">
                  <c:v>80</c:v>
                </c:pt>
                <c:pt idx="3185">
                  <c:v>112</c:v>
                </c:pt>
                <c:pt idx="3186">
                  <c:v>56</c:v>
                </c:pt>
                <c:pt idx="3187">
                  <c:v>88</c:v>
                </c:pt>
                <c:pt idx="3188">
                  <c:v>68</c:v>
                </c:pt>
                <c:pt idx="3189">
                  <c:v>92</c:v>
                </c:pt>
                <c:pt idx="3190">
                  <c:v>32</c:v>
                </c:pt>
                <c:pt idx="3191">
                  <c:v>84</c:v>
                </c:pt>
                <c:pt idx="3192">
                  <c:v>68</c:v>
                </c:pt>
                <c:pt idx="3193">
                  <c:v>64</c:v>
                </c:pt>
                <c:pt idx="3194">
                  <c:v>60</c:v>
                </c:pt>
                <c:pt idx="3195">
                  <c:v>52</c:v>
                </c:pt>
                <c:pt idx="3196">
                  <c:v>60</c:v>
                </c:pt>
                <c:pt idx="3197">
                  <c:v>52</c:v>
                </c:pt>
                <c:pt idx="3198">
                  <c:v>36</c:v>
                </c:pt>
                <c:pt idx="3199">
                  <c:v>88</c:v>
                </c:pt>
                <c:pt idx="3200">
                  <c:v>60</c:v>
                </c:pt>
                <c:pt idx="3201">
                  <c:v>56</c:v>
                </c:pt>
                <c:pt idx="3202">
                  <c:v>52</c:v>
                </c:pt>
                <c:pt idx="3203">
                  <c:v>80</c:v>
                </c:pt>
                <c:pt idx="3204">
                  <c:v>60</c:v>
                </c:pt>
                <c:pt idx="3205">
                  <c:v>56</c:v>
                </c:pt>
                <c:pt idx="3206">
                  <c:v>76</c:v>
                </c:pt>
                <c:pt idx="3207">
                  <c:v>60</c:v>
                </c:pt>
                <c:pt idx="3208">
                  <c:v>56</c:v>
                </c:pt>
                <c:pt idx="3209">
                  <c:v>52</c:v>
                </c:pt>
                <c:pt idx="3210">
                  <c:v>60</c:v>
                </c:pt>
                <c:pt idx="3211">
                  <c:v>64</c:v>
                </c:pt>
                <c:pt idx="3212">
                  <c:v>28</c:v>
                </c:pt>
                <c:pt idx="3213">
                  <c:v>60</c:v>
                </c:pt>
                <c:pt idx="3214">
                  <c:v>44</c:v>
                </c:pt>
                <c:pt idx="3215">
                  <c:v>76</c:v>
                </c:pt>
                <c:pt idx="3216">
                  <c:v>56</c:v>
                </c:pt>
                <c:pt idx="3217">
                  <c:v>60</c:v>
                </c:pt>
                <c:pt idx="3218">
                  <c:v>64</c:v>
                </c:pt>
                <c:pt idx="3219">
                  <c:v>48</c:v>
                </c:pt>
                <c:pt idx="3220">
                  <c:v>32</c:v>
                </c:pt>
                <c:pt idx="3221">
                  <c:v>48</c:v>
                </c:pt>
                <c:pt idx="3222">
                  <c:v>64</c:v>
                </c:pt>
                <c:pt idx="3223">
                  <c:v>64</c:v>
                </c:pt>
                <c:pt idx="3224">
                  <c:v>56</c:v>
                </c:pt>
                <c:pt idx="3225">
                  <c:v>44</c:v>
                </c:pt>
                <c:pt idx="3226">
                  <c:v>48</c:v>
                </c:pt>
                <c:pt idx="3227">
                  <c:v>48</c:v>
                </c:pt>
                <c:pt idx="3228">
                  <c:v>48</c:v>
                </c:pt>
                <c:pt idx="3229">
                  <c:v>52</c:v>
                </c:pt>
                <c:pt idx="3230">
                  <c:v>72</c:v>
                </c:pt>
                <c:pt idx="3231">
                  <c:v>68</c:v>
                </c:pt>
                <c:pt idx="3232">
                  <c:v>84</c:v>
                </c:pt>
                <c:pt idx="3233">
                  <c:v>100</c:v>
                </c:pt>
                <c:pt idx="3234">
                  <c:v>76</c:v>
                </c:pt>
                <c:pt idx="3235">
                  <c:v>80</c:v>
                </c:pt>
                <c:pt idx="3236">
                  <c:v>56</c:v>
                </c:pt>
                <c:pt idx="3237">
                  <c:v>68</c:v>
                </c:pt>
                <c:pt idx="3238">
                  <c:v>68</c:v>
                </c:pt>
                <c:pt idx="3239">
                  <c:v>56</c:v>
                </c:pt>
                <c:pt idx="3240">
                  <c:v>44</c:v>
                </c:pt>
                <c:pt idx="3241">
                  <c:v>64</c:v>
                </c:pt>
                <c:pt idx="3242">
                  <c:v>40</c:v>
                </c:pt>
                <c:pt idx="3243">
                  <c:v>56</c:v>
                </c:pt>
                <c:pt idx="3244">
                  <c:v>68</c:v>
                </c:pt>
                <c:pt idx="3245">
                  <c:v>48</c:v>
                </c:pt>
                <c:pt idx="3246">
                  <c:v>76</c:v>
                </c:pt>
                <c:pt idx="3247">
                  <c:v>76</c:v>
                </c:pt>
                <c:pt idx="3248">
                  <c:v>56</c:v>
                </c:pt>
                <c:pt idx="3249">
                  <c:v>52</c:v>
                </c:pt>
                <c:pt idx="3250">
                  <c:v>40</c:v>
                </c:pt>
                <c:pt idx="3251">
                  <c:v>56</c:v>
                </c:pt>
                <c:pt idx="3252">
                  <c:v>48</c:v>
                </c:pt>
                <c:pt idx="3253">
                  <c:v>60</c:v>
                </c:pt>
                <c:pt idx="3254">
                  <c:v>76</c:v>
                </c:pt>
                <c:pt idx="3255">
                  <c:v>92</c:v>
                </c:pt>
                <c:pt idx="3256">
                  <c:v>60</c:v>
                </c:pt>
                <c:pt idx="3257">
                  <c:v>84</c:v>
                </c:pt>
                <c:pt idx="3258">
                  <c:v>56</c:v>
                </c:pt>
                <c:pt idx="3259">
                  <c:v>68</c:v>
                </c:pt>
                <c:pt idx="3260">
                  <c:v>60</c:v>
                </c:pt>
                <c:pt idx="3261">
                  <c:v>64</c:v>
                </c:pt>
                <c:pt idx="3262">
                  <c:v>44</c:v>
                </c:pt>
                <c:pt idx="3263">
                  <c:v>44</c:v>
                </c:pt>
                <c:pt idx="3264">
                  <c:v>80</c:v>
                </c:pt>
                <c:pt idx="3265">
                  <c:v>56</c:v>
                </c:pt>
                <c:pt idx="3266">
                  <c:v>64</c:v>
                </c:pt>
                <c:pt idx="3267">
                  <c:v>56</c:v>
                </c:pt>
                <c:pt idx="3268">
                  <c:v>72</c:v>
                </c:pt>
                <c:pt idx="3269">
                  <c:v>60</c:v>
                </c:pt>
                <c:pt idx="3270">
                  <c:v>88</c:v>
                </c:pt>
                <c:pt idx="3271">
                  <c:v>60</c:v>
                </c:pt>
                <c:pt idx="3272">
                  <c:v>68</c:v>
                </c:pt>
                <c:pt idx="3273">
                  <c:v>32</c:v>
                </c:pt>
                <c:pt idx="3274">
                  <c:v>24</c:v>
                </c:pt>
                <c:pt idx="3275">
                  <c:v>64</c:v>
                </c:pt>
                <c:pt idx="3276">
                  <c:v>96</c:v>
                </c:pt>
                <c:pt idx="3277">
                  <c:v>76</c:v>
                </c:pt>
                <c:pt idx="3278">
                  <c:v>56</c:v>
                </c:pt>
                <c:pt idx="3279">
                  <c:v>84</c:v>
                </c:pt>
                <c:pt idx="3280">
                  <c:v>44</c:v>
                </c:pt>
                <c:pt idx="3281">
                  <c:v>72</c:v>
                </c:pt>
                <c:pt idx="3282">
                  <c:v>84</c:v>
                </c:pt>
                <c:pt idx="3283">
                  <c:v>96</c:v>
                </c:pt>
                <c:pt idx="3284">
                  <c:v>76</c:v>
                </c:pt>
                <c:pt idx="3285">
                  <c:v>52</c:v>
                </c:pt>
                <c:pt idx="3286">
                  <c:v>84</c:v>
                </c:pt>
                <c:pt idx="3287">
                  <c:v>52</c:v>
                </c:pt>
                <c:pt idx="3288">
                  <c:v>68</c:v>
                </c:pt>
                <c:pt idx="3289">
                  <c:v>80</c:v>
                </c:pt>
                <c:pt idx="3290">
                  <c:v>108</c:v>
                </c:pt>
                <c:pt idx="3291">
                  <c:v>52</c:v>
                </c:pt>
                <c:pt idx="3292">
                  <c:v>40</c:v>
                </c:pt>
                <c:pt idx="3293">
                  <c:v>68</c:v>
                </c:pt>
                <c:pt idx="3294">
                  <c:v>80</c:v>
                </c:pt>
                <c:pt idx="3295">
                  <c:v>88</c:v>
                </c:pt>
                <c:pt idx="3296">
                  <c:v>48</c:v>
                </c:pt>
                <c:pt idx="3297">
                  <c:v>76</c:v>
                </c:pt>
                <c:pt idx="3298">
                  <c:v>100</c:v>
                </c:pt>
                <c:pt idx="3299">
                  <c:v>76</c:v>
                </c:pt>
                <c:pt idx="3300">
                  <c:v>84</c:v>
                </c:pt>
                <c:pt idx="3301">
                  <c:v>52</c:v>
                </c:pt>
                <c:pt idx="3302">
                  <c:v>68</c:v>
                </c:pt>
                <c:pt idx="3303">
                  <c:v>56</c:v>
                </c:pt>
                <c:pt idx="3304">
                  <c:v>44</c:v>
                </c:pt>
                <c:pt idx="3305">
                  <c:v>52</c:v>
                </c:pt>
                <c:pt idx="3306">
                  <c:v>60</c:v>
                </c:pt>
                <c:pt idx="3307">
                  <c:v>32</c:v>
                </c:pt>
                <c:pt idx="3308">
                  <c:v>52</c:v>
                </c:pt>
                <c:pt idx="3309">
                  <c:v>72</c:v>
                </c:pt>
                <c:pt idx="3310">
                  <c:v>32</c:v>
                </c:pt>
                <c:pt idx="3311">
                  <c:v>88</c:v>
                </c:pt>
                <c:pt idx="3312">
                  <c:v>64</c:v>
                </c:pt>
                <c:pt idx="3313">
                  <c:v>72</c:v>
                </c:pt>
                <c:pt idx="3314">
                  <c:v>76</c:v>
                </c:pt>
                <c:pt idx="3315">
                  <c:v>76</c:v>
                </c:pt>
                <c:pt idx="3316">
                  <c:v>40</c:v>
                </c:pt>
                <c:pt idx="3317">
                  <c:v>28</c:v>
                </c:pt>
                <c:pt idx="3318">
                  <c:v>48</c:v>
                </c:pt>
                <c:pt idx="3319">
                  <c:v>68</c:v>
                </c:pt>
                <c:pt idx="3320">
                  <c:v>96</c:v>
                </c:pt>
                <c:pt idx="3321">
                  <c:v>44</c:v>
                </c:pt>
                <c:pt idx="3322">
                  <c:v>44</c:v>
                </c:pt>
                <c:pt idx="3323">
                  <c:v>56</c:v>
                </c:pt>
                <c:pt idx="3324">
                  <c:v>44</c:v>
                </c:pt>
                <c:pt idx="3325">
                  <c:v>36</c:v>
                </c:pt>
                <c:pt idx="3326">
                  <c:v>52</c:v>
                </c:pt>
                <c:pt idx="3327">
                  <c:v>80</c:v>
                </c:pt>
                <c:pt idx="3328">
                  <c:v>56</c:v>
                </c:pt>
                <c:pt idx="3329">
                  <c:v>76</c:v>
                </c:pt>
                <c:pt idx="3330">
                  <c:v>60</c:v>
                </c:pt>
                <c:pt idx="3331">
                  <c:v>44</c:v>
                </c:pt>
                <c:pt idx="3332">
                  <c:v>68</c:v>
                </c:pt>
                <c:pt idx="3333">
                  <c:v>68</c:v>
                </c:pt>
                <c:pt idx="3334">
                  <c:v>52</c:v>
                </c:pt>
                <c:pt idx="3335">
                  <c:v>72</c:v>
                </c:pt>
                <c:pt idx="3336">
                  <c:v>44</c:v>
                </c:pt>
                <c:pt idx="3337">
                  <c:v>72</c:v>
                </c:pt>
                <c:pt idx="3338">
                  <c:v>44</c:v>
                </c:pt>
                <c:pt idx="3339">
                  <c:v>64</c:v>
                </c:pt>
                <c:pt idx="3340">
                  <c:v>48</c:v>
                </c:pt>
                <c:pt idx="3341">
                  <c:v>64</c:v>
                </c:pt>
                <c:pt idx="3342">
                  <c:v>32</c:v>
                </c:pt>
                <c:pt idx="3343">
                  <c:v>44</c:v>
                </c:pt>
                <c:pt idx="3344">
                  <c:v>36</c:v>
                </c:pt>
                <c:pt idx="3345">
                  <c:v>92</c:v>
                </c:pt>
                <c:pt idx="3346">
                  <c:v>48</c:v>
                </c:pt>
                <c:pt idx="3347">
                  <c:v>80</c:v>
                </c:pt>
                <c:pt idx="3348">
                  <c:v>68</c:v>
                </c:pt>
                <c:pt idx="3349">
                  <c:v>92</c:v>
                </c:pt>
                <c:pt idx="3350">
                  <c:v>76</c:v>
                </c:pt>
                <c:pt idx="3351">
                  <c:v>44</c:v>
                </c:pt>
                <c:pt idx="3352">
                  <c:v>76</c:v>
                </c:pt>
                <c:pt idx="3353">
                  <c:v>64</c:v>
                </c:pt>
                <c:pt idx="3354">
                  <c:v>60</c:v>
                </c:pt>
                <c:pt idx="3355">
                  <c:v>72</c:v>
                </c:pt>
                <c:pt idx="3356">
                  <c:v>72</c:v>
                </c:pt>
                <c:pt idx="3357">
                  <c:v>84</c:v>
                </c:pt>
                <c:pt idx="3358">
                  <c:v>76</c:v>
                </c:pt>
                <c:pt idx="3359">
                  <c:v>84</c:v>
                </c:pt>
                <c:pt idx="3360">
                  <c:v>68</c:v>
                </c:pt>
                <c:pt idx="3361">
                  <c:v>56</c:v>
                </c:pt>
                <c:pt idx="3362">
                  <c:v>88</c:v>
                </c:pt>
                <c:pt idx="3363">
                  <c:v>92</c:v>
                </c:pt>
                <c:pt idx="3364">
                  <c:v>64</c:v>
                </c:pt>
                <c:pt idx="3365">
                  <c:v>56</c:v>
                </c:pt>
                <c:pt idx="3366">
                  <c:v>48</c:v>
                </c:pt>
                <c:pt idx="3367">
                  <c:v>44</c:v>
                </c:pt>
                <c:pt idx="3368">
                  <c:v>76</c:v>
                </c:pt>
                <c:pt idx="3369">
                  <c:v>56</c:v>
                </c:pt>
                <c:pt idx="3370">
                  <c:v>36</c:v>
                </c:pt>
                <c:pt idx="3371">
                  <c:v>68</c:v>
                </c:pt>
                <c:pt idx="3372">
                  <c:v>60</c:v>
                </c:pt>
                <c:pt idx="3373">
                  <c:v>44</c:v>
                </c:pt>
                <c:pt idx="3374">
                  <c:v>64</c:v>
                </c:pt>
                <c:pt idx="3375">
                  <c:v>56</c:v>
                </c:pt>
                <c:pt idx="3376">
                  <c:v>60</c:v>
                </c:pt>
                <c:pt idx="3377">
                  <c:v>48</c:v>
                </c:pt>
                <c:pt idx="3378">
                  <c:v>36</c:v>
                </c:pt>
                <c:pt idx="3379">
                  <c:v>60</c:v>
                </c:pt>
                <c:pt idx="3380">
                  <c:v>52</c:v>
                </c:pt>
                <c:pt idx="3381">
                  <c:v>64</c:v>
                </c:pt>
                <c:pt idx="3382">
                  <c:v>72</c:v>
                </c:pt>
                <c:pt idx="3383">
                  <c:v>64</c:v>
                </c:pt>
                <c:pt idx="3384">
                  <c:v>52</c:v>
                </c:pt>
                <c:pt idx="3385">
                  <c:v>44</c:v>
                </c:pt>
                <c:pt idx="3386">
                  <c:v>40</c:v>
                </c:pt>
                <c:pt idx="3387">
                  <c:v>68</c:v>
                </c:pt>
                <c:pt idx="3388">
                  <c:v>56</c:v>
                </c:pt>
                <c:pt idx="3389">
                  <c:v>88</c:v>
                </c:pt>
                <c:pt idx="3390">
                  <c:v>64</c:v>
                </c:pt>
                <c:pt idx="3391">
                  <c:v>24</c:v>
                </c:pt>
                <c:pt idx="3392">
                  <c:v>52</c:v>
                </c:pt>
                <c:pt idx="3393">
                  <c:v>52</c:v>
                </c:pt>
                <c:pt idx="3394">
                  <c:v>44</c:v>
                </c:pt>
                <c:pt idx="3395">
                  <c:v>48</c:v>
                </c:pt>
                <c:pt idx="3396">
                  <c:v>64</c:v>
                </c:pt>
                <c:pt idx="3397">
                  <c:v>72</c:v>
                </c:pt>
                <c:pt idx="3398">
                  <c:v>92</c:v>
                </c:pt>
                <c:pt idx="3399">
                  <c:v>68</c:v>
                </c:pt>
                <c:pt idx="3400">
                  <c:v>48</c:v>
                </c:pt>
                <c:pt idx="3401">
                  <c:v>32</c:v>
                </c:pt>
                <c:pt idx="3402">
                  <c:v>48</c:v>
                </c:pt>
                <c:pt idx="3403">
                  <c:v>64</c:v>
                </c:pt>
                <c:pt idx="3404">
                  <c:v>36</c:v>
                </c:pt>
                <c:pt idx="3405">
                  <c:v>64</c:v>
                </c:pt>
                <c:pt idx="3406">
                  <c:v>68</c:v>
                </c:pt>
                <c:pt idx="3407">
                  <c:v>84</c:v>
                </c:pt>
                <c:pt idx="3408">
                  <c:v>76</c:v>
                </c:pt>
                <c:pt idx="3409">
                  <c:v>80</c:v>
                </c:pt>
                <c:pt idx="3410">
                  <c:v>84</c:v>
                </c:pt>
                <c:pt idx="3411">
                  <c:v>60</c:v>
                </c:pt>
                <c:pt idx="3412">
                  <c:v>76</c:v>
                </c:pt>
                <c:pt idx="3413">
                  <c:v>68</c:v>
                </c:pt>
                <c:pt idx="3414">
                  <c:v>84</c:v>
                </c:pt>
                <c:pt idx="3415">
                  <c:v>80</c:v>
                </c:pt>
                <c:pt idx="3416">
                  <c:v>64</c:v>
                </c:pt>
                <c:pt idx="3417">
                  <c:v>72</c:v>
                </c:pt>
                <c:pt idx="3418">
                  <c:v>88</c:v>
                </c:pt>
                <c:pt idx="3419">
                  <c:v>84</c:v>
                </c:pt>
                <c:pt idx="3420">
                  <c:v>76</c:v>
                </c:pt>
                <c:pt idx="3421">
                  <c:v>36</c:v>
                </c:pt>
                <c:pt idx="3422">
                  <c:v>84</c:v>
                </c:pt>
                <c:pt idx="3423">
                  <c:v>60</c:v>
                </c:pt>
                <c:pt idx="3424">
                  <c:v>72</c:v>
                </c:pt>
                <c:pt idx="3425">
                  <c:v>60</c:v>
                </c:pt>
                <c:pt idx="3426">
                  <c:v>48</c:v>
                </c:pt>
                <c:pt idx="3427">
                  <c:v>60</c:v>
                </c:pt>
                <c:pt idx="3428">
                  <c:v>36</c:v>
                </c:pt>
                <c:pt idx="3429">
                  <c:v>72</c:v>
                </c:pt>
                <c:pt idx="3430">
                  <c:v>44</c:v>
                </c:pt>
                <c:pt idx="3431">
                  <c:v>60</c:v>
                </c:pt>
                <c:pt idx="3432">
                  <c:v>68</c:v>
                </c:pt>
                <c:pt idx="3433">
                  <c:v>56</c:v>
                </c:pt>
                <c:pt idx="3434">
                  <c:v>64</c:v>
                </c:pt>
                <c:pt idx="3435">
                  <c:v>40</c:v>
                </c:pt>
                <c:pt idx="3436">
                  <c:v>52</c:v>
                </c:pt>
                <c:pt idx="3437">
                  <c:v>52</c:v>
                </c:pt>
                <c:pt idx="3438">
                  <c:v>48</c:v>
                </c:pt>
                <c:pt idx="3439">
                  <c:v>52</c:v>
                </c:pt>
                <c:pt idx="3440">
                  <c:v>72</c:v>
                </c:pt>
                <c:pt idx="3441">
                  <c:v>40</c:v>
                </c:pt>
                <c:pt idx="3442">
                  <c:v>44</c:v>
                </c:pt>
                <c:pt idx="3443">
                  <c:v>68</c:v>
                </c:pt>
                <c:pt idx="3444">
                  <c:v>68</c:v>
                </c:pt>
                <c:pt idx="3445">
                  <c:v>60</c:v>
                </c:pt>
                <c:pt idx="3446">
                  <c:v>44</c:v>
                </c:pt>
                <c:pt idx="3447">
                  <c:v>76</c:v>
                </c:pt>
                <c:pt idx="3448">
                  <c:v>76</c:v>
                </c:pt>
                <c:pt idx="3449">
                  <c:v>76</c:v>
                </c:pt>
                <c:pt idx="3450">
                  <c:v>72</c:v>
                </c:pt>
                <c:pt idx="3451">
                  <c:v>68</c:v>
                </c:pt>
                <c:pt idx="3452">
                  <c:v>56</c:v>
                </c:pt>
                <c:pt idx="3453">
                  <c:v>52</c:v>
                </c:pt>
                <c:pt idx="3454">
                  <c:v>72</c:v>
                </c:pt>
                <c:pt idx="3455">
                  <c:v>44</c:v>
                </c:pt>
                <c:pt idx="3456">
                  <c:v>72</c:v>
                </c:pt>
                <c:pt idx="3457">
                  <c:v>32</c:v>
                </c:pt>
                <c:pt idx="3458">
                  <c:v>60</c:v>
                </c:pt>
                <c:pt idx="3459">
                  <c:v>48</c:v>
                </c:pt>
                <c:pt idx="3460">
                  <c:v>68</c:v>
                </c:pt>
                <c:pt idx="3461">
                  <c:v>80</c:v>
                </c:pt>
                <c:pt idx="3462">
                  <c:v>72</c:v>
                </c:pt>
                <c:pt idx="3463">
                  <c:v>48</c:v>
                </c:pt>
                <c:pt idx="3464">
                  <c:v>56</c:v>
                </c:pt>
                <c:pt idx="3465">
                  <c:v>64</c:v>
                </c:pt>
                <c:pt idx="3466">
                  <c:v>84</c:v>
                </c:pt>
                <c:pt idx="3467">
                  <c:v>60</c:v>
                </c:pt>
                <c:pt idx="3468">
                  <c:v>52</c:v>
                </c:pt>
                <c:pt idx="3469">
                  <c:v>44</c:v>
                </c:pt>
                <c:pt idx="3470">
                  <c:v>80</c:v>
                </c:pt>
                <c:pt idx="3471">
                  <c:v>56</c:v>
                </c:pt>
                <c:pt idx="3472">
                  <c:v>92</c:v>
                </c:pt>
                <c:pt idx="3473">
                  <c:v>44</c:v>
                </c:pt>
                <c:pt idx="3474">
                  <c:v>60</c:v>
                </c:pt>
                <c:pt idx="3475">
                  <c:v>44</c:v>
                </c:pt>
                <c:pt idx="3476">
                  <c:v>76</c:v>
                </c:pt>
                <c:pt idx="3477">
                  <c:v>68</c:v>
                </c:pt>
                <c:pt idx="3478">
                  <c:v>76</c:v>
                </c:pt>
                <c:pt idx="3479">
                  <c:v>88</c:v>
                </c:pt>
                <c:pt idx="3480">
                  <c:v>88</c:v>
                </c:pt>
                <c:pt idx="3481">
                  <c:v>48</c:v>
                </c:pt>
                <c:pt idx="3482">
                  <c:v>88</c:v>
                </c:pt>
                <c:pt idx="3483">
                  <c:v>84</c:v>
                </c:pt>
                <c:pt idx="3484">
                  <c:v>64</c:v>
                </c:pt>
                <c:pt idx="3485">
                  <c:v>68</c:v>
                </c:pt>
                <c:pt idx="3486">
                  <c:v>72</c:v>
                </c:pt>
                <c:pt idx="3487">
                  <c:v>76</c:v>
                </c:pt>
                <c:pt idx="3488">
                  <c:v>88</c:v>
                </c:pt>
                <c:pt idx="3489">
                  <c:v>72</c:v>
                </c:pt>
                <c:pt idx="3490">
                  <c:v>96</c:v>
                </c:pt>
                <c:pt idx="3491">
                  <c:v>88</c:v>
                </c:pt>
                <c:pt idx="3492">
                  <c:v>60</c:v>
                </c:pt>
                <c:pt idx="3493">
                  <c:v>68</c:v>
                </c:pt>
                <c:pt idx="3494">
                  <c:v>92</c:v>
                </c:pt>
                <c:pt idx="3495">
                  <c:v>112</c:v>
                </c:pt>
                <c:pt idx="3496">
                  <c:v>76</c:v>
                </c:pt>
                <c:pt idx="3497">
                  <c:v>88</c:v>
                </c:pt>
                <c:pt idx="3498">
                  <c:v>120</c:v>
                </c:pt>
                <c:pt idx="3499">
                  <c:v>44</c:v>
                </c:pt>
                <c:pt idx="3500">
                  <c:v>68</c:v>
                </c:pt>
                <c:pt idx="3501">
                  <c:v>76</c:v>
                </c:pt>
                <c:pt idx="3502">
                  <c:v>92</c:v>
                </c:pt>
                <c:pt idx="3503">
                  <c:v>92</c:v>
                </c:pt>
                <c:pt idx="3504">
                  <c:v>72</c:v>
                </c:pt>
                <c:pt idx="3505">
                  <c:v>88</c:v>
                </c:pt>
                <c:pt idx="3506">
                  <c:v>68</c:v>
                </c:pt>
                <c:pt idx="3507">
                  <c:v>84</c:v>
                </c:pt>
                <c:pt idx="3508">
                  <c:v>76</c:v>
                </c:pt>
                <c:pt idx="3509">
                  <c:v>84</c:v>
                </c:pt>
                <c:pt idx="3510">
                  <c:v>68</c:v>
                </c:pt>
                <c:pt idx="3511">
                  <c:v>100</c:v>
                </c:pt>
                <c:pt idx="3512">
                  <c:v>84</c:v>
                </c:pt>
                <c:pt idx="3513">
                  <c:v>88</c:v>
                </c:pt>
                <c:pt idx="3514">
                  <c:v>76</c:v>
                </c:pt>
                <c:pt idx="3515">
                  <c:v>84</c:v>
                </c:pt>
                <c:pt idx="3516">
                  <c:v>84</c:v>
                </c:pt>
                <c:pt idx="3517">
                  <c:v>56</c:v>
                </c:pt>
                <c:pt idx="3518">
                  <c:v>92</c:v>
                </c:pt>
                <c:pt idx="3519">
                  <c:v>68</c:v>
                </c:pt>
                <c:pt idx="3520">
                  <c:v>52</c:v>
                </c:pt>
                <c:pt idx="3521">
                  <c:v>84</c:v>
                </c:pt>
                <c:pt idx="3522">
                  <c:v>56</c:v>
                </c:pt>
                <c:pt idx="3523">
                  <c:v>64</c:v>
                </c:pt>
                <c:pt idx="3524">
                  <c:v>68</c:v>
                </c:pt>
                <c:pt idx="3525">
                  <c:v>60</c:v>
                </c:pt>
                <c:pt idx="3526">
                  <c:v>104</c:v>
                </c:pt>
                <c:pt idx="3527">
                  <c:v>68</c:v>
                </c:pt>
                <c:pt idx="3528">
                  <c:v>52</c:v>
                </c:pt>
                <c:pt idx="3529">
                  <c:v>60</c:v>
                </c:pt>
                <c:pt idx="3530">
                  <c:v>64</c:v>
                </c:pt>
                <c:pt idx="3531">
                  <c:v>116</c:v>
                </c:pt>
                <c:pt idx="3532">
                  <c:v>64</c:v>
                </c:pt>
                <c:pt idx="3533">
                  <c:v>92</c:v>
                </c:pt>
                <c:pt idx="3534">
                  <c:v>84</c:v>
                </c:pt>
                <c:pt idx="3535">
                  <c:v>52</c:v>
                </c:pt>
                <c:pt idx="3536">
                  <c:v>60</c:v>
                </c:pt>
                <c:pt idx="3537">
                  <c:v>68</c:v>
                </c:pt>
                <c:pt idx="3538">
                  <c:v>64</c:v>
                </c:pt>
                <c:pt idx="3539">
                  <c:v>56</c:v>
                </c:pt>
                <c:pt idx="3540">
                  <c:v>76</c:v>
                </c:pt>
                <c:pt idx="3541">
                  <c:v>80</c:v>
                </c:pt>
                <c:pt idx="3542">
                  <c:v>48</c:v>
                </c:pt>
                <c:pt idx="3543">
                  <c:v>56</c:v>
                </c:pt>
                <c:pt idx="3544">
                  <c:v>60</c:v>
                </c:pt>
                <c:pt idx="3545">
                  <c:v>68</c:v>
                </c:pt>
                <c:pt idx="3546">
                  <c:v>88</c:v>
                </c:pt>
                <c:pt idx="3547">
                  <c:v>80</c:v>
                </c:pt>
                <c:pt idx="3548">
                  <c:v>76</c:v>
                </c:pt>
                <c:pt idx="3549">
                  <c:v>92</c:v>
                </c:pt>
                <c:pt idx="3550">
                  <c:v>60</c:v>
                </c:pt>
                <c:pt idx="3551">
                  <c:v>40</c:v>
                </c:pt>
                <c:pt idx="3552">
                  <c:v>48</c:v>
                </c:pt>
                <c:pt idx="3553">
                  <c:v>84</c:v>
                </c:pt>
                <c:pt idx="3554">
                  <c:v>96</c:v>
                </c:pt>
                <c:pt idx="3555">
                  <c:v>68</c:v>
                </c:pt>
                <c:pt idx="3556">
                  <c:v>80</c:v>
                </c:pt>
                <c:pt idx="3557">
                  <c:v>68</c:v>
                </c:pt>
                <c:pt idx="3558">
                  <c:v>92</c:v>
                </c:pt>
                <c:pt idx="3559">
                  <c:v>72</c:v>
                </c:pt>
                <c:pt idx="3560">
                  <c:v>88</c:v>
                </c:pt>
                <c:pt idx="3561">
                  <c:v>64</c:v>
                </c:pt>
                <c:pt idx="3562">
                  <c:v>88</c:v>
                </c:pt>
                <c:pt idx="3563">
                  <c:v>92</c:v>
                </c:pt>
                <c:pt idx="3564">
                  <c:v>100</c:v>
                </c:pt>
                <c:pt idx="3565">
                  <c:v>92</c:v>
                </c:pt>
                <c:pt idx="3566">
                  <c:v>104</c:v>
                </c:pt>
                <c:pt idx="3567">
                  <c:v>88</c:v>
                </c:pt>
                <c:pt idx="3568">
                  <c:v>116</c:v>
                </c:pt>
                <c:pt idx="3569">
                  <c:v>136</c:v>
                </c:pt>
                <c:pt idx="3570">
                  <c:v>144</c:v>
                </c:pt>
                <c:pt idx="3571">
                  <c:v>148</c:v>
                </c:pt>
                <c:pt idx="3572">
                  <c:v>168</c:v>
                </c:pt>
                <c:pt idx="3573">
                  <c:v>124</c:v>
                </c:pt>
                <c:pt idx="3574">
                  <c:v>140</c:v>
                </c:pt>
                <c:pt idx="3575">
                  <c:v>168</c:v>
                </c:pt>
                <c:pt idx="3576">
                  <c:v>96</c:v>
                </c:pt>
                <c:pt idx="3577">
                  <c:v>108</c:v>
                </c:pt>
                <c:pt idx="3578">
                  <c:v>104</c:v>
                </c:pt>
                <c:pt idx="3579">
                  <c:v>108</c:v>
                </c:pt>
                <c:pt idx="3580">
                  <c:v>124</c:v>
                </c:pt>
                <c:pt idx="3581">
                  <c:v>136</c:v>
                </c:pt>
                <c:pt idx="3582">
                  <c:v>104</c:v>
                </c:pt>
                <c:pt idx="3583">
                  <c:v>100</c:v>
                </c:pt>
                <c:pt idx="3584">
                  <c:v>108</c:v>
                </c:pt>
                <c:pt idx="3585">
                  <c:v>140</c:v>
                </c:pt>
                <c:pt idx="3586">
                  <c:v>88</c:v>
                </c:pt>
                <c:pt idx="3587">
                  <c:v>56</c:v>
                </c:pt>
                <c:pt idx="3588">
                  <c:v>60</c:v>
                </c:pt>
                <c:pt idx="3589">
                  <c:v>72</c:v>
                </c:pt>
                <c:pt idx="3590">
                  <c:v>92</c:v>
                </c:pt>
                <c:pt idx="3591">
                  <c:v>84</c:v>
                </c:pt>
                <c:pt idx="3592">
                  <c:v>64</c:v>
                </c:pt>
                <c:pt idx="3593">
                  <c:v>100</c:v>
                </c:pt>
                <c:pt idx="3594">
                  <c:v>64</c:v>
                </c:pt>
                <c:pt idx="3595">
                  <c:v>92</c:v>
                </c:pt>
                <c:pt idx="3596">
                  <c:v>48</c:v>
                </c:pt>
                <c:pt idx="3597">
                  <c:v>68</c:v>
                </c:pt>
                <c:pt idx="3598">
                  <c:v>68</c:v>
                </c:pt>
                <c:pt idx="3599">
                  <c:v>72</c:v>
                </c:pt>
                <c:pt idx="3600">
                  <c:v>100</c:v>
                </c:pt>
                <c:pt idx="3601">
                  <c:v>88</c:v>
                </c:pt>
                <c:pt idx="3602">
                  <c:v>72</c:v>
                </c:pt>
                <c:pt idx="3603">
                  <c:v>80</c:v>
                </c:pt>
                <c:pt idx="3604">
                  <c:v>56</c:v>
                </c:pt>
                <c:pt idx="3605">
                  <c:v>60</c:v>
                </c:pt>
                <c:pt idx="3606">
                  <c:v>84</c:v>
                </c:pt>
                <c:pt idx="3607">
                  <c:v>76</c:v>
                </c:pt>
                <c:pt idx="3608">
                  <c:v>92</c:v>
                </c:pt>
                <c:pt idx="3609">
                  <c:v>96</c:v>
                </c:pt>
                <c:pt idx="3610">
                  <c:v>108</c:v>
                </c:pt>
                <c:pt idx="3611">
                  <c:v>88</c:v>
                </c:pt>
                <c:pt idx="3612">
                  <c:v>68</c:v>
                </c:pt>
                <c:pt idx="3613">
                  <c:v>108</c:v>
                </c:pt>
                <c:pt idx="3614">
                  <c:v>80</c:v>
                </c:pt>
                <c:pt idx="3615">
                  <c:v>112</c:v>
                </c:pt>
                <c:pt idx="3616">
                  <c:v>80</c:v>
                </c:pt>
                <c:pt idx="3617">
                  <c:v>104</c:v>
                </c:pt>
                <c:pt idx="3618">
                  <c:v>88</c:v>
                </c:pt>
                <c:pt idx="3619">
                  <c:v>92</c:v>
                </c:pt>
                <c:pt idx="3620">
                  <c:v>96</c:v>
                </c:pt>
                <c:pt idx="3621">
                  <c:v>116</c:v>
                </c:pt>
                <c:pt idx="3622">
                  <c:v>92</c:v>
                </c:pt>
                <c:pt idx="3623">
                  <c:v>136</c:v>
                </c:pt>
                <c:pt idx="3624">
                  <c:v>148</c:v>
                </c:pt>
                <c:pt idx="3625">
                  <c:v>140</c:v>
                </c:pt>
                <c:pt idx="3626">
                  <c:v>144</c:v>
                </c:pt>
                <c:pt idx="3627">
                  <c:v>164</c:v>
                </c:pt>
                <c:pt idx="3628">
                  <c:v>128</c:v>
                </c:pt>
                <c:pt idx="3629">
                  <c:v>124</c:v>
                </c:pt>
                <c:pt idx="3630">
                  <c:v>72</c:v>
                </c:pt>
                <c:pt idx="3631">
                  <c:v>144</c:v>
                </c:pt>
                <c:pt idx="3632">
                  <c:v>92</c:v>
                </c:pt>
                <c:pt idx="3633">
                  <c:v>96</c:v>
                </c:pt>
                <c:pt idx="3634">
                  <c:v>76</c:v>
                </c:pt>
                <c:pt idx="3635">
                  <c:v>88</c:v>
                </c:pt>
                <c:pt idx="3636">
                  <c:v>136</c:v>
                </c:pt>
                <c:pt idx="3637">
                  <c:v>100</c:v>
                </c:pt>
                <c:pt idx="3638">
                  <c:v>112</c:v>
                </c:pt>
                <c:pt idx="3639">
                  <c:v>84</c:v>
                </c:pt>
                <c:pt idx="3640">
                  <c:v>104</c:v>
                </c:pt>
                <c:pt idx="3641">
                  <c:v>120</c:v>
                </c:pt>
                <c:pt idx="3642">
                  <c:v>124</c:v>
                </c:pt>
                <c:pt idx="3643">
                  <c:v>64</c:v>
                </c:pt>
                <c:pt idx="3644">
                  <c:v>76</c:v>
                </c:pt>
                <c:pt idx="3645">
                  <c:v>84</c:v>
                </c:pt>
                <c:pt idx="3646">
                  <c:v>76</c:v>
                </c:pt>
                <c:pt idx="3647">
                  <c:v>60</c:v>
                </c:pt>
                <c:pt idx="3648">
                  <c:v>76</c:v>
                </c:pt>
                <c:pt idx="3649">
                  <c:v>104</c:v>
                </c:pt>
                <c:pt idx="3650">
                  <c:v>60</c:v>
                </c:pt>
                <c:pt idx="3651">
                  <c:v>72</c:v>
                </c:pt>
                <c:pt idx="3652">
                  <c:v>96</c:v>
                </c:pt>
                <c:pt idx="3653">
                  <c:v>72</c:v>
                </c:pt>
                <c:pt idx="3654">
                  <c:v>64</c:v>
                </c:pt>
                <c:pt idx="3655">
                  <c:v>88</c:v>
                </c:pt>
                <c:pt idx="3656">
                  <c:v>76</c:v>
                </c:pt>
                <c:pt idx="3657">
                  <c:v>48</c:v>
                </c:pt>
                <c:pt idx="3658">
                  <c:v>80</c:v>
                </c:pt>
                <c:pt idx="3659">
                  <c:v>60</c:v>
                </c:pt>
                <c:pt idx="3660">
                  <c:v>52</c:v>
                </c:pt>
                <c:pt idx="3661">
                  <c:v>64</c:v>
                </c:pt>
                <c:pt idx="3662">
                  <c:v>88</c:v>
                </c:pt>
                <c:pt idx="3663">
                  <c:v>72</c:v>
                </c:pt>
                <c:pt idx="3664">
                  <c:v>48</c:v>
                </c:pt>
                <c:pt idx="3665">
                  <c:v>80</c:v>
                </c:pt>
                <c:pt idx="3666">
                  <c:v>64</c:v>
                </c:pt>
                <c:pt idx="3667">
                  <c:v>80</c:v>
                </c:pt>
                <c:pt idx="3668">
                  <c:v>56</c:v>
                </c:pt>
                <c:pt idx="3669">
                  <c:v>112</c:v>
                </c:pt>
                <c:pt idx="3670">
                  <c:v>80</c:v>
                </c:pt>
                <c:pt idx="3671">
                  <c:v>100</c:v>
                </c:pt>
                <c:pt idx="3672">
                  <c:v>92</c:v>
                </c:pt>
                <c:pt idx="3673">
                  <c:v>56</c:v>
                </c:pt>
                <c:pt idx="3674">
                  <c:v>60</c:v>
                </c:pt>
                <c:pt idx="3675">
                  <c:v>68</c:v>
                </c:pt>
                <c:pt idx="3676">
                  <c:v>68</c:v>
                </c:pt>
                <c:pt idx="3677">
                  <c:v>84</c:v>
                </c:pt>
                <c:pt idx="3678">
                  <c:v>108</c:v>
                </c:pt>
                <c:pt idx="3679">
                  <c:v>84</c:v>
                </c:pt>
                <c:pt idx="3680">
                  <c:v>156</c:v>
                </c:pt>
                <c:pt idx="3681">
                  <c:v>100</c:v>
                </c:pt>
                <c:pt idx="3682">
                  <c:v>108</c:v>
                </c:pt>
                <c:pt idx="3683">
                  <c:v>56</c:v>
                </c:pt>
                <c:pt idx="3684">
                  <c:v>72</c:v>
                </c:pt>
                <c:pt idx="3685">
                  <c:v>76</c:v>
                </c:pt>
                <c:pt idx="3686">
                  <c:v>88</c:v>
                </c:pt>
                <c:pt idx="3687">
                  <c:v>76</c:v>
                </c:pt>
                <c:pt idx="3688">
                  <c:v>88</c:v>
                </c:pt>
                <c:pt idx="3689">
                  <c:v>84</c:v>
                </c:pt>
                <c:pt idx="3690">
                  <c:v>52</c:v>
                </c:pt>
                <c:pt idx="3691">
                  <c:v>92</c:v>
                </c:pt>
                <c:pt idx="3692">
                  <c:v>52</c:v>
                </c:pt>
                <c:pt idx="3693">
                  <c:v>52</c:v>
                </c:pt>
                <c:pt idx="3694">
                  <c:v>92</c:v>
                </c:pt>
                <c:pt idx="3695">
                  <c:v>116</c:v>
                </c:pt>
                <c:pt idx="3696">
                  <c:v>68</c:v>
                </c:pt>
                <c:pt idx="3697">
                  <c:v>72</c:v>
                </c:pt>
                <c:pt idx="3698">
                  <c:v>80</c:v>
                </c:pt>
                <c:pt idx="3699">
                  <c:v>100</c:v>
                </c:pt>
                <c:pt idx="3700">
                  <c:v>100</c:v>
                </c:pt>
                <c:pt idx="3701">
                  <c:v>84</c:v>
                </c:pt>
                <c:pt idx="3702">
                  <c:v>116</c:v>
                </c:pt>
                <c:pt idx="3703">
                  <c:v>112</c:v>
                </c:pt>
                <c:pt idx="3704">
                  <c:v>128</c:v>
                </c:pt>
                <c:pt idx="3705">
                  <c:v>76</c:v>
                </c:pt>
                <c:pt idx="3706">
                  <c:v>68</c:v>
                </c:pt>
                <c:pt idx="3707">
                  <c:v>76</c:v>
                </c:pt>
                <c:pt idx="3708">
                  <c:v>80</c:v>
                </c:pt>
                <c:pt idx="3709">
                  <c:v>104</c:v>
                </c:pt>
                <c:pt idx="3710">
                  <c:v>116</c:v>
                </c:pt>
                <c:pt idx="3711">
                  <c:v>108</c:v>
                </c:pt>
                <c:pt idx="3712">
                  <c:v>84</c:v>
                </c:pt>
                <c:pt idx="3713">
                  <c:v>84</c:v>
                </c:pt>
                <c:pt idx="3714">
                  <c:v>84</c:v>
                </c:pt>
                <c:pt idx="3715">
                  <c:v>84</c:v>
                </c:pt>
                <c:pt idx="3716">
                  <c:v>112</c:v>
                </c:pt>
                <c:pt idx="3717">
                  <c:v>80</c:v>
                </c:pt>
                <c:pt idx="3718">
                  <c:v>124</c:v>
                </c:pt>
                <c:pt idx="3719">
                  <c:v>76</c:v>
                </c:pt>
                <c:pt idx="3720">
                  <c:v>84</c:v>
                </c:pt>
                <c:pt idx="3721">
                  <c:v>116</c:v>
                </c:pt>
                <c:pt idx="3722">
                  <c:v>92</c:v>
                </c:pt>
                <c:pt idx="3723">
                  <c:v>68</c:v>
                </c:pt>
                <c:pt idx="3724">
                  <c:v>60</c:v>
                </c:pt>
                <c:pt idx="3725">
                  <c:v>80</c:v>
                </c:pt>
                <c:pt idx="3726">
                  <c:v>92</c:v>
                </c:pt>
                <c:pt idx="3727">
                  <c:v>88</c:v>
                </c:pt>
                <c:pt idx="3728">
                  <c:v>56</c:v>
                </c:pt>
                <c:pt idx="3729">
                  <c:v>120</c:v>
                </c:pt>
                <c:pt idx="3730">
                  <c:v>80</c:v>
                </c:pt>
                <c:pt idx="3731">
                  <c:v>92</c:v>
                </c:pt>
                <c:pt idx="3732">
                  <c:v>112</c:v>
                </c:pt>
                <c:pt idx="3733">
                  <c:v>72</c:v>
                </c:pt>
                <c:pt idx="3734">
                  <c:v>116</c:v>
                </c:pt>
                <c:pt idx="3735">
                  <c:v>96</c:v>
                </c:pt>
                <c:pt idx="3736">
                  <c:v>80</c:v>
                </c:pt>
                <c:pt idx="3737">
                  <c:v>88</c:v>
                </c:pt>
                <c:pt idx="3738">
                  <c:v>88</c:v>
                </c:pt>
                <c:pt idx="3739">
                  <c:v>76</c:v>
                </c:pt>
                <c:pt idx="3740">
                  <c:v>100</c:v>
                </c:pt>
                <c:pt idx="3741">
                  <c:v>80</c:v>
                </c:pt>
                <c:pt idx="3742">
                  <c:v>84</c:v>
                </c:pt>
                <c:pt idx="3743">
                  <c:v>68</c:v>
                </c:pt>
                <c:pt idx="3744">
                  <c:v>100</c:v>
                </c:pt>
                <c:pt idx="3745">
                  <c:v>56</c:v>
                </c:pt>
                <c:pt idx="3746">
                  <c:v>72</c:v>
                </c:pt>
                <c:pt idx="3747">
                  <c:v>112</c:v>
                </c:pt>
                <c:pt idx="3748">
                  <c:v>80</c:v>
                </c:pt>
                <c:pt idx="3749">
                  <c:v>72</c:v>
                </c:pt>
                <c:pt idx="3750">
                  <c:v>72</c:v>
                </c:pt>
                <c:pt idx="3751">
                  <c:v>104</c:v>
                </c:pt>
                <c:pt idx="3752">
                  <c:v>52</c:v>
                </c:pt>
                <c:pt idx="3753">
                  <c:v>64</c:v>
                </c:pt>
                <c:pt idx="3754">
                  <c:v>56</c:v>
                </c:pt>
                <c:pt idx="3755">
                  <c:v>48</c:v>
                </c:pt>
                <c:pt idx="3756">
                  <c:v>56</c:v>
                </c:pt>
                <c:pt idx="3757">
                  <c:v>72</c:v>
                </c:pt>
                <c:pt idx="3758">
                  <c:v>60</c:v>
                </c:pt>
                <c:pt idx="3759">
                  <c:v>80</c:v>
                </c:pt>
                <c:pt idx="3760">
                  <c:v>80</c:v>
                </c:pt>
                <c:pt idx="3761">
                  <c:v>60</c:v>
                </c:pt>
                <c:pt idx="3762">
                  <c:v>40</c:v>
                </c:pt>
                <c:pt idx="3763">
                  <c:v>60</c:v>
                </c:pt>
                <c:pt idx="3764">
                  <c:v>56</c:v>
                </c:pt>
                <c:pt idx="3765">
                  <c:v>68</c:v>
                </c:pt>
                <c:pt idx="3766">
                  <c:v>56</c:v>
                </c:pt>
                <c:pt idx="3767">
                  <c:v>52</c:v>
                </c:pt>
                <c:pt idx="3768">
                  <c:v>56</c:v>
                </c:pt>
                <c:pt idx="3769">
                  <c:v>84</c:v>
                </c:pt>
                <c:pt idx="3770">
                  <c:v>80</c:v>
                </c:pt>
                <c:pt idx="3771">
                  <c:v>36</c:v>
                </c:pt>
                <c:pt idx="3772">
                  <c:v>76</c:v>
                </c:pt>
                <c:pt idx="3773">
                  <c:v>80</c:v>
                </c:pt>
                <c:pt idx="3774">
                  <c:v>36</c:v>
                </c:pt>
                <c:pt idx="3775">
                  <c:v>48</c:v>
                </c:pt>
                <c:pt idx="3776">
                  <c:v>56</c:v>
                </c:pt>
                <c:pt idx="3777">
                  <c:v>64</c:v>
                </c:pt>
                <c:pt idx="3778">
                  <c:v>96</c:v>
                </c:pt>
                <c:pt idx="3779">
                  <c:v>96</c:v>
                </c:pt>
                <c:pt idx="3780">
                  <c:v>80</c:v>
                </c:pt>
                <c:pt idx="3781">
                  <c:v>76</c:v>
                </c:pt>
                <c:pt idx="3782">
                  <c:v>108</c:v>
                </c:pt>
                <c:pt idx="3783">
                  <c:v>88</c:v>
                </c:pt>
                <c:pt idx="3784">
                  <c:v>80</c:v>
                </c:pt>
                <c:pt idx="3785">
                  <c:v>60</c:v>
                </c:pt>
                <c:pt idx="3786">
                  <c:v>108</c:v>
                </c:pt>
                <c:pt idx="3787">
                  <c:v>92</c:v>
                </c:pt>
                <c:pt idx="3788">
                  <c:v>96</c:v>
                </c:pt>
                <c:pt idx="3789">
                  <c:v>120</c:v>
                </c:pt>
                <c:pt idx="3790">
                  <c:v>88</c:v>
                </c:pt>
                <c:pt idx="3791">
                  <c:v>100</c:v>
                </c:pt>
                <c:pt idx="3792">
                  <c:v>100</c:v>
                </c:pt>
                <c:pt idx="3793">
                  <c:v>68</c:v>
                </c:pt>
                <c:pt idx="3794">
                  <c:v>136</c:v>
                </c:pt>
                <c:pt idx="3795">
                  <c:v>104</c:v>
                </c:pt>
                <c:pt idx="3796">
                  <c:v>100</c:v>
                </c:pt>
                <c:pt idx="3797">
                  <c:v>104</c:v>
                </c:pt>
                <c:pt idx="3798">
                  <c:v>112</c:v>
                </c:pt>
                <c:pt idx="3799">
                  <c:v>104</c:v>
                </c:pt>
                <c:pt idx="3800">
                  <c:v>100</c:v>
                </c:pt>
                <c:pt idx="3801">
                  <c:v>76</c:v>
                </c:pt>
                <c:pt idx="3802">
                  <c:v>128</c:v>
                </c:pt>
                <c:pt idx="3803">
                  <c:v>124</c:v>
                </c:pt>
                <c:pt idx="3804">
                  <c:v>88</c:v>
                </c:pt>
                <c:pt idx="3805">
                  <c:v>100</c:v>
                </c:pt>
                <c:pt idx="3806">
                  <c:v>40</c:v>
                </c:pt>
                <c:pt idx="3807">
                  <c:v>96</c:v>
                </c:pt>
                <c:pt idx="3808">
                  <c:v>80</c:v>
                </c:pt>
                <c:pt idx="3809">
                  <c:v>80</c:v>
                </c:pt>
                <c:pt idx="3810">
                  <c:v>72</c:v>
                </c:pt>
                <c:pt idx="3811">
                  <c:v>72</c:v>
                </c:pt>
                <c:pt idx="3812">
                  <c:v>96</c:v>
                </c:pt>
                <c:pt idx="3813">
                  <c:v>80</c:v>
                </c:pt>
                <c:pt idx="3814">
                  <c:v>32</c:v>
                </c:pt>
                <c:pt idx="3815">
                  <c:v>68</c:v>
                </c:pt>
                <c:pt idx="3816">
                  <c:v>72</c:v>
                </c:pt>
                <c:pt idx="3817">
                  <c:v>92</c:v>
                </c:pt>
                <c:pt idx="3818">
                  <c:v>76</c:v>
                </c:pt>
                <c:pt idx="3819">
                  <c:v>64</c:v>
                </c:pt>
                <c:pt idx="3820">
                  <c:v>84</c:v>
                </c:pt>
                <c:pt idx="3821">
                  <c:v>76</c:v>
                </c:pt>
                <c:pt idx="3822">
                  <c:v>92</c:v>
                </c:pt>
                <c:pt idx="3823">
                  <c:v>84</c:v>
                </c:pt>
                <c:pt idx="3824">
                  <c:v>68</c:v>
                </c:pt>
                <c:pt idx="3825">
                  <c:v>72</c:v>
                </c:pt>
                <c:pt idx="3826">
                  <c:v>92</c:v>
                </c:pt>
                <c:pt idx="3827">
                  <c:v>84</c:v>
                </c:pt>
                <c:pt idx="3828">
                  <c:v>60</c:v>
                </c:pt>
                <c:pt idx="3829">
                  <c:v>104</c:v>
                </c:pt>
                <c:pt idx="3830">
                  <c:v>60</c:v>
                </c:pt>
                <c:pt idx="3831">
                  <c:v>100</c:v>
                </c:pt>
                <c:pt idx="3832">
                  <c:v>68</c:v>
                </c:pt>
                <c:pt idx="3833">
                  <c:v>84</c:v>
                </c:pt>
                <c:pt idx="3834">
                  <c:v>100</c:v>
                </c:pt>
                <c:pt idx="3835">
                  <c:v>84</c:v>
                </c:pt>
                <c:pt idx="3836">
                  <c:v>108</c:v>
                </c:pt>
                <c:pt idx="3837">
                  <c:v>68</c:v>
                </c:pt>
                <c:pt idx="3838">
                  <c:v>80</c:v>
                </c:pt>
                <c:pt idx="3839">
                  <c:v>80</c:v>
                </c:pt>
                <c:pt idx="3840">
                  <c:v>68</c:v>
                </c:pt>
                <c:pt idx="3841">
                  <c:v>76</c:v>
                </c:pt>
                <c:pt idx="3842">
                  <c:v>32</c:v>
                </c:pt>
                <c:pt idx="3843">
                  <c:v>60</c:v>
                </c:pt>
                <c:pt idx="3844">
                  <c:v>56</c:v>
                </c:pt>
                <c:pt idx="3845">
                  <c:v>56</c:v>
                </c:pt>
                <c:pt idx="3846">
                  <c:v>64</c:v>
                </c:pt>
                <c:pt idx="3847">
                  <c:v>80</c:v>
                </c:pt>
                <c:pt idx="3848">
                  <c:v>84</c:v>
                </c:pt>
                <c:pt idx="3849">
                  <c:v>36</c:v>
                </c:pt>
                <c:pt idx="3850">
                  <c:v>48</c:v>
                </c:pt>
                <c:pt idx="3851">
                  <c:v>76</c:v>
                </c:pt>
                <c:pt idx="3852">
                  <c:v>44</c:v>
                </c:pt>
                <c:pt idx="3853">
                  <c:v>52</c:v>
                </c:pt>
                <c:pt idx="3854">
                  <c:v>76</c:v>
                </c:pt>
                <c:pt idx="3855">
                  <c:v>68</c:v>
                </c:pt>
                <c:pt idx="3856">
                  <c:v>40</c:v>
                </c:pt>
                <c:pt idx="3857">
                  <c:v>56</c:v>
                </c:pt>
                <c:pt idx="3858">
                  <c:v>48</c:v>
                </c:pt>
                <c:pt idx="3859">
                  <c:v>48</c:v>
                </c:pt>
                <c:pt idx="3860">
                  <c:v>52</c:v>
                </c:pt>
                <c:pt idx="3861">
                  <c:v>76</c:v>
                </c:pt>
                <c:pt idx="3862">
                  <c:v>64</c:v>
                </c:pt>
                <c:pt idx="3863">
                  <c:v>48</c:v>
                </c:pt>
                <c:pt idx="3864">
                  <c:v>44</c:v>
                </c:pt>
                <c:pt idx="3865">
                  <c:v>52</c:v>
                </c:pt>
                <c:pt idx="3866">
                  <c:v>48</c:v>
                </c:pt>
                <c:pt idx="3867">
                  <c:v>56</c:v>
                </c:pt>
                <c:pt idx="3868">
                  <c:v>72</c:v>
                </c:pt>
                <c:pt idx="3869">
                  <c:v>44</c:v>
                </c:pt>
                <c:pt idx="3870">
                  <c:v>48</c:v>
                </c:pt>
                <c:pt idx="3871">
                  <c:v>76</c:v>
                </c:pt>
                <c:pt idx="3872">
                  <c:v>68</c:v>
                </c:pt>
                <c:pt idx="3873">
                  <c:v>36</c:v>
                </c:pt>
                <c:pt idx="3874">
                  <c:v>64</c:v>
                </c:pt>
                <c:pt idx="3875">
                  <c:v>88</c:v>
                </c:pt>
                <c:pt idx="3876">
                  <c:v>56</c:v>
                </c:pt>
                <c:pt idx="3877">
                  <c:v>76</c:v>
                </c:pt>
                <c:pt idx="3878">
                  <c:v>32</c:v>
                </c:pt>
                <c:pt idx="3879">
                  <c:v>68</c:v>
                </c:pt>
                <c:pt idx="3880">
                  <c:v>84</c:v>
                </c:pt>
                <c:pt idx="3881">
                  <c:v>76</c:v>
                </c:pt>
                <c:pt idx="3882">
                  <c:v>64</c:v>
                </c:pt>
                <c:pt idx="3883">
                  <c:v>104</c:v>
                </c:pt>
                <c:pt idx="3884">
                  <c:v>52</c:v>
                </c:pt>
                <c:pt idx="3885">
                  <c:v>68</c:v>
                </c:pt>
                <c:pt idx="3886">
                  <c:v>96</c:v>
                </c:pt>
                <c:pt idx="3887">
                  <c:v>60</c:v>
                </c:pt>
                <c:pt idx="3888">
                  <c:v>76</c:v>
                </c:pt>
                <c:pt idx="3889">
                  <c:v>60</c:v>
                </c:pt>
                <c:pt idx="3890">
                  <c:v>40</c:v>
                </c:pt>
                <c:pt idx="3891">
                  <c:v>60</c:v>
                </c:pt>
                <c:pt idx="3892">
                  <c:v>52</c:v>
                </c:pt>
                <c:pt idx="3893">
                  <c:v>72</c:v>
                </c:pt>
                <c:pt idx="3894">
                  <c:v>72</c:v>
                </c:pt>
                <c:pt idx="3895">
                  <c:v>56</c:v>
                </c:pt>
                <c:pt idx="3896">
                  <c:v>72</c:v>
                </c:pt>
                <c:pt idx="3897">
                  <c:v>96</c:v>
                </c:pt>
                <c:pt idx="3898">
                  <c:v>48</c:v>
                </c:pt>
                <c:pt idx="3899">
                  <c:v>76</c:v>
                </c:pt>
                <c:pt idx="3900">
                  <c:v>84</c:v>
                </c:pt>
                <c:pt idx="3901">
                  <c:v>64</c:v>
                </c:pt>
                <c:pt idx="3902">
                  <c:v>60</c:v>
                </c:pt>
                <c:pt idx="3903">
                  <c:v>64</c:v>
                </c:pt>
                <c:pt idx="3904">
                  <c:v>92</c:v>
                </c:pt>
                <c:pt idx="3905">
                  <c:v>92</c:v>
                </c:pt>
                <c:pt idx="3906">
                  <c:v>76</c:v>
                </c:pt>
                <c:pt idx="3907">
                  <c:v>60</c:v>
                </c:pt>
                <c:pt idx="3908">
                  <c:v>76</c:v>
                </c:pt>
                <c:pt idx="3909">
                  <c:v>60</c:v>
                </c:pt>
                <c:pt idx="3910">
                  <c:v>92</c:v>
                </c:pt>
                <c:pt idx="3911">
                  <c:v>76</c:v>
                </c:pt>
                <c:pt idx="3912">
                  <c:v>64</c:v>
                </c:pt>
                <c:pt idx="3913">
                  <c:v>80</c:v>
                </c:pt>
                <c:pt idx="3914">
                  <c:v>68</c:v>
                </c:pt>
                <c:pt idx="3915">
                  <c:v>68</c:v>
                </c:pt>
                <c:pt idx="3916">
                  <c:v>60</c:v>
                </c:pt>
                <c:pt idx="3917">
                  <c:v>60</c:v>
                </c:pt>
                <c:pt idx="3918">
                  <c:v>72</c:v>
                </c:pt>
                <c:pt idx="3919">
                  <c:v>72</c:v>
                </c:pt>
                <c:pt idx="3920">
                  <c:v>56</c:v>
                </c:pt>
                <c:pt idx="3921">
                  <c:v>60</c:v>
                </c:pt>
                <c:pt idx="3922">
                  <c:v>64</c:v>
                </c:pt>
                <c:pt idx="3923">
                  <c:v>40</c:v>
                </c:pt>
                <c:pt idx="3924">
                  <c:v>80</c:v>
                </c:pt>
                <c:pt idx="3925">
                  <c:v>72</c:v>
                </c:pt>
                <c:pt idx="3926">
                  <c:v>80</c:v>
                </c:pt>
                <c:pt idx="3927">
                  <c:v>36</c:v>
                </c:pt>
                <c:pt idx="3928">
                  <c:v>84</c:v>
                </c:pt>
                <c:pt idx="3929">
                  <c:v>60</c:v>
                </c:pt>
                <c:pt idx="3930">
                  <c:v>52</c:v>
                </c:pt>
                <c:pt idx="3931">
                  <c:v>84</c:v>
                </c:pt>
                <c:pt idx="3932">
                  <c:v>84</c:v>
                </c:pt>
                <c:pt idx="3933">
                  <c:v>84</c:v>
                </c:pt>
                <c:pt idx="3934">
                  <c:v>52</c:v>
                </c:pt>
                <c:pt idx="3935">
                  <c:v>76</c:v>
                </c:pt>
                <c:pt idx="3936">
                  <c:v>60</c:v>
                </c:pt>
                <c:pt idx="3937">
                  <c:v>36</c:v>
                </c:pt>
                <c:pt idx="3938">
                  <c:v>60</c:v>
                </c:pt>
                <c:pt idx="3939">
                  <c:v>72</c:v>
                </c:pt>
                <c:pt idx="3940">
                  <c:v>92</c:v>
                </c:pt>
                <c:pt idx="3941">
                  <c:v>84</c:v>
                </c:pt>
                <c:pt idx="3942">
                  <c:v>52</c:v>
                </c:pt>
                <c:pt idx="3943">
                  <c:v>52</c:v>
                </c:pt>
                <c:pt idx="3944">
                  <c:v>72</c:v>
                </c:pt>
                <c:pt idx="3945">
                  <c:v>92</c:v>
                </c:pt>
                <c:pt idx="3946">
                  <c:v>44</c:v>
                </c:pt>
                <c:pt idx="3947">
                  <c:v>48</c:v>
                </c:pt>
                <c:pt idx="3948">
                  <c:v>84</c:v>
                </c:pt>
                <c:pt idx="3949">
                  <c:v>32</c:v>
                </c:pt>
                <c:pt idx="3950">
                  <c:v>52</c:v>
                </c:pt>
                <c:pt idx="3951">
                  <c:v>60</c:v>
                </c:pt>
                <c:pt idx="3952">
                  <c:v>56</c:v>
                </c:pt>
                <c:pt idx="3953">
                  <c:v>56</c:v>
                </c:pt>
                <c:pt idx="3954">
                  <c:v>76</c:v>
                </c:pt>
                <c:pt idx="3955">
                  <c:v>64</c:v>
                </c:pt>
                <c:pt idx="3956">
                  <c:v>52</c:v>
                </c:pt>
                <c:pt idx="3957">
                  <c:v>68</c:v>
                </c:pt>
                <c:pt idx="3958">
                  <c:v>44</c:v>
                </c:pt>
                <c:pt idx="3959">
                  <c:v>36</c:v>
                </c:pt>
                <c:pt idx="3960">
                  <c:v>60</c:v>
                </c:pt>
                <c:pt idx="3961">
                  <c:v>36</c:v>
                </c:pt>
                <c:pt idx="3962">
                  <c:v>96</c:v>
                </c:pt>
                <c:pt idx="3963">
                  <c:v>28</c:v>
                </c:pt>
                <c:pt idx="3964">
                  <c:v>44</c:v>
                </c:pt>
                <c:pt idx="3965">
                  <c:v>56</c:v>
                </c:pt>
                <c:pt idx="3966">
                  <c:v>68</c:v>
                </c:pt>
                <c:pt idx="3967">
                  <c:v>56</c:v>
                </c:pt>
                <c:pt idx="3968">
                  <c:v>48</c:v>
                </c:pt>
                <c:pt idx="3969">
                  <c:v>60</c:v>
                </c:pt>
                <c:pt idx="3970">
                  <c:v>68</c:v>
                </c:pt>
                <c:pt idx="3971">
                  <c:v>72</c:v>
                </c:pt>
                <c:pt idx="3972">
                  <c:v>68</c:v>
                </c:pt>
                <c:pt idx="3973">
                  <c:v>80</c:v>
                </c:pt>
                <c:pt idx="3974">
                  <c:v>96</c:v>
                </c:pt>
                <c:pt idx="3975">
                  <c:v>32</c:v>
                </c:pt>
                <c:pt idx="3976">
                  <c:v>52</c:v>
                </c:pt>
                <c:pt idx="3977">
                  <c:v>48</c:v>
                </c:pt>
                <c:pt idx="3978">
                  <c:v>52</c:v>
                </c:pt>
                <c:pt idx="3979">
                  <c:v>72</c:v>
                </c:pt>
                <c:pt idx="3980">
                  <c:v>52</c:v>
                </c:pt>
                <c:pt idx="3981">
                  <c:v>76</c:v>
                </c:pt>
                <c:pt idx="3982">
                  <c:v>56</c:v>
                </c:pt>
                <c:pt idx="3983">
                  <c:v>52</c:v>
                </c:pt>
                <c:pt idx="3984">
                  <c:v>76</c:v>
                </c:pt>
                <c:pt idx="3985">
                  <c:v>88</c:v>
                </c:pt>
                <c:pt idx="3986">
                  <c:v>100</c:v>
                </c:pt>
                <c:pt idx="3987">
                  <c:v>80</c:v>
                </c:pt>
                <c:pt idx="3988">
                  <c:v>44</c:v>
                </c:pt>
                <c:pt idx="3989">
                  <c:v>40</c:v>
                </c:pt>
                <c:pt idx="3990">
                  <c:v>72</c:v>
                </c:pt>
                <c:pt idx="3991">
                  <c:v>68</c:v>
                </c:pt>
                <c:pt idx="3992">
                  <c:v>72</c:v>
                </c:pt>
                <c:pt idx="3993">
                  <c:v>108</c:v>
                </c:pt>
                <c:pt idx="3994">
                  <c:v>72</c:v>
                </c:pt>
                <c:pt idx="3995">
                  <c:v>60</c:v>
                </c:pt>
                <c:pt idx="3996">
                  <c:v>56</c:v>
                </c:pt>
                <c:pt idx="3997">
                  <c:v>72</c:v>
                </c:pt>
                <c:pt idx="3998">
                  <c:v>68</c:v>
                </c:pt>
                <c:pt idx="3999">
                  <c:v>80</c:v>
                </c:pt>
                <c:pt idx="4000">
                  <c:v>68</c:v>
                </c:pt>
                <c:pt idx="4001">
                  <c:v>48</c:v>
                </c:pt>
                <c:pt idx="4002">
                  <c:v>64</c:v>
                </c:pt>
                <c:pt idx="4003">
                  <c:v>80</c:v>
                </c:pt>
                <c:pt idx="4004">
                  <c:v>84</c:v>
                </c:pt>
                <c:pt idx="4005">
                  <c:v>84</c:v>
                </c:pt>
                <c:pt idx="4006">
                  <c:v>64</c:v>
                </c:pt>
                <c:pt idx="4007">
                  <c:v>92</c:v>
                </c:pt>
                <c:pt idx="4008">
                  <c:v>84</c:v>
                </c:pt>
                <c:pt idx="4009">
                  <c:v>80</c:v>
                </c:pt>
                <c:pt idx="4010">
                  <c:v>100</c:v>
                </c:pt>
                <c:pt idx="4011">
                  <c:v>76</c:v>
                </c:pt>
                <c:pt idx="4012">
                  <c:v>80</c:v>
                </c:pt>
                <c:pt idx="4013">
                  <c:v>88</c:v>
                </c:pt>
                <c:pt idx="4014">
                  <c:v>56</c:v>
                </c:pt>
                <c:pt idx="4015">
                  <c:v>68</c:v>
                </c:pt>
                <c:pt idx="4016">
                  <c:v>64</c:v>
                </c:pt>
                <c:pt idx="4017">
                  <c:v>80</c:v>
                </c:pt>
                <c:pt idx="4018">
                  <c:v>68</c:v>
                </c:pt>
                <c:pt idx="4019">
                  <c:v>36</c:v>
                </c:pt>
                <c:pt idx="4020">
                  <c:v>64</c:v>
                </c:pt>
                <c:pt idx="4021">
                  <c:v>52</c:v>
                </c:pt>
                <c:pt idx="4022">
                  <c:v>56</c:v>
                </c:pt>
                <c:pt idx="4023">
                  <c:v>84</c:v>
                </c:pt>
                <c:pt idx="4024">
                  <c:v>76</c:v>
                </c:pt>
                <c:pt idx="4025">
                  <c:v>88</c:v>
                </c:pt>
                <c:pt idx="4026">
                  <c:v>52</c:v>
                </c:pt>
                <c:pt idx="4027">
                  <c:v>32</c:v>
                </c:pt>
                <c:pt idx="4028">
                  <c:v>52</c:v>
                </c:pt>
                <c:pt idx="4029">
                  <c:v>60</c:v>
                </c:pt>
                <c:pt idx="4030">
                  <c:v>52</c:v>
                </c:pt>
                <c:pt idx="4031">
                  <c:v>52</c:v>
                </c:pt>
                <c:pt idx="4032">
                  <c:v>48</c:v>
                </c:pt>
                <c:pt idx="4033">
                  <c:v>72</c:v>
                </c:pt>
                <c:pt idx="4034">
                  <c:v>76</c:v>
                </c:pt>
                <c:pt idx="4035">
                  <c:v>76</c:v>
                </c:pt>
                <c:pt idx="4036">
                  <c:v>36</c:v>
                </c:pt>
                <c:pt idx="4037">
                  <c:v>68</c:v>
                </c:pt>
                <c:pt idx="4038">
                  <c:v>52</c:v>
                </c:pt>
                <c:pt idx="4039">
                  <c:v>52</c:v>
                </c:pt>
                <c:pt idx="4040">
                  <c:v>52</c:v>
                </c:pt>
                <c:pt idx="4041">
                  <c:v>56</c:v>
                </c:pt>
                <c:pt idx="4042">
                  <c:v>76</c:v>
                </c:pt>
                <c:pt idx="4043">
                  <c:v>72</c:v>
                </c:pt>
                <c:pt idx="4044">
                  <c:v>96</c:v>
                </c:pt>
                <c:pt idx="4045">
                  <c:v>68</c:v>
                </c:pt>
                <c:pt idx="4046">
                  <c:v>48</c:v>
                </c:pt>
                <c:pt idx="4047">
                  <c:v>92</c:v>
                </c:pt>
                <c:pt idx="4048">
                  <c:v>76</c:v>
                </c:pt>
                <c:pt idx="4049">
                  <c:v>80</c:v>
                </c:pt>
                <c:pt idx="4050">
                  <c:v>72</c:v>
                </c:pt>
                <c:pt idx="4051">
                  <c:v>60</c:v>
                </c:pt>
                <c:pt idx="4052">
                  <c:v>68</c:v>
                </c:pt>
                <c:pt idx="4053">
                  <c:v>72</c:v>
                </c:pt>
                <c:pt idx="4054">
                  <c:v>76</c:v>
                </c:pt>
                <c:pt idx="4055">
                  <c:v>68</c:v>
                </c:pt>
                <c:pt idx="4056">
                  <c:v>48</c:v>
                </c:pt>
                <c:pt idx="4057">
                  <c:v>96</c:v>
                </c:pt>
                <c:pt idx="4058">
                  <c:v>44</c:v>
                </c:pt>
                <c:pt idx="4059">
                  <c:v>60</c:v>
                </c:pt>
                <c:pt idx="4060">
                  <c:v>76</c:v>
                </c:pt>
                <c:pt idx="4061">
                  <c:v>68</c:v>
                </c:pt>
                <c:pt idx="4062">
                  <c:v>44</c:v>
                </c:pt>
                <c:pt idx="4063">
                  <c:v>56</c:v>
                </c:pt>
                <c:pt idx="4064">
                  <c:v>52</c:v>
                </c:pt>
                <c:pt idx="4065">
                  <c:v>52</c:v>
                </c:pt>
                <c:pt idx="4066">
                  <c:v>48</c:v>
                </c:pt>
                <c:pt idx="4067">
                  <c:v>76</c:v>
                </c:pt>
                <c:pt idx="4068">
                  <c:v>60</c:v>
                </c:pt>
                <c:pt idx="4069">
                  <c:v>48</c:v>
                </c:pt>
                <c:pt idx="4070">
                  <c:v>44</c:v>
                </c:pt>
                <c:pt idx="4071">
                  <c:v>60</c:v>
                </c:pt>
                <c:pt idx="4072">
                  <c:v>64</c:v>
                </c:pt>
                <c:pt idx="4073">
                  <c:v>52</c:v>
                </c:pt>
                <c:pt idx="4074">
                  <c:v>64</c:v>
                </c:pt>
                <c:pt idx="4075">
                  <c:v>76</c:v>
                </c:pt>
                <c:pt idx="4076">
                  <c:v>56</c:v>
                </c:pt>
                <c:pt idx="4077">
                  <c:v>40</c:v>
                </c:pt>
                <c:pt idx="4078">
                  <c:v>84</c:v>
                </c:pt>
                <c:pt idx="4079">
                  <c:v>28</c:v>
                </c:pt>
                <c:pt idx="4080">
                  <c:v>56</c:v>
                </c:pt>
                <c:pt idx="4081">
                  <c:v>24</c:v>
                </c:pt>
                <c:pt idx="4082">
                  <c:v>72</c:v>
                </c:pt>
                <c:pt idx="4083">
                  <c:v>52</c:v>
                </c:pt>
                <c:pt idx="4084">
                  <c:v>68</c:v>
                </c:pt>
                <c:pt idx="4085">
                  <c:v>76</c:v>
                </c:pt>
                <c:pt idx="4086">
                  <c:v>64</c:v>
                </c:pt>
                <c:pt idx="4087">
                  <c:v>64</c:v>
                </c:pt>
                <c:pt idx="4088">
                  <c:v>68</c:v>
                </c:pt>
                <c:pt idx="4089">
                  <c:v>60</c:v>
                </c:pt>
                <c:pt idx="4090">
                  <c:v>72</c:v>
                </c:pt>
                <c:pt idx="4091">
                  <c:v>68</c:v>
                </c:pt>
                <c:pt idx="4092">
                  <c:v>80</c:v>
                </c:pt>
                <c:pt idx="4093">
                  <c:v>92</c:v>
                </c:pt>
                <c:pt idx="4094">
                  <c:v>48</c:v>
                </c:pt>
                <c:pt idx="4095">
                  <c:v>80</c:v>
                </c:pt>
                <c:pt idx="4096">
                  <c:v>76</c:v>
                </c:pt>
                <c:pt idx="4097">
                  <c:v>36</c:v>
                </c:pt>
                <c:pt idx="4098">
                  <c:v>44</c:v>
                </c:pt>
                <c:pt idx="4099">
                  <c:v>60</c:v>
                </c:pt>
                <c:pt idx="4100">
                  <c:v>100</c:v>
                </c:pt>
                <c:pt idx="4101">
                  <c:v>48</c:v>
                </c:pt>
                <c:pt idx="4102">
                  <c:v>40</c:v>
                </c:pt>
                <c:pt idx="4103">
                  <c:v>60</c:v>
                </c:pt>
                <c:pt idx="4104">
                  <c:v>56</c:v>
                </c:pt>
                <c:pt idx="4105">
                  <c:v>48</c:v>
                </c:pt>
                <c:pt idx="4106">
                  <c:v>72</c:v>
                </c:pt>
                <c:pt idx="4107">
                  <c:v>48</c:v>
                </c:pt>
                <c:pt idx="4108">
                  <c:v>56</c:v>
                </c:pt>
                <c:pt idx="4109">
                  <c:v>56</c:v>
                </c:pt>
                <c:pt idx="4110">
                  <c:v>40</c:v>
                </c:pt>
                <c:pt idx="4111">
                  <c:v>80</c:v>
                </c:pt>
                <c:pt idx="4112">
                  <c:v>68</c:v>
                </c:pt>
                <c:pt idx="4113">
                  <c:v>52</c:v>
                </c:pt>
                <c:pt idx="4114">
                  <c:v>44</c:v>
                </c:pt>
                <c:pt idx="4115">
                  <c:v>60</c:v>
                </c:pt>
                <c:pt idx="4116">
                  <c:v>56</c:v>
                </c:pt>
                <c:pt idx="4117">
                  <c:v>28</c:v>
                </c:pt>
                <c:pt idx="4118">
                  <c:v>52</c:v>
                </c:pt>
                <c:pt idx="4119">
                  <c:v>68</c:v>
                </c:pt>
                <c:pt idx="4120">
                  <c:v>72</c:v>
                </c:pt>
                <c:pt idx="4121">
                  <c:v>60</c:v>
                </c:pt>
                <c:pt idx="4122">
                  <c:v>72</c:v>
                </c:pt>
                <c:pt idx="4123">
                  <c:v>60</c:v>
                </c:pt>
                <c:pt idx="4124">
                  <c:v>80</c:v>
                </c:pt>
                <c:pt idx="4125">
                  <c:v>68</c:v>
                </c:pt>
                <c:pt idx="4126">
                  <c:v>56</c:v>
                </c:pt>
                <c:pt idx="4127">
                  <c:v>56</c:v>
                </c:pt>
                <c:pt idx="4128">
                  <c:v>68</c:v>
                </c:pt>
                <c:pt idx="4129">
                  <c:v>44</c:v>
                </c:pt>
                <c:pt idx="4130">
                  <c:v>100</c:v>
                </c:pt>
                <c:pt idx="4131">
                  <c:v>68</c:v>
                </c:pt>
                <c:pt idx="4132">
                  <c:v>72</c:v>
                </c:pt>
                <c:pt idx="4133">
                  <c:v>32</c:v>
                </c:pt>
                <c:pt idx="4134">
                  <c:v>44</c:v>
                </c:pt>
                <c:pt idx="4135">
                  <c:v>64</c:v>
                </c:pt>
                <c:pt idx="4136">
                  <c:v>60</c:v>
                </c:pt>
                <c:pt idx="4137">
                  <c:v>44</c:v>
                </c:pt>
                <c:pt idx="4138">
                  <c:v>48</c:v>
                </c:pt>
                <c:pt idx="4139">
                  <c:v>52</c:v>
                </c:pt>
                <c:pt idx="4140">
                  <c:v>32</c:v>
                </c:pt>
                <c:pt idx="4141">
                  <c:v>72</c:v>
                </c:pt>
                <c:pt idx="4142">
                  <c:v>48</c:v>
                </c:pt>
                <c:pt idx="4143">
                  <c:v>44</c:v>
                </c:pt>
                <c:pt idx="4144">
                  <c:v>48</c:v>
                </c:pt>
                <c:pt idx="4145">
                  <c:v>64</c:v>
                </c:pt>
                <c:pt idx="4146">
                  <c:v>40</c:v>
                </c:pt>
                <c:pt idx="4147">
                  <c:v>32</c:v>
                </c:pt>
                <c:pt idx="4148">
                  <c:v>36</c:v>
                </c:pt>
                <c:pt idx="4149">
                  <c:v>48</c:v>
                </c:pt>
                <c:pt idx="4150">
                  <c:v>56</c:v>
                </c:pt>
                <c:pt idx="4151">
                  <c:v>48</c:v>
                </c:pt>
                <c:pt idx="4152">
                  <c:v>32</c:v>
                </c:pt>
                <c:pt idx="4153">
                  <c:v>40</c:v>
                </c:pt>
                <c:pt idx="4154">
                  <c:v>44</c:v>
                </c:pt>
                <c:pt idx="4155">
                  <c:v>52</c:v>
                </c:pt>
                <c:pt idx="4156">
                  <c:v>68</c:v>
                </c:pt>
                <c:pt idx="4157">
                  <c:v>56</c:v>
                </c:pt>
                <c:pt idx="4158">
                  <c:v>56</c:v>
                </c:pt>
                <c:pt idx="4159">
                  <c:v>40</c:v>
                </c:pt>
                <c:pt idx="4160">
                  <c:v>76</c:v>
                </c:pt>
                <c:pt idx="4161">
                  <c:v>28</c:v>
                </c:pt>
                <c:pt idx="4162">
                  <c:v>44</c:v>
                </c:pt>
                <c:pt idx="4163">
                  <c:v>56</c:v>
                </c:pt>
                <c:pt idx="4164">
                  <c:v>48</c:v>
                </c:pt>
                <c:pt idx="4165">
                  <c:v>68</c:v>
                </c:pt>
                <c:pt idx="4166">
                  <c:v>68</c:v>
                </c:pt>
                <c:pt idx="4167">
                  <c:v>52</c:v>
                </c:pt>
                <c:pt idx="4168">
                  <c:v>48</c:v>
                </c:pt>
                <c:pt idx="4169">
                  <c:v>52</c:v>
                </c:pt>
                <c:pt idx="4170">
                  <c:v>64</c:v>
                </c:pt>
                <c:pt idx="4171">
                  <c:v>36</c:v>
                </c:pt>
                <c:pt idx="4172">
                  <c:v>56</c:v>
                </c:pt>
                <c:pt idx="4173">
                  <c:v>68</c:v>
                </c:pt>
                <c:pt idx="4174">
                  <c:v>36</c:v>
                </c:pt>
                <c:pt idx="4175">
                  <c:v>72</c:v>
                </c:pt>
                <c:pt idx="4176">
                  <c:v>52</c:v>
                </c:pt>
                <c:pt idx="4177">
                  <c:v>84</c:v>
                </c:pt>
                <c:pt idx="4178">
                  <c:v>60</c:v>
                </c:pt>
                <c:pt idx="4179">
                  <c:v>60</c:v>
                </c:pt>
                <c:pt idx="4180">
                  <c:v>16</c:v>
                </c:pt>
                <c:pt idx="4181">
                  <c:v>68</c:v>
                </c:pt>
                <c:pt idx="4182">
                  <c:v>32</c:v>
                </c:pt>
                <c:pt idx="4183">
                  <c:v>24</c:v>
                </c:pt>
                <c:pt idx="4184">
                  <c:v>76</c:v>
                </c:pt>
                <c:pt idx="4185">
                  <c:v>72</c:v>
                </c:pt>
                <c:pt idx="4186">
                  <c:v>40</c:v>
                </c:pt>
                <c:pt idx="4187">
                  <c:v>68</c:v>
                </c:pt>
                <c:pt idx="4188">
                  <c:v>52</c:v>
                </c:pt>
                <c:pt idx="4189">
                  <c:v>80</c:v>
                </c:pt>
                <c:pt idx="4190">
                  <c:v>48</c:v>
                </c:pt>
                <c:pt idx="4191">
                  <c:v>48</c:v>
                </c:pt>
                <c:pt idx="4192">
                  <c:v>40</c:v>
                </c:pt>
                <c:pt idx="4193">
                  <c:v>56</c:v>
                </c:pt>
                <c:pt idx="4194">
                  <c:v>40</c:v>
                </c:pt>
                <c:pt idx="4195">
                  <c:v>88</c:v>
                </c:pt>
                <c:pt idx="4196">
                  <c:v>64</c:v>
                </c:pt>
                <c:pt idx="4197">
                  <c:v>68</c:v>
                </c:pt>
                <c:pt idx="4198">
                  <c:v>40</c:v>
                </c:pt>
                <c:pt idx="4199">
                  <c:v>76</c:v>
                </c:pt>
                <c:pt idx="4200">
                  <c:v>92</c:v>
                </c:pt>
                <c:pt idx="4201">
                  <c:v>48</c:v>
                </c:pt>
                <c:pt idx="4202">
                  <c:v>52</c:v>
                </c:pt>
                <c:pt idx="4203">
                  <c:v>88</c:v>
                </c:pt>
                <c:pt idx="4204">
                  <c:v>68</c:v>
                </c:pt>
                <c:pt idx="4205">
                  <c:v>76</c:v>
                </c:pt>
                <c:pt idx="4206">
                  <c:v>52</c:v>
                </c:pt>
                <c:pt idx="4207">
                  <c:v>44</c:v>
                </c:pt>
                <c:pt idx="4208">
                  <c:v>28</c:v>
                </c:pt>
                <c:pt idx="4209">
                  <c:v>60</c:v>
                </c:pt>
                <c:pt idx="4210">
                  <c:v>60</c:v>
                </c:pt>
                <c:pt idx="4211">
                  <c:v>76</c:v>
                </c:pt>
                <c:pt idx="4212">
                  <c:v>76</c:v>
                </c:pt>
                <c:pt idx="4213">
                  <c:v>84</c:v>
                </c:pt>
                <c:pt idx="4214">
                  <c:v>60</c:v>
                </c:pt>
                <c:pt idx="4215">
                  <c:v>68</c:v>
                </c:pt>
                <c:pt idx="4216">
                  <c:v>88</c:v>
                </c:pt>
                <c:pt idx="4217">
                  <c:v>48</c:v>
                </c:pt>
                <c:pt idx="4218">
                  <c:v>76</c:v>
                </c:pt>
                <c:pt idx="4219">
                  <c:v>52</c:v>
                </c:pt>
                <c:pt idx="4220">
                  <c:v>60</c:v>
                </c:pt>
                <c:pt idx="4221">
                  <c:v>68</c:v>
                </c:pt>
                <c:pt idx="4222">
                  <c:v>100</c:v>
                </c:pt>
                <c:pt idx="4223">
                  <c:v>44</c:v>
                </c:pt>
                <c:pt idx="4224">
                  <c:v>88</c:v>
                </c:pt>
                <c:pt idx="4225">
                  <c:v>60</c:v>
                </c:pt>
                <c:pt idx="4226">
                  <c:v>60</c:v>
                </c:pt>
                <c:pt idx="4227">
                  <c:v>88</c:v>
                </c:pt>
                <c:pt idx="4228">
                  <c:v>56</c:v>
                </c:pt>
                <c:pt idx="4229">
                  <c:v>80</c:v>
                </c:pt>
                <c:pt idx="4230">
                  <c:v>60</c:v>
                </c:pt>
                <c:pt idx="4231">
                  <c:v>68</c:v>
                </c:pt>
                <c:pt idx="4232">
                  <c:v>76</c:v>
                </c:pt>
                <c:pt idx="4233">
                  <c:v>88</c:v>
                </c:pt>
                <c:pt idx="4234">
                  <c:v>48</c:v>
                </c:pt>
                <c:pt idx="4235">
                  <c:v>40</c:v>
                </c:pt>
                <c:pt idx="4236">
                  <c:v>48</c:v>
                </c:pt>
                <c:pt idx="4237">
                  <c:v>48</c:v>
                </c:pt>
                <c:pt idx="4238">
                  <c:v>56</c:v>
                </c:pt>
                <c:pt idx="4239">
                  <c:v>76</c:v>
                </c:pt>
                <c:pt idx="4240">
                  <c:v>44</c:v>
                </c:pt>
                <c:pt idx="4241">
                  <c:v>52</c:v>
                </c:pt>
                <c:pt idx="4242">
                  <c:v>40</c:v>
                </c:pt>
                <c:pt idx="4243">
                  <c:v>60</c:v>
                </c:pt>
                <c:pt idx="4244">
                  <c:v>68</c:v>
                </c:pt>
                <c:pt idx="4245">
                  <c:v>36</c:v>
                </c:pt>
                <c:pt idx="4246">
                  <c:v>40</c:v>
                </c:pt>
                <c:pt idx="4247">
                  <c:v>88</c:v>
                </c:pt>
                <c:pt idx="4248">
                  <c:v>60</c:v>
                </c:pt>
                <c:pt idx="4249">
                  <c:v>40</c:v>
                </c:pt>
                <c:pt idx="4250">
                  <c:v>48</c:v>
                </c:pt>
                <c:pt idx="4251">
                  <c:v>36</c:v>
                </c:pt>
                <c:pt idx="4252">
                  <c:v>84</c:v>
                </c:pt>
                <c:pt idx="4253">
                  <c:v>56</c:v>
                </c:pt>
                <c:pt idx="4254">
                  <c:v>84</c:v>
                </c:pt>
                <c:pt idx="4255">
                  <c:v>48</c:v>
                </c:pt>
                <c:pt idx="4256">
                  <c:v>72</c:v>
                </c:pt>
                <c:pt idx="4257">
                  <c:v>76</c:v>
                </c:pt>
                <c:pt idx="4258">
                  <c:v>48</c:v>
                </c:pt>
                <c:pt idx="4259">
                  <c:v>52</c:v>
                </c:pt>
                <c:pt idx="4260">
                  <c:v>64</c:v>
                </c:pt>
                <c:pt idx="4261">
                  <c:v>80</c:v>
                </c:pt>
                <c:pt idx="4262">
                  <c:v>80</c:v>
                </c:pt>
                <c:pt idx="4263">
                  <c:v>24</c:v>
                </c:pt>
                <c:pt idx="4264">
                  <c:v>60</c:v>
                </c:pt>
                <c:pt idx="4265">
                  <c:v>72</c:v>
                </c:pt>
                <c:pt idx="4266">
                  <c:v>64</c:v>
                </c:pt>
                <c:pt idx="4267">
                  <c:v>36</c:v>
                </c:pt>
                <c:pt idx="4268">
                  <c:v>32</c:v>
                </c:pt>
                <c:pt idx="4269">
                  <c:v>44</c:v>
                </c:pt>
                <c:pt idx="4270">
                  <c:v>40</c:v>
                </c:pt>
                <c:pt idx="4271">
                  <c:v>56</c:v>
                </c:pt>
                <c:pt idx="4272">
                  <c:v>68</c:v>
                </c:pt>
                <c:pt idx="4273">
                  <c:v>56</c:v>
                </c:pt>
                <c:pt idx="4274">
                  <c:v>40</c:v>
                </c:pt>
                <c:pt idx="4275">
                  <c:v>44</c:v>
                </c:pt>
                <c:pt idx="4276">
                  <c:v>64</c:v>
                </c:pt>
                <c:pt idx="4277">
                  <c:v>20</c:v>
                </c:pt>
                <c:pt idx="4278">
                  <c:v>72</c:v>
                </c:pt>
                <c:pt idx="4279">
                  <c:v>80</c:v>
                </c:pt>
                <c:pt idx="4280">
                  <c:v>56</c:v>
                </c:pt>
                <c:pt idx="4281">
                  <c:v>40</c:v>
                </c:pt>
                <c:pt idx="4282">
                  <c:v>84</c:v>
                </c:pt>
                <c:pt idx="4283">
                  <c:v>72</c:v>
                </c:pt>
                <c:pt idx="4284">
                  <c:v>68</c:v>
                </c:pt>
                <c:pt idx="4285">
                  <c:v>60</c:v>
                </c:pt>
                <c:pt idx="4286">
                  <c:v>72</c:v>
                </c:pt>
                <c:pt idx="4287">
                  <c:v>80</c:v>
                </c:pt>
                <c:pt idx="4288">
                  <c:v>72</c:v>
                </c:pt>
                <c:pt idx="4289">
                  <c:v>64</c:v>
                </c:pt>
                <c:pt idx="4290">
                  <c:v>52</c:v>
                </c:pt>
                <c:pt idx="4291">
                  <c:v>84</c:v>
                </c:pt>
                <c:pt idx="4292">
                  <c:v>44</c:v>
                </c:pt>
                <c:pt idx="4293">
                  <c:v>40</c:v>
                </c:pt>
                <c:pt idx="4294">
                  <c:v>72</c:v>
                </c:pt>
                <c:pt idx="4295">
                  <c:v>84</c:v>
                </c:pt>
                <c:pt idx="4296">
                  <c:v>76</c:v>
                </c:pt>
                <c:pt idx="4297">
                  <c:v>72</c:v>
                </c:pt>
                <c:pt idx="4298">
                  <c:v>40</c:v>
                </c:pt>
                <c:pt idx="4299">
                  <c:v>60</c:v>
                </c:pt>
              </c:numCache>
            </c:numRef>
          </c:yVal>
          <c:smooth val="1"/>
        </c:ser>
        <c:axId val="152912640"/>
        <c:axId val="152914560"/>
      </c:scatterChart>
      <c:valAx>
        <c:axId val="152912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2914560"/>
        <c:crosses val="autoZero"/>
        <c:crossBetween val="midCat"/>
      </c:valAx>
      <c:valAx>
        <c:axId val="152914560"/>
        <c:scaling>
          <c:orientation val="minMax"/>
          <c:max val="2500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291264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2616907901490655E-2"/>
          <c:y val="3.0555341694896272E-2"/>
          <c:w val="0.91307722936127989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PT4F!$C$1</c:f>
              <c:strCache>
                <c:ptCount val="1"/>
                <c:pt idx="0">
                  <c:v>Intensity</c:v>
                </c:pt>
              </c:strCache>
            </c:strRef>
          </c:tx>
          <c:marker>
            <c:symbol val="none"/>
          </c:marker>
          <c:xVal>
            <c:numRef>
              <c:f>PT4F!$B$2:$B$252</c:f>
              <c:numCache>
                <c:formatCode>General</c:formatCode>
                <c:ptCount val="251"/>
                <c:pt idx="0">
                  <c:v>90</c:v>
                </c:pt>
                <c:pt idx="1">
                  <c:v>89.9</c:v>
                </c:pt>
                <c:pt idx="2">
                  <c:v>89.8</c:v>
                </c:pt>
                <c:pt idx="3">
                  <c:v>89.7</c:v>
                </c:pt>
                <c:pt idx="4">
                  <c:v>89.6</c:v>
                </c:pt>
                <c:pt idx="5">
                  <c:v>89.5</c:v>
                </c:pt>
                <c:pt idx="6">
                  <c:v>89.4</c:v>
                </c:pt>
                <c:pt idx="7">
                  <c:v>89.3</c:v>
                </c:pt>
                <c:pt idx="8">
                  <c:v>89.2</c:v>
                </c:pt>
                <c:pt idx="9">
                  <c:v>89.1</c:v>
                </c:pt>
                <c:pt idx="10">
                  <c:v>89</c:v>
                </c:pt>
                <c:pt idx="11">
                  <c:v>88.9</c:v>
                </c:pt>
                <c:pt idx="12">
                  <c:v>88.8</c:v>
                </c:pt>
                <c:pt idx="13">
                  <c:v>88.7</c:v>
                </c:pt>
                <c:pt idx="14">
                  <c:v>88.6</c:v>
                </c:pt>
                <c:pt idx="15">
                  <c:v>88.5</c:v>
                </c:pt>
                <c:pt idx="16">
                  <c:v>88.4</c:v>
                </c:pt>
                <c:pt idx="17">
                  <c:v>88.3</c:v>
                </c:pt>
                <c:pt idx="18">
                  <c:v>88.2</c:v>
                </c:pt>
                <c:pt idx="19">
                  <c:v>88.1</c:v>
                </c:pt>
                <c:pt idx="20">
                  <c:v>88</c:v>
                </c:pt>
                <c:pt idx="21">
                  <c:v>87.9</c:v>
                </c:pt>
                <c:pt idx="22">
                  <c:v>87.8</c:v>
                </c:pt>
                <c:pt idx="23">
                  <c:v>87.7</c:v>
                </c:pt>
                <c:pt idx="24">
                  <c:v>87.6</c:v>
                </c:pt>
                <c:pt idx="25">
                  <c:v>87.5</c:v>
                </c:pt>
                <c:pt idx="26">
                  <c:v>87.4</c:v>
                </c:pt>
                <c:pt idx="27">
                  <c:v>87.3</c:v>
                </c:pt>
                <c:pt idx="28">
                  <c:v>87.2</c:v>
                </c:pt>
                <c:pt idx="29">
                  <c:v>87.1</c:v>
                </c:pt>
                <c:pt idx="30">
                  <c:v>87</c:v>
                </c:pt>
                <c:pt idx="31">
                  <c:v>86.9</c:v>
                </c:pt>
                <c:pt idx="32">
                  <c:v>86.8</c:v>
                </c:pt>
                <c:pt idx="33">
                  <c:v>86.7</c:v>
                </c:pt>
                <c:pt idx="34">
                  <c:v>86.6</c:v>
                </c:pt>
                <c:pt idx="35">
                  <c:v>86.5</c:v>
                </c:pt>
                <c:pt idx="36">
                  <c:v>86.4</c:v>
                </c:pt>
                <c:pt idx="37">
                  <c:v>86.3</c:v>
                </c:pt>
                <c:pt idx="38">
                  <c:v>86.2</c:v>
                </c:pt>
                <c:pt idx="39">
                  <c:v>86.1</c:v>
                </c:pt>
                <c:pt idx="40">
                  <c:v>86</c:v>
                </c:pt>
                <c:pt idx="41">
                  <c:v>85.9</c:v>
                </c:pt>
                <c:pt idx="42">
                  <c:v>85.8</c:v>
                </c:pt>
                <c:pt idx="43">
                  <c:v>85.7</c:v>
                </c:pt>
                <c:pt idx="44">
                  <c:v>85.6</c:v>
                </c:pt>
                <c:pt idx="45">
                  <c:v>85.5</c:v>
                </c:pt>
                <c:pt idx="46">
                  <c:v>85.4</c:v>
                </c:pt>
                <c:pt idx="47">
                  <c:v>85.3</c:v>
                </c:pt>
                <c:pt idx="48">
                  <c:v>85.2</c:v>
                </c:pt>
                <c:pt idx="49">
                  <c:v>85.1</c:v>
                </c:pt>
                <c:pt idx="50">
                  <c:v>85</c:v>
                </c:pt>
                <c:pt idx="51">
                  <c:v>84.9</c:v>
                </c:pt>
                <c:pt idx="52">
                  <c:v>84.8</c:v>
                </c:pt>
                <c:pt idx="53">
                  <c:v>84.7</c:v>
                </c:pt>
                <c:pt idx="54">
                  <c:v>84.6</c:v>
                </c:pt>
                <c:pt idx="55">
                  <c:v>84.5</c:v>
                </c:pt>
                <c:pt idx="56">
                  <c:v>84.4</c:v>
                </c:pt>
                <c:pt idx="57">
                  <c:v>84.3</c:v>
                </c:pt>
                <c:pt idx="58">
                  <c:v>84.2</c:v>
                </c:pt>
                <c:pt idx="59">
                  <c:v>84.1</c:v>
                </c:pt>
                <c:pt idx="60">
                  <c:v>84</c:v>
                </c:pt>
                <c:pt idx="61">
                  <c:v>83.9</c:v>
                </c:pt>
                <c:pt idx="62">
                  <c:v>83.8</c:v>
                </c:pt>
                <c:pt idx="63">
                  <c:v>83.7</c:v>
                </c:pt>
                <c:pt idx="64">
                  <c:v>83.6</c:v>
                </c:pt>
                <c:pt idx="65">
                  <c:v>83.5</c:v>
                </c:pt>
                <c:pt idx="66">
                  <c:v>83.4</c:v>
                </c:pt>
                <c:pt idx="67">
                  <c:v>83.3</c:v>
                </c:pt>
                <c:pt idx="68">
                  <c:v>83.2</c:v>
                </c:pt>
                <c:pt idx="69">
                  <c:v>83.1</c:v>
                </c:pt>
                <c:pt idx="70">
                  <c:v>83</c:v>
                </c:pt>
                <c:pt idx="71">
                  <c:v>82.9</c:v>
                </c:pt>
                <c:pt idx="72">
                  <c:v>82.8</c:v>
                </c:pt>
                <c:pt idx="73">
                  <c:v>82.7</c:v>
                </c:pt>
                <c:pt idx="74">
                  <c:v>82.6</c:v>
                </c:pt>
                <c:pt idx="75">
                  <c:v>82.5</c:v>
                </c:pt>
                <c:pt idx="76">
                  <c:v>82.4</c:v>
                </c:pt>
                <c:pt idx="77">
                  <c:v>82.3</c:v>
                </c:pt>
                <c:pt idx="78">
                  <c:v>82.2</c:v>
                </c:pt>
                <c:pt idx="79">
                  <c:v>82.1</c:v>
                </c:pt>
                <c:pt idx="80">
                  <c:v>82</c:v>
                </c:pt>
                <c:pt idx="81">
                  <c:v>81.900000000000006</c:v>
                </c:pt>
                <c:pt idx="82">
                  <c:v>81.8</c:v>
                </c:pt>
                <c:pt idx="83">
                  <c:v>81.7</c:v>
                </c:pt>
                <c:pt idx="84">
                  <c:v>81.599999999999994</c:v>
                </c:pt>
                <c:pt idx="85">
                  <c:v>81.5</c:v>
                </c:pt>
                <c:pt idx="86">
                  <c:v>81.400000000000006</c:v>
                </c:pt>
                <c:pt idx="87">
                  <c:v>81.3</c:v>
                </c:pt>
                <c:pt idx="88">
                  <c:v>81.2</c:v>
                </c:pt>
                <c:pt idx="89">
                  <c:v>81.099999999999994</c:v>
                </c:pt>
                <c:pt idx="90">
                  <c:v>81</c:v>
                </c:pt>
                <c:pt idx="91">
                  <c:v>80.900000000000006</c:v>
                </c:pt>
                <c:pt idx="92">
                  <c:v>80.8</c:v>
                </c:pt>
                <c:pt idx="93">
                  <c:v>80.7</c:v>
                </c:pt>
                <c:pt idx="94">
                  <c:v>80.599999999999994</c:v>
                </c:pt>
                <c:pt idx="95">
                  <c:v>80.5</c:v>
                </c:pt>
                <c:pt idx="96">
                  <c:v>80.400000000000006</c:v>
                </c:pt>
                <c:pt idx="97">
                  <c:v>80.3</c:v>
                </c:pt>
                <c:pt idx="98">
                  <c:v>80.2</c:v>
                </c:pt>
                <c:pt idx="99">
                  <c:v>80.099999999999994</c:v>
                </c:pt>
                <c:pt idx="100">
                  <c:v>80</c:v>
                </c:pt>
                <c:pt idx="101">
                  <c:v>79.900000000000006</c:v>
                </c:pt>
                <c:pt idx="102">
                  <c:v>79.8</c:v>
                </c:pt>
                <c:pt idx="103">
                  <c:v>79.7</c:v>
                </c:pt>
                <c:pt idx="104">
                  <c:v>79.599999999999994</c:v>
                </c:pt>
                <c:pt idx="105">
                  <c:v>79.5</c:v>
                </c:pt>
                <c:pt idx="106">
                  <c:v>79.400000000000006</c:v>
                </c:pt>
                <c:pt idx="107">
                  <c:v>79.3</c:v>
                </c:pt>
                <c:pt idx="108">
                  <c:v>79.2</c:v>
                </c:pt>
                <c:pt idx="109">
                  <c:v>79.099999999999994</c:v>
                </c:pt>
                <c:pt idx="110">
                  <c:v>79</c:v>
                </c:pt>
                <c:pt idx="111">
                  <c:v>78.900000000000006</c:v>
                </c:pt>
                <c:pt idx="112">
                  <c:v>78.8</c:v>
                </c:pt>
                <c:pt idx="113">
                  <c:v>78.7</c:v>
                </c:pt>
                <c:pt idx="114">
                  <c:v>78.599999999999994</c:v>
                </c:pt>
                <c:pt idx="115">
                  <c:v>78.5</c:v>
                </c:pt>
                <c:pt idx="116">
                  <c:v>78.400000000000006</c:v>
                </c:pt>
                <c:pt idx="117">
                  <c:v>78.3</c:v>
                </c:pt>
                <c:pt idx="118">
                  <c:v>78.2</c:v>
                </c:pt>
                <c:pt idx="119">
                  <c:v>78.099999999999994</c:v>
                </c:pt>
                <c:pt idx="120">
                  <c:v>78</c:v>
                </c:pt>
                <c:pt idx="121">
                  <c:v>77.900000000000006</c:v>
                </c:pt>
                <c:pt idx="122">
                  <c:v>77.8</c:v>
                </c:pt>
                <c:pt idx="123">
                  <c:v>77.7</c:v>
                </c:pt>
                <c:pt idx="124">
                  <c:v>77.599999999999994</c:v>
                </c:pt>
                <c:pt idx="125">
                  <c:v>77.5</c:v>
                </c:pt>
                <c:pt idx="126">
                  <c:v>77.400000000000006</c:v>
                </c:pt>
                <c:pt idx="127">
                  <c:v>77.3</c:v>
                </c:pt>
                <c:pt idx="128">
                  <c:v>77.2</c:v>
                </c:pt>
                <c:pt idx="129">
                  <c:v>77.099999999999994</c:v>
                </c:pt>
                <c:pt idx="130">
                  <c:v>77</c:v>
                </c:pt>
                <c:pt idx="131">
                  <c:v>76.900000000000006</c:v>
                </c:pt>
                <c:pt idx="132">
                  <c:v>76.8</c:v>
                </c:pt>
                <c:pt idx="133">
                  <c:v>76.7</c:v>
                </c:pt>
                <c:pt idx="134">
                  <c:v>76.599999999999994</c:v>
                </c:pt>
                <c:pt idx="135">
                  <c:v>76.5</c:v>
                </c:pt>
                <c:pt idx="136">
                  <c:v>76.400000000000006</c:v>
                </c:pt>
                <c:pt idx="137">
                  <c:v>76.3</c:v>
                </c:pt>
                <c:pt idx="138">
                  <c:v>76.2</c:v>
                </c:pt>
                <c:pt idx="139">
                  <c:v>76.099999999999994</c:v>
                </c:pt>
                <c:pt idx="140">
                  <c:v>76</c:v>
                </c:pt>
                <c:pt idx="141">
                  <c:v>75.900000000000006</c:v>
                </c:pt>
                <c:pt idx="142">
                  <c:v>75.8</c:v>
                </c:pt>
                <c:pt idx="143">
                  <c:v>75.7</c:v>
                </c:pt>
                <c:pt idx="144">
                  <c:v>75.599999999999994</c:v>
                </c:pt>
                <c:pt idx="145">
                  <c:v>75.5</c:v>
                </c:pt>
                <c:pt idx="146">
                  <c:v>75.400000000000006</c:v>
                </c:pt>
                <c:pt idx="147">
                  <c:v>75.3</c:v>
                </c:pt>
                <c:pt idx="148">
                  <c:v>75.2</c:v>
                </c:pt>
                <c:pt idx="149">
                  <c:v>75.099999999999994</c:v>
                </c:pt>
                <c:pt idx="150">
                  <c:v>75</c:v>
                </c:pt>
                <c:pt idx="151">
                  <c:v>74.900000000000006</c:v>
                </c:pt>
                <c:pt idx="152">
                  <c:v>74.8</c:v>
                </c:pt>
                <c:pt idx="153">
                  <c:v>74.7</c:v>
                </c:pt>
                <c:pt idx="154">
                  <c:v>74.599999999999994</c:v>
                </c:pt>
                <c:pt idx="155">
                  <c:v>74.5</c:v>
                </c:pt>
                <c:pt idx="156">
                  <c:v>74.400000000000006</c:v>
                </c:pt>
                <c:pt idx="157">
                  <c:v>74.3</c:v>
                </c:pt>
                <c:pt idx="158">
                  <c:v>74.2</c:v>
                </c:pt>
                <c:pt idx="159">
                  <c:v>74.099999999999994</c:v>
                </c:pt>
                <c:pt idx="160">
                  <c:v>74</c:v>
                </c:pt>
                <c:pt idx="161">
                  <c:v>73.900000000000006</c:v>
                </c:pt>
                <c:pt idx="162">
                  <c:v>73.8</c:v>
                </c:pt>
                <c:pt idx="163">
                  <c:v>73.7</c:v>
                </c:pt>
                <c:pt idx="164">
                  <c:v>73.599999999999994</c:v>
                </c:pt>
                <c:pt idx="165">
                  <c:v>73.5</c:v>
                </c:pt>
                <c:pt idx="166">
                  <c:v>73.400000000000006</c:v>
                </c:pt>
                <c:pt idx="167">
                  <c:v>73.3</c:v>
                </c:pt>
                <c:pt idx="168">
                  <c:v>73.2</c:v>
                </c:pt>
                <c:pt idx="169">
                  <c:v>73.099999999999994</c:v>
                </c:pt>
                <c:pt idx="170">
                  <c:v>73</c:v>
                </c:pt>
                <c:pt idx="171">
                  <c:v>72.900000000000006</c:v>
                </c:pt>
                <c:pt idx="172">
                  <c:v>72.8</c:v>
                </c:pt>
                <c:pt idx="173">
                  <c:v>72.7</c:v>
                </c:pt>
                <c:pt idx="174">
                  <c:v>72.599999999999994</c:v>
                </c:pt>
                <c:pt idx="175">
                  <c:v>72.5</c:v>
                </c:pt>
                <c:pt idx="176">
                  <c:v>72.400000000000006</c:v>
                </c:pt>
                <c:pt idx="177">
                  <c:v>72.3</c:v>
                </c:pt>
                <c:pt idx="178">
                  <c:v>72.2</c:v>
                </c:pt>
                <c:pt idx="179">
                  <c:v>72.099999999999994</c:v>
                </c:pt>
                <c:pt idx="180">
                  <c:v>72</c:v>
                </c:pt>
                <c:pt idx="181">
                  <c:v>71.900000000000006</c:v>
                </c:pt>
                <c:pt idx="182">
                  <c:v>71.8</c:v>
                </c:pt>
                <c:pt idx="183">
                  <c:v>71.7</c:v>
                </c:pt>
                <c:pt idx="184">
                  <c:v>71.599999999999994</c:v>
                </c:pt>
                <c:pt idx="185">
                  <c:v>71.5</c:v>
                </c:pt>
                <c:pt idx="186">
                  <c:v>71.400000000000006</c:v>
                </c:pt>
                <c:pt idx="187">
                  <c:v>71.3</c:v>
                </c:pt>
                <c:pt idx="188">
                  <c:v>71.2</c:v>
                </c:pt>
                <c:pt idx="189">
                  <c:v>71.099999999999994</c:v>
                </c:pt>
                <c:pt idx="190">
                  <c:v>71</c:v>
                </c:pt>
                <c:pt idx="191">
                  <c:v>70.900000000000006</c:v>
                </c:pt>
                <c:pt idx="192">
                  <c:v>70.8</c:v>
                </c:pt>
                <c:pt idx="193">
                  <c:v>70.7</c:v>
                </c:pt>
                <c:pt idx="194">
                  <c:v>70.599999999999994</c:v>
                </c:pt>
                <c:pt idx="195">
                  <c:v>70.5</c:v>
                </c:pt>
                <c:pt idx="196">
                  <c:v>70.400000000000006</c:v>
                </c:pt>
                <c:pt idx="197">
                  <c:v>70.3</c:v>
                </c:pt>
                <c:pt idx="198">
                  <c:v>70.2</c:v>
                </c:pt>
                <c:pt idx="199">
                  <c:v>70.099999999999994</c:v>
                </c:pt>
                <c:pt idx="200">
                  <c:v>70</c:v>
                </c:pt>
                <c:pt idx="201">
                  <c:v>69.900000000000006</c:v>
                </c:pt>
                <c:pt idx="202">
                  <c:v>69.8</c:v>
                </c:pt>
                <c:pt idx="203">
                  <c:v>69.7</c:v>
                </c:pt>
                <c:pt idx="204">
                  <c:v>69.599999999999994</c:v>
                </c:pt>
                <c:pt idx="205">
                  <c:v>69.5</c:v>
                </c:pt>
                <c:pt idx="206">
                  <c:v>69.400000000000006</c:v>
                </c:pt>
                <c:pt idx="207">
                  <c:v>69.3</c:v>
                </c:pt>
                <c:pt idx="208">
                  <c:v>69.2</c:v>
                </c:pt>
                <c:pt idx="209">
                  <c:v>69.099999999999994</c:v>
                </c:pt>
                <c:pt idx="210">
                  <c:v>69</c:v>
                </c:pt>
                <c:pt idx="211">
                  <c:v>68.900000000000006</c:v>
                </c:pt>
                <c:pt idx="212">
                  <c:v>68.8</c:v>
                </c:pt>
                <c:pt idx="213">
                  <c:v>68.7</c:v>
                </c:pt>
                <c:pt idx="214">
                  <c:v>68.599999999999994</c:v>
                </c:pt>
                <c:pt idx="215">
                  <c:v>68.5</c:v>
                </c:pt>
                <c:pt idx="216">
                  <c:v>68.400000000000006</c:v>
                </c:pt>
                <c:pt idx="217">
                  <c:v>68.3</c:v>
                </c:pt>
                <c:pt idx="218">
                  <c:v>68.2</c:v>
                </c:pt>
                <c:pt idx="219">
                  <c:v>68.099999999999994</c:v>
                </c:pt>
                <c:pt idx="220">
                  <c:v>68</c:v>
                </c:pt>
                <c:pt idx="221">
                  <c:v>67.900000000000006</c:v>
                </c:pt>
                <c:pt idx="222">
                  <c:v>67.8</c:v>
                </c:pt>
                <c:pt idx="223">
                  <c:v>67.7</c:v>
                </c:pt>
                <c:pt idx="224">
                  <c:v>67.599999999999994</c:v>
                </c:pt>
                <c:pt idx="225">
                  <c:v>67.5</c:v>
                </c:pt>
                <c:pt idx="226">
                  <c:v>67.400000000000006</c:v>
                </c:pt>
                <c:pt idx="227">
                  <c:v>67.3</c:v>
                </c:pt>
                <c:pt idx="228">
                  <c:v>67.2</c:v>
                </c:pt>
                <c:pt idx="229">
                  <c:v>67.099999999999994</c:v>
                </c:pt>
                <c:pt idx="230">
                  <c:v>67</c:v>
                </c:pt>
                <c:pt idx="231">
                  <c:v>66.900000000000006</c:v>
                </c:pt>
                <c:pt idx="232">
                  <c:v>66.8</c:v>
                </c:pt>
                <c:pt idx="233">
                  <c:v>66.7</c:v>
                </c:pt>
                <c:pt idx="234">
                  <c:v>66.599999999999994</c:v>
                </c:pt>
                <c:pt idx="235">
                  <c:v>66.5</c:v>
                </c:pt>
                <c:pt idx="236">
                  <c:v>66.400000000000006</c:v>
                </c:pt>
                <c:pt idx="237">
                  <c:v>66.3</c:v>
                </c:pt>
                <c:pt idx="238">
                  <c:v>66.2</c:v>
                </c:pt>
                <c:pt idx="239">
                  <c:v>66.099999999999994</c:v>
                </c:pt>
                <c:pt idx="240">
                  <c:v>66</c:v>
                </c:pt>
                <c:pt idx="241">
                  <c:v>65.900000000000006</c:v>
                </c:pt>
                <c:pt idx="242">
                  <c:v>65.8</c:v>
                </c:pt>
                <c:pt idx="243">
                  <c:v>65.7</c:v>
                </c:pt>
                <c:pt idx="244">
                  <c:v>65.599999999999994</c:v>
                </c:pt>
                <c:pt idx="245">
                  <c:v>65.5</c:v>
                </c:pt>
                <c:pt idx="246">
                  <c:v>65.400000000000006</c:v>
                </c:pt>
                <c:pt idx="247">
                  <c:v>65.3</c:v>
                </c:pt>
                <c:pt idx="248">
                  <c:v>65.2</c:v>
                </c:pt>
                <c:pt idx="249">
                  <c:v>65.099999999999994</c:v>
                </c:pt>
                <c:pt idx="250">
                  <c:v>65</c:v>
                </c:pt>
              </c:numCache>
            </c:numRef>
          </c:xVal>
          <c:yVal>
            <c:numRef>
              <c:f>PT4F!$C$2:$C$252</c:f>
              <c:numCache>
                <c:formatCode>General</c:formatCode>
                <c:ptCount val="251"/>
                <c:pt idx="0">
                  <c:v>513801.6</c:v>
                </c:pt>
                <c:pt idx="1">
                  <c:v>513985</c:v>
                </c:pt>
                <c:pt idx="2">
                  <c:v>513310.5</c:v>
                </c:pt>
                <c:pt idx="3">
                  <c:v>512393.2</c:v>
                </c:pt>
                <c:pt idx="4">
                  <c:v>513568.6</c:v>
                </c:pt>
                <c:pt idx="5">
                  <c:v>513843.4</c:v>
                </c:pt>
                <c:pt idx="6">
                  <c:v>512758.5</c:v>
                </c:pt>
                <c:pt idx="7">
                  <c:v>512157.5</c:v>
                </c:pt>
                <c:pt idx="8">
                  <c:v>513080.8</c:v>
                </c:pt>
                <c:pt idx="9">
                  <c:v>513340.9</c:v>
                </c:pt>
                <c:pt idx="10">
                  <c:v>513005.1</c:v>
                </c:pt>
                <c:pt idx="11">
                  <c:v>513570.8</c:v>
                </c:pt>
                <c:pt idx="12">
                  <c:v>513358.8</c:v>
                </c:pt>
                <c:pt idx="13">
                  <c:v>512712.7</c:v>
                </c:pt>
                <c:pt idx="14">
                  <c:v>512013.4</c:v>
                </c:pt>
                <c:pt idx="15">
                  <c:v>513167.8</c:v>
                </c:pt>
                <c:pt idx="16">
                  <c:v>513945.9</c:v>
                </c:pt>
                <c:pt idx="17">
                  <c:v>512877.3</c:v>
                </c:pt>
                <c:pt idx="18">
                  <c:v>513616.7</c:v>
                </c:pt>
                <c:pt idx="19">
                  <c:v>512739.8</c:v>
                </c:pt>
                <c:pt idx="20">
                  <c:v>512569.2</c:v>
                </c:pt>
                <c:pt idx="21">
                  <c:v>513367.5</c:v>
                </c:pt>
                <c:pt idx="22">
                  <c:v>511680.5</c:v>
                </c:pt>
                <c:pt idx="23">
                  <c:v>511987.8</c:v>
                </c:pt>
                <c:pt idx="24">
                  <c:v>513089.8</c:v>
                </c:pt>
                <c:pt idx="25">
                  <c:v>512111.7</c:v>
                </c:pt>
                <c:pt idx="26">
                  <c:v>512664.8</c:v>
                </c:pt>
                <c:pt idx="27">
                  <c:v>512851.6</c:v>
                </c:pt>
                <c:pt idx="28">
                  <c:v>512249.4</c:v>
                </c:pt>
                <c:pt idx="29">
                  <c:v>511753.8</c:v>
                </c:pt>
                <c:pt idx="30">
                  <c:v>512068.1</c:v>
                </c:pt>
                <c:pt idx="31">
                  <c:v>512947.1</c:v>
                </c:pt>
                <c:pt idx="32">
                  <c:v>512399.4</c:v>
                </c:pt>
                <c:pt idx="33">
                  <c:v>512404.6</c:v>
                </c:pt>
                <c:pt idx="34">
                  <c:v>512729</c:v>
                </c:pt>
                <c:pt idx="35">
                  <c:v>512994.5</c:v>
                </c:pt>
                <c:pt idx="36">
                  <c:v>513380.4</c:v>
                </c:pt>
                <c:pt idx="37">
                  <c:v>511400.5</c:v>
                </c:pt>
                <c:pt idx="38">
                  <c:v>510685.7</c:v>
                </c:pt>
                <c:pt idx="39">
                  <c:v>511885.2</c:v>
                </c:pt>
                <c:pt idx="40">
                  <c:v>511828.5</c:v>
                </c:pt>
                <c:pt idx="41">
                  <c:v>512138.5</c:v>
                </c:pt>
                <c:pt idx="42">
                  <c:v>510839.1</c:v>
                </c:pt>
                <c:pt idx="43">
                  <c:v>511386.4</c:v>
                </c:pt>
                <c:pt idx="44">
                  <c:v>511812.4</c:v>
                </c:pt>
                <c:pt idx="45">
                  <c:v>511500.3</c:v>
                </c:pt>
                <c:pt idx="46">
                  <c:v>511475.6</c:v>
                </c:pt>
                <c:pt idx="47">
                  <c:v>511321.1</c:v>
                </c:pt>
                <c:pt idx="48">
                  <c:v>511445.3</c:v>
                </c:pt>
                <c:pt idx="49">
                  <c:v>510662.8</c:v>
                </c:pt>
                <c:pt idx="50">
                  <c:v>511545.1</c:v>
                </c:pt>
                <c:pt idx="51">
                  <c:v>512242.1</c:v>
                </c:pt>
                <c:pt idx="52">
                  <c:v>511718.1</c:v>
                </c:pt>
                <c:pt idx="53">
                  <c:v>511119.6</c:v>
                </c:pt>
                <c:pt idx="54">
                  <c:v>511252</c:v>
                </c:pt>
                <c:pt idx="55">
                  <c:v>511470.2</c:v>
                </c:pt>
                <c:pt idx="56">
                  <c:v>512824.7</c:v>
                </c:pt>
                <c:pt idx="57">
                  <c:v>511651.7</c:v>
                </c:pt>
                <c:pt idx="58">
                  <c:v>513710</c:v>
                </c:pt>
                <c:pt idx="59">
                  <c:v>513348.1</c:v>
                </c:pt>
                <c:pt idx="60">
                  <c:v>511618.4</c:v>
                </c:pt>
                <c:pt idx="61">
                  <c:v>510887.9</c:v>
                </c:pt>
                <c:pt idx="62">
                  <c:v>511749.5</c:v>
                </c:pt>
                <c:pt idx="63">
                  <c:v>512152.4</c:v>
                </c:pt>
                <c:pt idx="64">
                  <c:v>512576.9</c:v>
                </c:pt>
                <c:pt idx="65">
                  <c:v>513221.8</c:v>
                </c:pt>
                <c:pt idx="66">
                  <c:v>513192.3</c:v>
                </c:pt>
                <c:pt idx="67">
                  <c:v>513555.3</c:v>
                </c:pt>
                <c:pt idx="68">
                  <c:v>512954.4</c:v>
                </c:pt>
                <c:pt idx="69">
                  <c:v>512537.8</c:v>
                </c:pt>
                <c:pt idx="70">
                  <c:v>512700.4</c:v>
                </c:pt>
                <c:pt idx="71">
                  <c:v>513748.9</c:v>
                </c:pt>
                <c:pt idx="72">
                  <c:v>512933.8</c:v>
                </c:pt>
                <c:pt idx="73">
                  <c:v>513710.9</c:v>
                </c:pt>
                <c:pt idx="74">
                  <c:v>514571.1</c:v>
                </c:pt>
                <c:pt idx="75">
                  <c:v>514422.8</c:v>
                </c:pt>
                <c:pt idx="76">
                  <c:v>513705</c:v>
                </c:pt>
                <c:pt idx="77">
                  <c:v>512926.4</c:v>
                </c:pt>
                <c:pt idx="78">
                  <c:v>513712.4</c:v>
                </c:pt>
                <c:pt idx="79">
                  <c:v>512954.3</c:v>
                </c:pt>
                <c:pt idx="80">
                  <c:v>513229.9</c:v>
                </c:pt>
                <c:pt idx="81">
                  <c:v>513857.5</c:v>
                </c:pt>
                <c:pt idx="82">
                  <c:v>513838.9</c:v>
                </c:pt>
                <c:pt idx="83">
                  <c:v>513292.5</c:v>
                </c:pt>
                <c:pt idx="84">
                  <c:v>514061.3</c:v>
                </c:pt>
                <c:pt idx="85">
                  <c:v>513149.3</c:v>
                </c:pt>
                <c:pt idx="86">
                  <c:v>513142.3</c:v>
                </c:pt>
                <c:pt idx="87">
                  <c:v>513577</c:v>
                </c:pt>
                <c:pt idx="88">
                  <c:v>514583.7</c:v>
                </c:pt>
                <c:pt idx="89">
                  <c:v>512314.5</c:v>
                </c:pt>
                <c:pt idx="90">
                  <c:v>511886.7</c:v>
                </c:pt>
                <c:pt idx="91">
                  <c:v>512933.5</c:v>
                </c:pt>
                <c:pt idx="92">
                  <c:v>512949.4</c:v>
                </c:pt>
                <c:pt idx="93">
                  <c:v>513731.6</c:v>
                </c:pt>
                <c:pt idx="94">
                  <c:v>513693.5</c:v>
                </c:pt>
                <c:pt idx="95">
                  <c:v>511749.4</c:v>
                </c:pt>
                <c:pt idx="96">
                  <c:v>512169.9</c:v>
                </c:pt>
                <c:pt idx="97">
                  <c:v>513158.9</c:v>
                </c:pt>
                <c:pt idx="98">
                  <c:v>514132.3</c:v>
                </c:pt>
                <c:pt idx="99">
                  <c:v>513843.6</c:v>
                </c:pt>
                <c:pt idx="100">
                  <c:v>514417.3</c:v>
                </c:pt>
                <c:pt idx="101">
                  <c:v>512839.7</c:v>
                </c:pt>
                <c:pt idx="102">
                  <c:v>513419.1</c:v>
                </c:pt>
                <c:pt idx="103">
                  <c:v>514876</c:v>
                </c:pt>
                <c:pt idx="104">
                  <c:v>513832.9</c:v>
                </c:pt>
                <c:pt idx="105">
                  <c:v>515119.1</c:v>
                </c:pt>
                <c:pt idx="106">
                  <c:v>515130.9</c:v>
                </c:pt>
                <c:pt idx="107">
                  <c:v>514706.6</c:v>
                </c:pt>
                <c:pt idx="108">
                  <c:v>514887.5</c:v>
                </c:pt>
                <c:pt idx="109">
                  <c:v>513786.6</c:v>
                </c:pt>
                <c:pt idx="110">
                  <c:v>514172.8</c:v>
                </c:pt>
                <c:pt idx="111">
                  <c:v>515022</c:v>
                </c:pt>
                <c:pt idx="112">
                  <c:v>515367.9</c:v>
                </c:pt>
                <c:pt idx="113">
                  <c:v>514893.5</c:v>
                </c:pt>
                <c:pt idx="114">
                  <c:v>514950.8</c:v>
                </c:pt>
                <c:pt idx="115">
                  <c:v>515162.9</c:v>
                </c:pt>
                <c:pt idx="116">
                  <c:v>515581.2</c:v>
                </c:pt>
                <c:pt idx="117">
                  <c:v>516111.7</c:v>
                </c:pt>
                <c:pt idx="118">
                  <c:v>515161.1</c:v>
                </c:pt>
                <c:pt idx="119">
                  <c:v>514937.8</c:v>
                </c:pt>
                <c:pt idx="120">
                  <c:v>514939.8</c:v>
                </c:pt>
                <c:pt idx="121">
                  <c:v>514206.4</c:v>
                </c:pt>
                <c:pt idx="122">
                  <c:v>514671.3</c:v>
                </c:pt>
                <c:pt idx="123">
                  <c:v>514740.5</c:v>
                </c:pt>
                <c:pt idx="124">
                  <c:v>512779.9</c:v>
                </c:pt>
                <c:pt idx="125">
                  <c:v>513516.80000000005</c:v>
                </c:pt>
                <c:pt idx="126">
                  <c:v>512340.3</c:v>
                </c:pt>
                <c:pt idx="127">
                  <c:v>514129.5</c:v>
                </c:pt>
                <c:pt idx="128">
                  <c:v>513696.2</c:v>
                </c:pt>
                <c:pt idx="129">
                  <c:v>513561.5</c:v>
                </c:pt>
                <c:pt idx="130">
                  <c:v>513229.8</c:v>
                </c:pt>
                <c:pt idx="131">
                  <c:v>514349</c:v>
                </c:pt>
                <c:pt idx="132">
                  <c:v>513211.6</c:v>
                </c:pt>
                <c:pt idx="133">
                  <c:v>511772.7</c:v>
                </c:pt>
                <c:pt idx="134">
                  <c:v>512502.2</c:v>
                </c:pt>
                <c:pt idx="135">
                  <c:v>512720.1</c:v>
                </c:pt>
                <c:pt idx="136">
                  <c:v>512194.9</c:v>
                </c:pt>
                <c:pt idx="137">
                  <c:v>512102.9</c:v>
                </c:pt>
                <c:pt idx="138">
                  <c:v>511831.5</c:v>
                </c:pt>
                <c:pt idx="139">
                  <c:v>512404.5</c:v>
                </c:pt>
                <c:pt idx="140">
                  <c:v>512507.9</c:v>
                </c:pt>
                <c:pt idx="141">
                  <c:v>513260.3</c:v>
                </c:pt>
                <c:pt idx="142">
                  <c:v>512082.7</c:v>
                </c:pt>
                <c:pt idx="143">
                  <c:v>513554.7</c:v>
                </c:pt>
                <c:pt idx="144">
                  <c:v>512809.9</c:v>
                </c:pt>
                <c:pt idx="145">
                  <c:v>513138.9</c:v>
                </c:pt>
                <c:pt idx="146">
                  <c:v>512859.4</c:v>
                </c:pt>
                <c:pt idx="147">
                  <c:v>512571.7</c:v>
                </c:pt>
                <c:pt idx="148">
                  <c:v>512163.3</c:v>
                </c:pt>
                <c:pt idx="149">
                  <c:v>512814.1</c:v>
                </c:pt>
                <c:pt idx="150">
                  <c:v>513223.7</c:v>
                </c:pt>
                <c:pt idx="151">
                  <c:v>513863.9</c:v>
                </c:pt>
                <c:pt idx="152">
                  <c:v>513152.4</c:v>
                </c:pt>
                <c:pt idx="153">
                  <c:v>512685</c:v>
                </c:pt>
                <c:pt idx="154">
                  <c:v>512594.2</c:v>
                </c:pt>
                <c:pt idx="155">
                  <c:v>513280.3</c:v>
                </c:pt>
                <c:pt idx="156">
                  <c:v>512510.7</c:v>
                </c:pt>
                <c:pt idx="157">
                  <c:v>512757.1</c:v>
                </c:pt>
                <c:pt idx="158">
                  <c:v>513236.7</c:v>
                </c:pt>
                <c:pt idx="159">
                  <c:v>512901.6</c:v>
                </c:pt>
                <c:pt idx="160">
                  <c:v>513324.80000000005</c:v>
                </c:pt>
                <c:pt idx="161">
                  <c:v>512970.9</c:v>
                </c:pt>
                <c:pt idx="162">
                  <c:v>511711.2</c:v>
                </c:pt>
                <c:pt idx="163">
                  <c:v>512068.2</c:v>
                </c:pt>
                <c:pt idx="164">
                  <c:v>513593.5</c:v>
                </c:pt>
                <c:pt idx="165">
                  <c:v>512274.8</c:v>
                </c:pt>
                <c:pt idx="166">
                  <c:v>512898.6</c:v>
                </c:pt>
                <c:pt idx="167">
                  <c:v>512952.2</c:v>
                </c:pt>
                <c:pt idx="168">
                  <c:v>513406.9</c:v>
                </c:pt>
                <c:pt idx="169">
                  <c:v>512325.4</c:v>
                </c:pt>
                <c:pt idx="170">
                  <c:v>512341.6</c:v>
                </c:pt>
                <c:pt idx="171">
                  <c:v>512995.3</c:v>
                </c:pt>
                <c:pt idx="172">
                  <c:v>512579.2</c:v>
                </c:pt>
                <c:pt idx="173">
                  <c:v>512654.4</c:v>
                </c:pt>
                <c:pt idx="174">
                  <c:v>514061.2</c:v>
                </c:pt>
                <c:pt idx="175">
                  <c:v>514597.4</c:v>
                </c:pt>
                <c:pt idx="176">
                  <c:v>513895.8</c:v>
                </c:pt>
                <c:pt idx="177">
                  <c:v>513268.7</c:v>
                </c:pt>
                <c:pt idx="178">
                  <c:v>513892.8</c:v>
                </c:pt>
                <c:pt idx="179">
                  <c:v>514604.4</c:v>
                </c:pt>
                <c:pt idx="180">
                  <c:v>514688</c:v>
                </c:pt>
                <c:pt idx="181">
                  <c:v>513803.4</c:v>
                </c:pt>
                <c:pt idx="182">
                  <c:v>514214.40000000002</c:v>
                </c:pt>
                <c:pt idx="183">
                  <c:v>513563.1</c:v>
                </c:pt>
                <c:pt idx="184">
                  <c:v>513770.1</c:v>
                </c:pt>
                <c:pt idx="185">
                  <c:v>513429.8</c:v>
                </c:pt>
                <c:pt idx="186">
                  <c:v>512883.9</c:v>
                </c:pt>
                <c:pt idx="187">
                  <c:v>512269.4</c:v>
                </c:pt>
                <c:pt idx="188">
                  <c:v>512808.1</c:v>
                </c:pt>
                <c:pt idx="189">
                  <c:v>513280.5</c:v>
                </c:pt>
                <c:pt idx="190">
                  <c:v>514818.9</c:v>
                </c:pt>
                <c:pt idx="191">
                  <c:v>514672.8</c:v>
                </c:pt>
                <c:pt idx="192">
                  <c:v>516317.4</c:v>
                </c:pt>
                <c:pt idx="193">
                  <c:v>515875.9</c:v>
                </c:pt>
                <c:pt idx="194">
                  <c:v>515331.5</c:v>
                </c:pt>
                <c:pt idx="195">
                  <c:v>514810.9</c:v>
                </c:pt>
                <c:pt idx="196">
                  <c:v>516063.3</c:v>
                </c:pt>
                <c:pt idx="197">
                  <c:v>516518.8</c:v>
                </c:pt>
                <c:pt idx="198">
                  <c:v>516726.2</c:v>
                </c:pt>
                <c:pt idx="199">
                  <c:v>517021.3</c:v>
                </c:pt>
                <c:pt idx="200">
                  <c:v>516916.8</c:v>
                </c:pt>
                <c:pt idx="201">
                  <c:v>518169.1</c:v>
                </c:pt>
                <c:pt idx="202">
                  <c:v>517835.8</c:v>
                </c:pt>
                <c:pt idx="203">
                  <c:v>517569.1</c:v>
                </c:pt>
                <c:pt idx="204">
                  <c:v>519332.8</c:v>
                </c:pt>
                <c:pt idx="205">
                  <c:v>518773.8</c:v>
                </c:pt>
                <c:pt idx="206">
                  <c:v>518156</c:v>
                </c:pt>
                <c:pt idx="207">
                  <c:v>517865.9</c:v>
                </c:pt>
                <c:pt idx="208">
                  <c:v>518303.2</c:v>
                </c:pt>
                <c:pt idx="209">
                  <c:v>518062.9</c:v>
                </c:pt>
                <c:pt idx="210">
                  <c:v>517979.8</c:v>
                </c:pt>
                <c:pt idx="211">
                  <c:v>518811</c:v>
                </c:pt>
                <c:pt idx="212">
                  <c:v>517958.40000000002</c:v>
                </c:pt>
                <c:pt idx="213">
                  <c:v>517538.8</c:v>
                </c:pt>
                <c:pt idx="214">
                  <c:v>517975.8</c:v>
                </c:pt>
                <c:pt idx="215">
                  <c:v>518297.1</c:v>
                </c:pt>
                <c:pt idx="216">
                  <c:v>517974</c:v>
                </c:pt>
                <c:pt idx="217">
                  <c:v>516664.5</c:v>
                </c:pt>
                <c:pt idx="218">
                  <c:v>517216.2</c:v>
                </c:pt>
                <c:pt idx="219">
                  <c:v>517399.4</c:v>
                </c:pt>
                <c:pt idx="220">
                  <c:v>515400.8</c:v>
                </c:pt>
                <c:pt idx="221">
                  <c:v>514437.3</c:v>
                </c:pt>
                <c:pt idx="222">
                  <c:v>515441.6</c:v>
                </c:pt>
                <c:pt idx="223">
                  <c:v>515697.7</c:v>
                </c:pt>
                <c:pt idx="224">
                  <c:v>514338.8</c:v>
                </c:pt>
                <c:pt idx="225">
                  <c:v>513056.9</c:v>
                </c:pt>
                <c:pt idx="226">
                  <c:v>512558.5</c:v>
                </c:pt>
                <c:pt idx="227">
                  <c:v>513872.1</c:v>
                </c:pt>
                <c:pt idx="228">
                  <c:v>513765.8</c:v>
                </c:pt>
                <c:pt idx="229">
                  <c:v>513099.4</c:v>
                </c:pt>
                <c:pt idx="230">
                  <c:v>511304.9</c:v>
                </c:pt>
                <c:pt idx="231">
                  <c:v>510907.8</c:v>
                </c:pt>
                <c:pt idx="232">
                  <c:v>510981.1</c:v>
                </c:pt>
                <c:pt idx="233">
                  <c:v>511404</c:v>
                </c:pt>
                <c:pt idx="234">
                  <c:v>511864.7</c:v>
                </c:pt>
                <c:pt idx="235">
                  <c:v>512077.3</c:v>
                </c:pt>
                <c:pt idx="236">
                  <c:v>511788.3</c:v>
                </c:pt>
                <c:pt idx="237">
                  <c:v>511253.9</c:v>
                </c:pt>
                <c:pt idx="238">
                  <c:v>510801.7</c:v>
                </c:pt>
                <c:pt idx="239">
                  <c:v>511517.1</c:v>
                </c:pt>
                <c:pt idx="240">
                  <c:v>512870.8</c:v>
                </c:pt>
                <c:pt idx="241">
                  <c:v>512152</c:v>
                </c:pt>
                <c:pt idx="242">
                  <c:v>512248.9</c:v>
                </c:pt>
                <c:pt idx="243">
                  <c:v>511947.5</c:v>
                </c:pt>
                <c:pt idx="244">
                  <c:v>511246.3</c:v>
                </c:pt>
                <c:pt idx="245">
                  <c:v>512147.5</c:v>
                </c:pt>
                <c:pt idx="246">
                  <c:v>512700.1</c:v>
                </c:pt>
                <c:pt idx="247">
                  <c:v>511902.1</c:v>
                </c:pt>
                <c:pt idx="248">
                  <c:v>513216.8</c:v>
                </c:pt>
                <c:pt idx="249">
                  <c:v>511921.5</c:v>
                </c:pt>
                <c:pt idx="250">
                  <c:v>511020.3</c:v>
                </c:pt>
              </c:numCache>
            </c:numRef>
          </c:yVal>
          <c:smooth val="1"/>
        </c:ser>
        <c:axId val="161167616"/>
        <c:axId val="161190272"/>
      </c:scatterChart>
      <c:valAx>
        <c:axId val="161167616"/>
        <c:scaling>
          <c:orientation val="maxMin"/>
          <c:max val="90"/>
          <c:min val="6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190272"/>
        <c:crosses val="autoZero"/>
        <c:crossBetween val="midCat"/>
      </c:valAx>
      <c:valAx>
        <c:axId val="161190272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8.4668601522377047E-3"/>
              <c:y val="0.38143761898429535"/>
            </c:manualLayout>
          </c:layout>
        </c:title>
        <c:numFmt formatCode="General" sourceLinked="1"/>
        <c:majorTickMark val="none"/>
        <c:tickLblPos val="nextTo"/>
        <c:crossAx val="161167616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schemeClr val="bg1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049034897544E-2"/>
          <c:y val="3.0555341694896272E-2"/>
          <c:w val="0.90757099278457665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324402</c:v>
                </c:pt>
                <c:pt idx="1">
                  <c:v>324345.40000000002</c:v>
                </c:pt>
                <c:pt idx="2">
                  <c:v>323704.3</c:v>
                </c:pt>
                <c:pt idx="3">
                  <c:v>323724.7</c:v>
                </c:pt>
                <c:pt idx="4">
                  <c:v>322975.3</c:v>
                </c:pt>
                <c:pt idx="5">
                  <c:v>323896.3</c:v>
                </c:pt>
                <c:pt idx="6">
                  <c:v>324756</c:v>
                </c:pt>
                <c:pt idx="7">
                  <c:v>323135.2</c:v>
                </c:pt>
                <c:pt idx="8">
                  <c:v>324040.3</c:v>
                </c:pt>
                <c:pt idx="9">
                  <c:v>324090.2</c:v>
                </c:pt>
                <c:pt idx="10">
                  <c:v>323077.7</c:v>
                </c:pt>
                <c:pt idx="11">
                  <c:v>322197.8</c:v>
                </c:pt>
                <c:pt idx="12">
                  <c:v>323422.3</c:v>
                </c:pt>
                <c:pt idx="13">
                  <c:v>323077.5</c:v>
                </c:pt>
                <c:pt idx="14">
                  <c:v>323034.90000000002</c:v>
                </c:pt>
                <c:pt idx="15">
                  <c:v>322918.90000000002</c:v>
                </c:pt>
                <c:pt idx="16">
                  <c:v>322621.5</c:v>
                </c:pt>
                <c:pt idx="17">
                  <c:v>323040.90000000002</c:v>
                </c:pt>
                <c:pt idx="18">
                  <c:v>323460.8</c:v>
                </c:pt>
                <c:pt idx="19">
                  <c:v>323059.90000000002</c:v>
                </c:pt>
                <c:pt idx="20">
                  <c:v>322600.3</c:v>
                </c:pt>
                <c:pt idx="21">
                  <c:v>323485.40000000002</c:v>
                </c:pt>
                <c:pt idx="22">
                  <c:v>322168.2</c:v>
                </c:pt>
                <c:pt idx="23">
                  <c:v>322533.5</c:v>
                </c:pt>
                <c:pt idx="24">
                  <c:v>323187.09999999998</c:v>
                </c:pt>
                <c:pt idx="25">
                  <c:v>322883</c:v>
                </c:pt>
                <c:pt idx="26">
                  <c:v>322460.09999999998</c:v>
                </c:pt>
                <c:pt idx="27">
                  <c:v>322677.09999999998</c:v>
                </c:pt>
                <c:pt idx="28">
                  <c:v>322810.90000000002</c:v>
                </c:pt>
                <c:pt idx="29">
                  <c:v>322954.90000000002</c:v>
                </c:pt>
                <c:pt idx="30">
                  <c:v>322446.59999999998</c:v>
                </c:pt>
                <c:pt idx="31">
                  <c:v>323261.7</c:v>
                </c:pt>
                <c:pt idx="32">
                  <c:v>323018.90000000002</c:v>
                </c:pt>
                <c:pt idx="33">
                  <c:v>322644.7</c:v>
                </c:pt>
                <c:pt idx="34">
                  <c:v>322334.5</c:v>
                </c:pt>
                <c:pt idx="35">
                  <c:v>323100.59999999998</c:v>
                </c:pt>
                <c:pt idx="36">
                  <c:v>323358.90000000002</c:v>
                </c:pt>
                <c:pt idx="37">
                  <c:v>323706.8</c:v>
                </c:pt>
                <c:pt idx="38">
                  <c:v>323807.2</c:v>
                </c:pt>
                <c:pt idx="39">
                  <c:v>324059.40000000002</c:v>
                </c:pt>
                <c:pt idx="40">
                  <c:v>324981.40000000002</c:v>
                </c:pt>
                <c:pt idx="41">
                  <c:v>325211.7</c:v>
                </c:pt>
                <c:pt idx="42">
                  <c:v>325144.2</c:v>
                </c:pt>
                <c:pt idx="43">
                  <c:v>325586.59999999998</c:v>
                </c:pt>
                <c:pt idx="44">
                  <c:v>326488.40000000002</c:v>
                </c:pt>
                <c:pt idx="45">
                  <c:v>326681.40000000002</c:v>
                </c:pt>
                <c:pt idx="46">
                  <c:v>327440.2</c:v>
                </c:pt>
                <c:pt idx="47">
                  <c:v>326661.3</c:v>
                </c:pt>
                <c:pt idx="48">
                  <c:v>326704.90000000002</c:v>
                </c:pt>
                <c:pt idx="49">
                  <c:v>326809.7</c:v>
                </c:pt>
                <c:pt idx="50">
                  <c:v>327647.5</c:v>
                </c:pt>
                <c:pt idx="51">
                  <c:v>327557.8</c:v>
                </c:pt>
                <c:pt idx="52">
                  <c:v>328179.5</c:v>
                </c:pt>
                <c:pt idx="53">
                  <c:v>328971.3</c:v>
                </c:pt>
                <c:pt idx="54">
                  <c:v>330084</c:v>
                </c:pt>
                <c:pt idx="55">
                  <c:v>330033.09999999998</c:v>
                </c:pt>
                <c:pt idx="56">
                  <c:v>330153.09999999998</c:v>
                </c:pt>
                <c:pt idx="57">
                  <c:v>330125.5</c:v>
                </c:pt>
                <c:pt idx="58">
                  <c:v>330364.3</c:v>
                </c:pt>
                <c:pt idx="59">
                  <c:v>330191</c:v>
                </c:pt>
                <c:pt idx="60">
                  <c:v>330892.40000000002</c:v>
                </c:pt>
                <c:pt idx="61">
                  <c:v>330269.7</c:v>
                </c:pt>
                <c:pt idx="62">
                  <c:v>330880.40000000002</c:v>
                </c:pt>
                <c:pt idx="63">
                  <c:v>330219.7</c:v>
                </c:pt>
                <c:pt idx="64">
                  <c:v>331198</c:v>
                </c:pt>
                <c:pt idx="65">
                  <c:v>331562.3</c:v>
                </c:pt>
                <c:pt idx="66">
                  <c:v>331289.8</c:v>
                </c:pt>
                <c:pt idx="67">
                  <c:v>330814.09999999998</c:v>
                </c:pt>
                <c:pt idx="68">
                  <c:v>331503.40000000002</c:v>
                </c:pt>
                <c:pt idx="69">
                  <c:v>331863.3</c:v>
                </c:pt>
                <c:pt idx="70">
                  <c:v>331319</c:v>
                </c:pt>
                <c:pt idx="71">
                  <c:v>332167.8</c:v>
                </c:pt>
                <c:pt idx="72">
                  <c:v>332624.8</c:v>
                </c:pt>
                <c:pt idx="73">
                  <c:v>331753.5</c:v>
                </c:pt>
                <c:pt idx="74">
                  <c:v>332346.8</c:v>
                </c:pt>
                <c:pt idx="75">
                  <c:v>332701.8</c:v>
                </c:pt>
                <c:pt idx="76">
                  <c:v>332519.2</c:v>
                </c:pt>
                <c:pt idx="77">
                  <c:v>333264</c:v>
                </c:pt>
                <c:pt idx="78">
                  <c:v>332833.7</c:v>
                </c:pt>
                <c:pt idx="79">
                  <c:v>332622.3</c:v>
                </c:pt>
                <c:pt idx="80">
                  <c:v>332784.90000000002</c:v>
                </c:pt>
                <c:pt idx="81">
                  <c:v>332678.8</c:v>
                </c:pt>
                <c:pt idx="82">
                  <c:v>332880.40000000002</c:v>
                </c:pt>
                <c:pt idx="83">
                  <c:v>333719.2</c:v>
                </c:pt>
                <c:pt idx="84">
                  <c:v>333341.90000000002</c:v>
                </c:pt>
                <c:pt idx="85">
                  <c:v>334136.8</c:v>
                </c:pt>
                <c:pt idx="86">
                  <c:v>333966.8</c:v>
                </c:pt>
                <c:pt idx="87">
                  <c:v>333380.5</c:v>
                </c:pt>
                <c:pt idx="88">
                  <c:v>334129.90000000002</c:v>
                </c:pt>
                <c:pt idx="89">
                  <c:v>334816</c:v>
                </c:pt>
                <c:pt idx="90">
                  <c:v>334264.5</c:v>
                </c:pt>
                <c:pt idx="91">
                  <c:v>334386.3</c:v>
                </c:pt>
                <c:pt idx="92">
                  <c:v>333835.5</c:v>
                </c:pt>
                <c:pt idx="93">
                  <c:v>334336.90000000002</c:v>
                </c:pt>
                <c:pt idx="94">
                  <c:v>335010.90000000002</c:v>
                </c:pt>
                <c:pt idx="95">
                  <c:v>333232.7</c:v>
                </c:pt>
                <c:pt idx="96">
                  <c:v>332947.3</c:v>
                </c:pt>
                <c:pt idx="97">
                  <c:v>332204.80000000005</c:v>
                </c:pt>
                <c:pt idx="98">
                  <c:v>332615.5</c:v>
                </c:pt>
                <c:pt idx="99">
                  <c:v>331673.3</c:v>
                </c:pt>
                <c:pt idx="100">
                  <c:v>331344.2</c:v>
                </c:pt>
                <c:pt idx="101">
                  <c:v>331266</c:v>
                </c:pt>
                <c:pt idx="102">
                  <c:v>330955.8</c:v>
                </c:pt>
                <c:pt idx="103">
                  <c:v>330752</c:v>
                </c:pt>
                <c:pt idx="104">
                  <c:v>330726.59999999998</c:v>
                </c:pt>
                <c:pt idx="105">
                  <c:v>330228.2</c:v>
                </c:pt>
                <c:pt idx="106">
                  <c:v>330064.2</c:v>
                </c:pt>
                <c:pt idx="107">
                  <c:v>329174.59999999998</c:v>
                </c:pt>
                <c:pt idx="108">
                  <c:v>329066.8</c:v>
                </c:pt>
                <c:pt idx="109">
                  <c:v>329537.3</c:v>
                </c:pt>
                <c:pt idx="110">
                  <c:v>329644.7</c:v>
                </c:pt>
                <c:pt idx="111">
                  <c:v>328181.90000000002</c:v>
                </c:pt>
                <c:pt idx="112">
                  <c:v>328765.59999999998</c:v>
                </c:pt>
                <c:pt idx="113">
                  <c:v>329571.90000000002</c:v>
                </c:pt>
                <c:pt idx="114">
                  <c:v>328304.2</c:v>
                </c:pt>
                <c:pt idx="115">
                  <c:v>328441.90000000002</c:v>
                </c:pt>
                <c:pt idx="116">
                  <c:v>329509.5</c:v>
                </c:pt>
                <c:pt idx="117">
                  <c:v>328426.5</c:v>
                </c:pt>
                <c:pt idx="118">
                  <c:v>329026.2</c:v>
                </c:pt>
                <c:pt idx="119">
                  <c:v>328624.8</c:v>
                </c:pt>
                <c:pt idx="120">
                  <c:v>328908.09999999998</c:v>
                </c:pt>
                <c:pt idx="121">
                  <c:v>329096.40000000002</c:v>
                </c:pt>
                <c:pt idx="122">
                  <c:v>328768.90000000002</c:v>
                </c:pt>
                <c:pt idx="123">
                  <c:v>329016.2</c:v>
                </c:pt>
                <c:pt idx="124">
                  <c:v>329009.09999999998</c:v>
                </c:pt>
                <c:pt idx="125">
                  <c:v>328513.40000000002</c:v>
                </c:pt>
                <c:pt idx="126">
                  <c:v>328498.40000000002</c:v>
                </c:pt>
                <c:pt idx="127">
                  <c:v>329316.8</c:v>
                </c:pt>
                <c:pt idx="128">
                  <c:v>329129.3</c:v>
                </c:pt>
                <c:pt idx="129">
                  <c:v>329297.3</c:v>
                </c:pt>
                <c:pt idx="130">
                  <c:v>329112.90000000002</c:v>
                </c:pt>
                <c:pt idx="131">
                  <c:v>329604.40000000002</c:v>
                </c:pt>
                <c:pt idx="132">
                  <c:v>329430.7</c:v>
                </c:pt>
                <c:pt idx="133">
                  <c:v>329675.59999999998</c:v>
                </c:pt>
                <c:pt idx="134">
                  <c:v>329230.7</c:v>
                </c:pt>
                <c:pt idx="135">
                  <c:v>329894.90000000002</c:v>
                </c:pt>
                <c:pt idx="136">
                  <c:v>329397.7</c:v>
                </c:pt>
                <c:pt idx="137">
                  <c:v>329639.09999999998</c:v>
                </c:pt>
                <c:pt idx="138">
                  <c:v>329048.3</c:v>
                </c:pt>
                <c:pt idx="139">
                  <c:v>329637.40000000002</c:v>
                </c:pt>
                <c:pt idx="140">
                  <c:v>330105.09999999998</c:v>
                </c:pt>
                <c:pt idx="141">
                  <c:v>331525.90000000002</c:v>
                </c:pt>
                <c:pt idx="142">
                  <c:v>330958</c:v>
                </c:pt>
                <c:pt idx="143">
                  <c:v>330929.3</c:v>
                </c:pt>
                <c:pt idx="144">
                  <c:v>331334.5</c:v>
                </c:pt>
                <c:pt idx="145">
                  <c:v>330917.3</c:v>
                </c:pt>
                <c:pt idx="146">
                  <c:v>333231.59999999998</c:v>
                </c:pt>
                <c:pt idx="147">
                  <c:v>332070.09999999998</c:v>
                </c:pt>
                <c:pt idx="148">
                  <c:v>331511</c:v>
                </c:pt>
                <c:pt idx="149">
                  <c:v>332744.5</c:v>
                </c:pt>
                <c:pt idx="150">
                  <c:v>333137.5</c:v>
                </c:pt>
                <c:pt idx="151">
                  <c:v>332999.3</c:v>
                </c:pt>
                <c:pt idx="152">
                  <c:v>332823.40000000002</c:v>
                </c:pt>
                <c:pt idx="153">
                  <c:v>333244.59999999998</c:v>
                </c:pt>
                <c:pt idx="154">
                  <c:v>332836.3</c:v>
                </c:pt>
                <c:pt idx="155">
                  <c:v>333181.09999999998</c:v>
                </c:pt>
                <c:pt idx="156">
                  <c:v>333802.3</c:v>
                </c:pt>
                <c:pt idx="157">
                  <c:v>332936.8</c:v>
                </c:pt>
                <c:pt idx="158">
                  <c:v>333178.2</c:v>
                </c:pt>
                <c:pt idx="159">
                  <c:v>332223.5</c:v>
                </c:pt>
                <c:pt idx="160">
                  <c:v>331782</c:v>
                </c:pt>
                <c:pt idx="161">
                  <c:v>331359.59999999998</c:v>
                </c:pt>
                <c:pt idx="162">
                  <c:v>331110.90000000002</c:v>
                </c:pt>
                <c:pt idx="163">
                  <c:v>330571.40000000002</c:v>
                </c:pt>
                <c:pt idx="164">
                  <c:v>330029.7</c:v>
                </c:pt>
                <c:pt idx="165">
                  <c:v>330396.2</c:v>
                </c:pt>
                <c:pt idx="166">
                  <c:v>330037.5</c:v>
                </c:pt>
                <c:pt idx="167">
                  <c:v>329738.3</c:v>
                </c:pt>
                <c:pt idx="168">
                  <c:v>328411.5</c:v>
                </c:pt>
                <c:pt idx="169">
                  <c:v>327951.8</c:v>
                </c:pt>
                <c:pt idx="170">
                  <c:v>327103</c:v>
                </c:pt>
                <c:pt idx="171">
                  <c:v>326809.7</c:v>
                </c:pt>
                <c:pt idx="172">
                  <c:v>325979.8</c:v>
                </c:pt>
                <c:pt idx="173">
                  <c:v>325891.90000000002</c:v>
                </c:pt>
                <c:pt idx="174">
                  <c:v>324567.90000000002</c:v>
                </c:pt>
                <c:pt idx="175">
                  <c:v>323721</c:v>
                </c:pt>
                <c:pt idx="176">
                  <c:v>324083.40000000002</c:v>
                </c:pt>
                <c:pt idx="177">
                  <c:v>324096.90000000002</c:v>
                </c:pt>
                <c:pt idx="178">
                  <c:v>323245.5</c:v>
                </c:pt>
                <c:pt idx="179">
                  <c:v>322622</c:v>
                </c:pt>
                <c:pt idx="180">
                  <c:v>323244.40000000002</c:v>
                </c:pt>
                <c:pt idx="181">
                  <c:v>323409.2</c:v>
                </c:pt>
                <c:pt idx="182">
                  <c:v>322267.2</c:v>
                </c:pt>
                <c:pt idx="183">
                  <c:v>321612.90000000002</c:v>
                </c:pt>
                <c:pt idx="184">
                  <c:v>321622.2</c:v>
                </c:pt>
                <c:pt idx="185">
                  <c:v>321062.8</c:v>
                </c:pt>
                <c:pt idx="186">
                  <c:v>320490.59999999998</c:v>
                </c:pt>
                <c:pt idx="187">
                  <c:v>320799.8</c:v>
                </c:pt>
                <c:pt idx="188">
                  <c:v>319722.59999999998</c:v>
                </c:pt>
                <c:pt idx="189">
                  <c:v>320442.3</c:v>
                </c:pt>
                <c:pt idx="190">
                  <c:v>320261.90000000002</c:v>
                </c:pt>
                <c:pt idx="191">
                  <c:v>319750.09999999998</c:v>
                </c:pt>
                <c:pt idx="192">
                  <c:v>319197.7</c:v>
                </c:pt>
                <c:pt idx="193">
                  <c:v>319895.40000000002</c:v>
                </c:pt>
                <c:pt idx="194">
                  <c:v>320052.5</c:v>
                </c:pt>
                <c:pt idx="195">
                  <c:v>319067.2</c:v>
                </c:pt>
                <c:pt idx="196">
                  <c:v>319102.09999999998</c:v>
                </c:pt>
                <c:pt idx="197">
                  <c:v>319168.40000000002</c:v>
                </c:pt>
                <c:pt idx="198">
                  <c:v>318646.59999999998</c:v>
                </c:pt>
                <c:pt idx="199">
                  <c:v>318890.3</c:v>
                </c:pt>
                <c:pt idx="200">
                  <c:v>319414.40000000002</c:v>
                </c:pt>
                <c:pt idx="201">
                  <c:v>319910.59999999998</c:v>
                </c:pt>
                <c:pt idx="202">
                  <c:v>319536.3</c:v>
                </c:pt>
                <c:pt idx="203">
                  <c:v>319595.09999999998</c:v>
                </c:pt>
                <c:pt idx="204">
                  <c:v>320232.2</c:v>
                </c:pt>
                <c:pt idx="205">
                  <c:v>319768.3</c:v>
                </c:pt>
                <c:pt idx="206">
                  <c:v>319583.3</c:v>
                </c:pt>
                <c:pt idx="207">
                  <c:v>319819.59999999998</c:v>
                </c:pt>
                <c:pt idx="208">
                  <c:v>320231.7</c:v>
                </c:pt>
                <c:pt idx="209">
                  <c:v>320089.59999999998</c:v>
                </c:pt>
                <c:pt idx="210">
                  <c:v>319417.8</c:v>
                </c:pt>
                <c:pt idx="211">
                  <c:v>319335.3</c:v>
                </c:pt>
                <c:pt idx="212">
                  <c:v>319383.8</c:v>
                </c:pt>
                <c:pt idx="213">
                  <c:v>319826</c:v>
                </c:pt>
                <c:pt idx="214">
                  <c:v>320096.7</c:v>
                </c:pt>
                <c:pt idx="215">
                  <c:v>320753.2</c:v>
                </c:pt>
                <c:pt idx="216">
                  <c:v>320017.5</c:v>
                </c:pt>
                <c:pt idx="217">
                  <c:v>320751.3</c:v>
                </c:pt>
                <c:pt idx="218">
                  <c:v>320339.40000000002</c:v>
                </c:pt>
                <c:pt idx="219">
                  <c:v>319445.3</c:v>
                </c:pt>
                <c:pt idx="220">
                  <c:v>320080.7</c:v>
                </c:pt>
                <c:pt idx="221">
                  <c:v>320017.90000000002</c:v>
                </c:pt>
                <c:pt idx="222">
                  <c:v>319833.59999999998</c:v>
                </c:pt>
                <c:pt idx="223">
                  <c:v>320045.40000000002</c:v>
                </c:pt>
                <c:pt idx="224">
                  <c:v>320682.3</c:v>
                </c:pt>
                <c:pt idx="225">
                  <c:v>320565.2</c:v>
                </c:pt>
                <c:pt idx="226">
                  <c:v>320528.2</c:v>
                </c:pt>
                <c:pt idx="227">
                  <c:v>319823.40000000002</c:v>
                </c:pt>
                <c:pt idx="228">
                  <c:v>319660.2</c:v>
                </c:pt>
                <c:pt idx="229">
                  <c:v>318934.40000000002</c:v>
                </c:pt>
                <c:pt idx="230">
                  <c:v>319080.5</c:v>
                </c:pt>
                <c:pt idx="231">
                  <c:v>318701.2</c:v>
                </c:pt>
                <c:pt idx="232">
                  <c:v>318608.7</c:v>
                </c:pt>
                <c:pt idx="233">
                  <c:v>319671</c:v>
                </c:pt>
                <c:pt idx="234">
                  <c:v>319282.3</c:v>
                </c:pt>
                <c:pt idx="235">
                  <c:v>318764.2</c:v>
                </c:pt>
                <c:pt idx="236">
                  <c:v>318095.2</c:v>
                </c:pt>
                <c:pt idx="237">
                  <c:v>318661.2</c:v>
                </c:pt>
                <c:pt idx="238">
                  <c:v>318391.40000000002</c:v>
                </c:pt>
                <c:pt idx="239">
                  <c:v>318074.09999999998</c:v>
                </c:pt>
                <c:pt idx="240">
                  <c:v>317820.80000000005</c:v>
                </c:pt>
                <c:pt idx="241">
                  <c:v>317057.8</c:v>
                </c:pt>
                <c:pt idx="242">
                  <c:v>317256.3</c:v>
                </c:pt>
                <c:pt idx="243">
                  <c:v>317122.3</c:v>
                </c:pt>
                <c:pt idx="244">
                  <c:v>317196.59999999998</c:v>
                </c:pt>
                <c:pt idx="245">
                  <c:v>316673.8</c:v>
                </c:pt>
                <c:pt idx="246">
                  <c:v>316886.2</c:v>
                </c:pt>
                <c:pt idx="247">
                  <c:v>317965</c:v>
                </c:pt>
                <c:pt idx="248">
                  <c:v>317140.7</c:v>
                </c:pt>
                <c:pt idx="249">
                  <c:v>317247.90000000002</c:v>
                </c:pt>
                <c:pt idx="250">
                  <c:v>316735.09999999998</c:v>
                </c:pt>
              </c:numCache>
            </c:numRef>
          </c:yVal>
          <c:smooth val="1"/>
        </c:ser>
        <c:axId val="161254400"/>
        <c:axId val="161264768"/>
      </c:scatterChart>
      <c:valAx>
        <c:axId val="161254400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264768"/>
        <c:crosses val="autoZero"/>
        <c:crossBetween val="midCat"/>
      </c:valAx>
      <c:valAx>
        <c:axId val="161264768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4392670793218881E-2"/>
              <c:y val="0.40641354684280462"/>
            </c:manualLayout>
          </c:layout>
        </c:title>
        <c:numFmt formatCode="General" sourceLinked="1"/>
        <c:majorTickMark val="none"/>
        <c:tickLblPos val="nextTo"/>
        <c:crossAx val="16125440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ysClr val="window" lastClr="FFFFFF"/>
    </a:solidFill>
    <a:ln>
      <a:noFill/>
    </a:ln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049034897544042E-2"/>
          <c:y val="3.0555341694896272E-2"/>
          <c:w val="0.90757099278457665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324402</c:v>
                </c:pt>
                <c:pt idx="1">
                  <c:v>324345.40000000002</c:v>
                </c:pt>
                <c:pt idx="2">
                  <c:v>323704.3</c:v>
                </c:pt>
                <c:pt idx="3">
                  <c:v>323724.7</c:v>
                </c:pt>
                <c:pt idx="4">
                  <c:v>322975.3</c:v>
                </c:pt>
                <c:pt idx="5">
                  <c:v>323896.3</c:v>
                </c:pt>
                <c:pt idx="6">
                  <c:v>324756</c:v>
                </c:pt>
                <c:pt idx="7">
                  <c:v>323135.2</c:v>
                </c:pt>
                <c:pt idx="8">
                  <c:v>324040.3</c:v>
                </c:pt>
                <c:pt idx="9">
                  <c:v>324090.2</c:v>
                </c:pt>
                <c:pt idx="10">
                  <c:v>323077.7</c:v>
                </c:pt>
                <c:pt idx="11">
                  <c:v>322197.8</c:v>
                </c:pt>
                <c:pt idx="12">
                  <c:v>323422.3</c:v>
                </c:pt>
                <c:pt idx="13">
                  <c:v>323077.5</c:v>
                </c:pt>
                <c:pt idx="14">
                  <c:v>323034.90000000002</c:v>
                </c:pt>
                <c:pt idx="15">
                  <c:v>322918.90000000002</c:v>
                </c:pt>
                <c:pt idx="16">
                  <c:v>322621.5</c:v>
                </c:pt>
                <c:pt idx="17">
                  <c:v>323040.90000000002</c:v>
                </c:pt>
                <c:pt idx="18">
                  <c:v>323460.8</c:v>
                </c:pt>
                <c:pt idx="19">
                  <c:v>323059.90000000002</c:v>
                </c:pt>
                <c:pt idx="20">
                  <c:v>322600.3</c:v>
                </c:pt>
                <c:pt idx="21">
                  <c:v>323485.40000000002</c:v>
                </c:pt>
                <c:pt idx="22">
                  <c:v>322168.2</c:v>
                </c:pt>
                <c:pt idx="23">
                  <c:v>322533.5</c:v>
                </c:pt>
                <c:pt idx="24">
                  <c:v>323187.09999999998</c:v>
                </c:pt>
                <c:pt idx="25">
                  <c:v>322883</c:v>
                </c:pt>
                <c:pt idx="26">
                  <c:v>322460.09999999998</c:v>
                </c:pt>
                <c:pt idx="27">
                  <c:v>322677.09999999998</c:v>
                </c:pt>
                <c:pt idx="28">
                  <c:v>322810.90000000002</c:v>
                </c:pt>
                <c:pt idx="29">
                  <c:v>322954.90000000002</c:v>
                </c:pt>
                <c:pt idx="30">
                  <c:v>322446.59999999998</c:v>
                </c:pt>
                <c:pt idx="31">
                  <c:v>323261.7</c:v>
                </c:pt>
                <c:pt idx="32">
                  <c:v>323018.90000000002</c:v>
                </c:pt>
                <c:pt idx="33">
                  <c:v>322644.7</c:v>
                </c:pt>
                <c:pt idx="34">
                  <c:v>322334.5</c:v>
                </c:pt>
                <c:pt idx="35">
                  <c:v>323100.59999999998</c:v>
                </c:pt>
                <c:pt idx="36">
                  <c:v>323358.90000000002</c:v>
                </c:pt>
                <c:pt idx="37">
                  <c:v>323706.8</c:v>
                </c:pt>
                <c:pt idx="38">
                  <c:v>323807.2</c:v>
                </c:pt>
                <c:pt idx="39">
                  <c:v>324059.40000000002</c:v>
                </c:pt>
                <c:pt idx="40">
                  <c:v>324981.40000000002</c:v>
                </c:pt>
                <c:pt idx="41">
                  <c:v>325211.7</c:v>
                </c:pt>
                <c:pt idx="42">
                  <c:v>325144.2</c:v>
                </c:pt>
                <c:pt idx="43">
                  <c:v>325586.59999999998</c:v>
                </c:pt>
                <c:pt idx="44">
                  <c:v>326488.40000000002</c:v>
                </c:pt>
                <c:pt idx="45">
                  <c:v>326681.40000000002</c:v>
                </c:pt>
                <c:pt idx="46">
                  <c:v>327440.2</c:v>
                </c:pt>
                <c:pt idx="47">
                  <c:v>326661.3</c:v>
                </c:pt>
                <c:pt idx="48">
                  <c:v>326704.90000000002</c:v>
                </c:pt>
                <c:pt idx="49">
                  <c:v>326809.7</c:v>
                </c:pt>
                <c:pt idx="50">
                  <c:v>327647.5</c:v>
                </c:pt>
                <c:pt idx="51">
                  <c:v>327557.8</c:v>
                </c:pt>
                <c:pt idx="52">
                  <c:v>328179.5</c:v>
                </c:pt>
                <c:pt idx="53">
                  <c:v>328971.3</c:v>
                </c:pt>
                <c:pt idx="54">
                  <c:v>330084</c:v>
                </c:pt>
                <c:pt idx="55">
                  <c:v>330033.09999999998</c:v>
                </c:pt>
                <c:pt idx="56">
                  <c:v>330153.09999999998</c:v>
                </c:pt>
                <c:pt idx="57">
                  <c:v>330125.5</c:v>
                </c:pt>
                <c:pt idx="58">
                  <c:v>330364.3</c:v>
                </c:pt>
                <c:pt idx="59">
                  <c:v>330191</c:v>
                </c:pt>
                <c:pt idx="60">
                  <c:v>330892.40000000002</c:v>
                </c:pt>
                <c:pt idx="61">
                  <c:v>330269.7</c:v>
                </c:pt>
                <c:pt idx="62">
                  <c:v>330880.40000000002</c:v>
                </c:pt>
                <c:pt idx="63">
                  <c:v>330219.7</c:v>
                </c:pt>
                <c:pt idx="64">
                  <c:v>331198</c:v>
                </c:pt>
                <c:pt idx="65">
                  <c:v>331562.3</c:v>
                </c:pt>
                <c:pt idx="66">
                  <c:v>331289.8</c:v>
                </c:pt>
                <c:pt idx="67">
                  <c:v>330814.09999999998</c:v>
                </c:pt>
                <c:pt idx="68">
                  <c:v>331503.40000000002</c:v>
                </c:pt>
                <c:pt idx="69">
                  <c:v>331863.3</c:v>
                </c:pt>
                <c:pt idx="70">
                  <c:v>331319</c:v>
                </c:pt>
                <c:pt idx="71">
                  <c:v>332167.8</c:v>
                </c:pt>
                <c:pt idx="72">
                  <c:v>332624.8</c:v>
                </c:pt>
                <c:pt idx="73">
                  <c:v>331753.5</c:v>
                </c:pt>
                <c:pt idx="74">
                  <c:v>332346.8</c:v>
                </c:pt>
                <c:pt idx="75">
                  <c:v>332701.8</c:v>
                </c:pt>
                <c:pt idx="76">
                  <c:v>332519.2</c:v>
                </c:pt>
                <c:pt idx="77">
                  <c:v>333264</c:v>
                </c:pt>
                <c:pt idx="78">
                  <c:v>332833.7</c:v>
                </c:pt>
                <c:pt idx="79">
                  <c:v>332622.3</c:v>
                </c:pt>
                <c:pt idx="80">
                  <c:v>332784.90000000002</c:v>
                </c:pt>
                <c:pt idx="81">
                  <c:v>332678.8</c:v>
                </c:pt>
                <c:pt idx="82">
                  <c:v>332880.40000000002</c:v>
                </c:pt>
                <c:pt idx="83">
                  <c:v>333719.2</c:v>
                </c:pt>
                <c:pt idx="84">
                  <c:v>333341.90000000002</c:v>
                </c:pt>
                <c:pt idx="85">
                  <c:v>334136.8</c:v>
                </c:pt>
                <c:pt idx="86">
                  <c:v>333966.8</c:v>
                </c:pt>
                <c:pt idx="87">
                  <c:v>333380.5</c:v>
                </c:pt>
                <c:pt idx="88">
                  <c:v>334129.90000000002</c:v>
                </c:pt>
                <c:pt idx="89">
                  <c:v>334816</c:v>
                </c:pt>
                <c:pt idx="90">
                  <c:v>334264.5</c:v>
                </c:pt>
                <c:pt idx="91">
                  <c:v>334386.3</c:v>
                </c:pt>
                <c:pt idx="92">
                  <c:v>333835.5</c:v>
                </c:pt>
                <c:pt idx="93">
                  <c:v>334336.90000000002</c:v>
                </c:pt>
                <c:pt idx="94">
                  <c:v>335010.90000000002</c:v>
                </c:pt>
                <c:pt idx="95">
                  <c:v>333232.7</c:v>
                </c:pt>
                <c:pt idx="96">
                  <c:v>332947.3</c:v>
                </c:pt>
                <c:pt idx="97">
                  <c:v>332204.80000000005</c:v>
                </c:pt>
                <c:pt idx="98">
                  <c:v>332615.5</c:v>
                </c:pt>
                <c:pt idx="99">
                  <c:v>331673.3</c:v>
                </c:pt>
                <c:pt idx="100">
                  <c:v>331344.2</c:v>
                </c:pt>
                <c:pt idx="101">
                  <c:v>331266</c:v>
                </c:pt>
                <c:pt idx="102">
                  <c:v>330955.8</c:v>
                </c:pt>
                <c:pt idx="103">
                  <c:v>330752</c:v>
                </c:pt>
                <c:pt idx="104">
                  <c:v>330726.59999999998</c:v>
                </c:pt>
                <c:pt idx="105">
                  <c:v>330228.2</c:v>
                </c:pt>
                <c:pt idx="106">
                  <c:v>330064.2</c:v>
                </c:pt>
                <c:pt idx="107">
                  <c:v>329174.59999999998</c:v>
                </c:pt>
                <c:pt idx="108">
                  <c:v>329066.8</c:v>
                </c:pt>
                <c:pt idx="109">
                  <c:v>329537.3</c:v>
                </c:pt>
                <c:pt idx="110">
                  <c:v>329644.7</c:v>
                </c:pt>
                <c:pt idx="111">
                  <c:v>328181.90000000002</c:v>
                </c:pt>
                <c:pt idx="112">
                  <c:v>328765.59999999998</c:v>
                </c:pt>
                <c:pt idx="113">
                  <c:v>329571.90000000002</c:v>
                </c:pt>
                <c:pt idx="114">
                  <c:v>328304.2</c:v>
                </c:pt>
                <c:pt idx="115">
                  <c:v>328441.90000000002</c:v>
                </c:pt>
                <c:pt idx="116">
                  <c:v>329509.5</c:v>
                </c:pt>
                <c:pt idx="117">
                  <c:v>328426.5</c:v>
                </c:pt>
                <c:pt idx="118">
                  <c:v>329026.2</c:v>
                </c:pt>
                <c:pt idx="119">
                  <c:v>328624.8</c:v>
                </c:pt>
                <c:pt idx="120">
                  <c:v>328908.09999999998</c:v>
                </c:pt>
                <c:pt idx="121">
                  <c:v>329096.40000000002</c:v>
                </c:pt>
                <c:pt idx="122">
                  <c:v>328768.90000000002</c:v>
                </c:pt>
                <c:pt idx="123">
                  <c:v>329016.2</c:v>
                </c:pt>
                <c:pt idx="124">
                  <c:v>329009.09999999998</c:v>
                </c:pt>
                <c:pt idx="125">
                  <c:v>328513.40000000002</c:v>
                </c:pt>
                <c:pt idx="126">
                  <c:v>328498.40000000002</c:v>
                </c:pt>
                <c:pt idx="127">
                  <c:v>329316.8</c:v>
                </c:pt>
                <c:pt idx="128">
                  <c:v>329129.3</c:v>
                </c:pt>
                <c:pt idx="129">
                  <c:v>329297.3</c:v>
                </c:pt>
                <c:pt idx="130">
                  <c:v>329112.90000000002</c:v>
                </c:pt>
                <c:pt idx="131">
                  <c:v>329604.40000000002</c:v>
                </c:pt>
                <c:pt idx="132">
                  <c:v>329430.7</c:v>
                </c:pt>
                <c:pt idx="133">
                  <c:v>329675.59999999998</c:v>
                </c:pt>
                <c:pt idx="134">
                  <c:v>329230.7</c:v>
                </c:pt>
                <c:pt idx="135">
                  <c:v>329894.90000000002</c:v>
                </c:pt>
                <c:pt idx="136">
                  <c:v>329397.7</c:v>
                </c:pt>
                <c:pt idx="137">
                  <c:v>329639.09999999998</c:v>
                </c:pt>
                <c:pt idx="138">
                  <c:v>329048.3</c:v>
                </c:pt>
                <c:pt idx="139">
                  <c:v>329637.40000000002</c:v>
                </c:pt>
                <c:pt idx="140">
                  <c:v>330105.09999999998</c:v>
                </c:pt>
                <c:pt idx="141">
                  <c:v>331525.90000000002</c:v>
                </c:pt>
                <c:pt idx="142">
                  <c:v>330958</c:v>
                </c:pt>
                <c:pt idx="143">
                  <c:v>330929.3</c:v>
                </c:pt>
                <c:pt idx="144">
                  <c:v>331334.5</c:v>
                </c:pt>
                <c:pt idx="145">
                  <c:v>330917.3</c:v>
                </c:pt>
                <c:pt idx="146">
                  <c:v>333231.59999999998</c:v>
                </c:pt>
                <c:pt idx="147">
                  <c:v>332070.09999999998</c:v>
                </c:pt>
                <c:pt idx="148">
                  <c:v>331511</c:v>
                </c:pt>
                <c:pt idx="149">
                  <c:v>332744.5</c:v>
                </c:pt>
                <c:pt idx="150">
                  <c:v>333137.5</c:v>
                </c:pt>
                <c:pt idx="151">
                  <c:v>332999.3</c:v>
                </c:pt>
                <c:pt idx="152">
                  <c:v>332823.40000000002</c:v>
                </c:pt>
                <c:pt idx="153">
                  <c:v>333244.59999999998</c:v>
                </c:pt>
                <c:pt idx="154">
                  <c:v>332836.3</c:v>
                </c:pt>
                <c:pt idx="155">
                  <c:v>333181.09999999998</c:v>
                </c:pt>
                <c:pt idx="156">
                  <c:v>333802.3</c:v>
                </c:pt>
                <c:pt idx="157">
                  <c:v>332936.8</c:v>
                </c:pt>
                <c:pt idx="158">
                  <c:v>333178.2</c:v>
                </c:pt>
                <c:pt idx="159">
                  <c:v>332223.5</c:v>
                </c:pt>
                <c:pt idx="160">
                  <c:v>331782</c:v>
                </c:pt>
                <c:pt idx="161">
                  <c:v>331359.59999999998</c:v>
                </c:pt>
                <c:pt idx="162">
                  <c:v>331110.90000000002</c:v>
                </c:pt>
                <c:pt idx="163">
                  <c:v>330571.40000000002</c:v>
                </c:pt>
                <c:pt idx="164">
                  <c:v>330029.7</c:v>
                </c:pt>
                <c:pt idx="165">
                  <c:v>330396.2</c:v>
                </c:pt>
                <c:pt idx="166">
                  <c:v>330037.5</c:v>
                </c:pt>
                <c:pt idx="167">
                  <c:v>329738.3</c:v>
                </c:pt>
                <c:pt idx="168">
                  <c:v>328411.5</c:v>
                </c:pt>
                <c:pt idx="169">
                  <c:v>327951.8</c:v>
                </c:pt>
                <c:pt idx="170">
                  <c:v>327103</c:v>
                </c:pt>
                <c:pt idx="171">
                  <c:v>326809.7</c:v>
                </c:pt>
                <c:pt idx="172">
                  <c:v>325979.8</c:v>
                </c:pt>
                <c:pt idx="173">
                  <c:v>325891.90000000002</c:v>
                </c:pt>
                <c:pt idx="174">
                  <c:v>324567.90000000002</c:v>
                </c:pt>
                <c:pt idx="175">
                  <c:v>323721</c:v>
                </c:pt>
                <c:pt idx="176">
                  <c:v>324083.40000000002</c:v>
                </c:pt>
                <c:pt idx="177">
                  <c:v>324096.90000000002</c:v>
                </c:pt>
                <c:pt idx="178">
                  <c:v>323245.5</c:v>
                </c:pt>
                <c:pt idx="179">
                  <c:v>322622</c:v>
                </c:pt>
                <c:pt idx="180">
                  <c:v>323244.40000000002</c:v>
                </c:pt>
                <c:pt idx="181">
                  <c:v>323409.2</c:v>
                </c:pt>
                <c:pt idx="182">
                  <c:v>322267.2</c:v>
                </c:pt>
                <c:pt idx="183">
                  <c:v>321612.90000000002</c:v>
                </c:pt>
                <c:pt idx="184">
                  <c:v>321622.2</c:v>
                </c:pt>
                <c:pt idx="185">
                  <c:v>321062.8</c:v>
                </c:pt>
                <c:pt idx="186">
                  <c:v>320490.59999999998</c:v>
                </c:pt>
                <c:pt idx="187">
                  <c:v>320799.8</c:v>
                </c:pt>
                <c:pt idx="188">
                  <c:v>319722.59999999998</c:v>
                </c:pt>
                <c:pt idx="189">
                  <c:v>320442.3</c:v>
                </c:pt>
                <c:pt idx="190">
                  <c:v>320261.90000000002</c:v>
                </c:pt>
                <c:pt idx="191">
                  <c:v>319750.09999999998</c:v>
                </c:pt>
                <c:pt idx="192">
                  <c:v>319197.7</c:v>
                </c:pt>
                <c:pt idx="193">
                  <c:v>319895.40000000002</c:v>
                </c:pt>
                <c:pt idx="194">
                  <c:v>320052.5</c:v>
                </c:pt>
                <c:pt idx="195">
                  <c:v>319067.2</c:v>
                </c:pt>
                <c:pt idx="196">
                  <c:v>319102.09999999998</c:v>
                </c:pt>
                <c:pt idx="197">
                  <c:v>319168.40000000002</c:v>
                </c:pt>
                <c:pt idx="198">
                  <c:v>318646.59999999998</c:v>
                </c:pt>
                <c:pt idx="199">
                  <c:v>318890.3</c:v>
                </c:pt>
                <c:pt idx="200">
                  <c:v>319414.40000000002</c:v>
                </c:pt>
                <c:pt idx="201">
                  <c:v>319910.59999999998</c:v>
                </c:pt>
                <c:pt idx="202">
                  <c:v>319536.3</c:v>
                </c:pt>
                <c:pt idx="203">
                  <c:v>319595.09999999998</c:v>
                </c:pt>
                <c:pt idx="204">
                  <c:v>320232.2</c:v>
                </c:pt>
                <c:pt idx="205">
                  <c:v>319768.3</c:v>
                </c:pt>
                <c:pt idx="206">
                  <c:v>319583.3</c:v>
                </c:pt>
                <c:pt idx="207">
                  <c:v>319819.59999999998</c:v>
                </c:pt>
                <c:pt idx="208">
                  <c:v>320231.7</c:v>
                </c:pt>
                <c:pt idx="209">
                  <c:v>320089.59999999998</c:v>
                </c:pt>
                <c:pt idx="210">
                  <c:v>319417.8</c:v>
                </c:pt>
                <c:pt idx="211">
                  <c:v>319335.3</c:v>
                </c:pt>
                <c:pt idx="212">
                  <c:v>319383.8</c:v>
                </c:pt>
                <c:pt idx="213">
                  <c:v>319826</c:v>
                </c:pt>
                <c:pt idx="214">
                  <c:v>320096.7</c:v>
                </c:pt>
                <c:pt idx="215">
                  <c:v>320753.2</c:v>
                </c:pt>
                <c:pt idx="216">
                  <c:v>320017.5</c:v>
                </c:pt>
                <c:pt idx="217">
                  <c:v>320751.3</c:v>
                </c:pt>
                <c:pt idx="218">
                  <c:v>320339.40000000002</c:v>
                </c:pt>
                <c:pt idx="219">
                  <c:v>319445.3</c:v>
                </c:pt>
                <c:pt idx="220">
                  <c:v>320080.7</c:v>
                </c:pt>
                <c:pt idx="221">
                  <c:v>320017.90000000002</c:v>
                </c:pt>
                <c:pt idx="222">
                  <c:v>319833.59999999998</c:v>
                </c:pt>
                <c:pt idx="223">
                  <c:v>320045.40000000002</c:v>
                </c:pt>
                <c:pt idx="224">
                  <c:v>320682.3</c:v>
                </c:pt>
                <c:pt idx="225">
                  <c:v>320565.2</c:v>
                </c:pt>
                <c:pt idx="226">
                  <c:v>320528.2</c:v>
                </c:pt>
                <c:pt idx="227">
                  <c:v>319823.40000000002</c:v>
                </c:pt>
                <c:pt idx="228">
                  <c:v>319660.2</c:v>
                </c:pt>
                <c:pt idx="229">
                  <c:v>318934.40000000002</c:v>
                </c:pt>
                <c:pt idx="230">
                  <c:v>319080.5</c:v>
                </c:pt>
                <c:pt idx="231">
                  <c:v>318701.2</c:v>
                </c:pt>
                <c:pt idx="232">
                  <c:v>318608.7</c:v>
                </c:pt>
                <c:pt idx="233">
                  <c:v>319671</c:v>
                </c:pt>
                <c:pt idx="234">
                  <c:v>319282.3</c:v>
                </c:pt>
                <c:pt idx="235">
                  <c:v>318764.2</c:v>
                </c:pt>
                <c:pt idx="236">
                  <c:v>318095.2</c:v>
                </c:pt>
                <c:pt idx="237">
                  <c:v>318661.2</c:v>
                </c:pt>
                <c:pt idx="238">
                  <c:v>318391.40000000002</c:v>
                </c:pt>
                <c:pt idx="239">
                  <c:v>318074.09999999998</c:v>
                </c:pt>
                <c:pt idx="240">
                  <c:v>317820.80000000005</c:v>
                </c:pt>
                <c:pt idx="241">
                  <c:v>317057.8</c:v>
                </c:pt>
                <c:pt idx="242">
                  <c:v>317256.3</c:v>
                </c:pt>
                <c:pt idx="243">
                  <c:v>317122.3</c:v>
                </c:pt>
                <c:pt idx="244">
                  <c:v>317196.59999999998</c:v>
                </c:pt>
                <c:pt idx="245">
                  <c:v>316673.8</c:v>
                </c:pt>
                <c:pt idx="246">
                  <c:v>316886.2</c:v>
                </c:pt>
                <c:pt idx="247">
                  <c:v>317965</c:v>
                </c:pt>
                <c:pt idx="248">
                  <c:v>317140.7</c:v>
                </c:pt>
                <c:pt idx="249">
                  <c:v>317247.90000000002</c:v>
                </c:pt>
                <c:pt idx="250">
                  <c:v>316735.09999999998</c:v>
                </c:pt>
              </c:numCache>
            </c:numRef>
          </c:yVal>
          <c:smooth val="1"/>
        </c:ser>
        <c:ser>
          <c:idx val="2"/>
          <c:order val="1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'C1S'!$D$21:$D$226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</c:v>
                </c:pt>
                <c:pt idx="65">
                  <c:v>322401</c:v>
                </c:pt>
                <c:pt idx="66">
                  <c:v>322378.2</c:v>
                </c:pt>
                <c:pt idx="67">
                  <c:v>322353.7</c:v>
                </c:pt>
                <c:pt idx="68">
                  <c:v>322329.5</c:v>
                </c:pt>
                <c:pt idx="69">
                  <c:v>322306.5</c:v>
                </c:pt>
                <c:pt idx="70">
                  <c:v>322281.8</c:v>
                </c:pt>
                <c:pt idx="71">
                  <c:v>322255.7</c:v>
                </c:pt>
                <c:pt idx="72">
                  <c:v>322230.7</c:v>
                </c:pt>
                <c:pt idx="73">
                  <c:v>322205.40000000002</c:v>
                </c:pt>
                <c:pt idx="74">
                  <c:v>322181.2</c:v>
                </c:pt>
                <c:pt idx="75">
                  <c:v>322155.8</c:v>
                </c:pt>
                <c:pt idx="76">
                  <c:v>322129.09999999998</c:v>
                </c:pt>
                <c:pt idx="77">
                  <c:v>322105.90000000002</c:v>
                </c:pt>
                <c:pt idx="78">
                  <c:v>322083.3</c:v>
                </c:pt>
                <c:pt idx="79">
                  <c:v>322062.3</c:v>
                </c:pt>
                <c:pt idx="80">
                  <c:v>322040.3</c:v>
                </c:pt>
                <c:pt idx="81">
                  <c:v>322020.2</c:v>
                </c:pt>
                <c:pt idx="82">
                  <c:v>322000.8</c:v>
                </c:pt>
                <c:pt idx="83">
                  <c:v>321981.5</c:v>
                </c:pt>
                <c:pt idx="84">
                  <c:v>321962.8</c:v>
                </c:pt>
                <c:pt idx="85">
                  <c:v>321944.5</c:v>
                </c:pt>
                <c:pt idx="86">
                  <c:v>321926.2</c:v>
                </c:pt>
                <c:pt idx="87">
                  <c:v>321908.90000000002</c:v>
                </c:pt>
                <c:pt idx="88">
                  <c:v>321891.90000000002</c:v>
                </c:pt>
                <c:pt idx="89">
                  <c:v>321876.8</c:v>
                </c:pt>
                <c:pt idx="90">
                  <c:v>321861.8</c:v>
                </c:pt>
                <c:pt idx="91">
                  <c:v>321845.8</c:v>
                </c:pt>
                <c:pt idx="92">
                  <c:v>321829.5</c:v>
                </c:pt>
                <c:pt idx="93">
                  <c:v>321816.3</c:v>
                </c:pt>
                <c:pt idx="94">
                  <c:v>321801.8</c:v>
                </c:pt>
                <c:pt idx="95">
                  <c:v>321785.59999999998</c:v>
                </c:pt>
                <c:pt idx="96">
                  <c:v>321772.09999999998</c:v>
                </c:pt>
                <c:pt idx="97">
                  <c:v>321758.2</c:v>
                </c:pt>
                <c:pt idx="98">
                  <c:v>321742</c:v>
                </c:pt>
                <c:pt idx="99">
                  <c:v>321728.09999999998</c:v>
                </c:pt>
                <c:pt idx="100">
                  <c:v>321712.90000000002</c:v>
                </c:pt>
                <c:pt idx="101">
                  <c:v>321698.5</c:v>
                </c:pt>
                <c:pt idx="102">
                  <c:v>321683.5</c:v>
                </c:pt>
                <c:pt idx="103">
                  <c:v>321668</c:v>
                </c:pt>
                <c:pt idx="104">
                  <c:v>321653.3</c:v>
                </c:pt>
                <c:pt idx="105">
                  <c:v>321637.90000000002</c:v>
                </c:pt>
                <c:pt idx="106">
                  <c:v>321622.59999999998</c:v>
                </c:pt>
                <c:pt idx="107">
                  <c:v>321608.2</c:v>
                </c:pt>
                <c:pt idx="108">
                  <c:v>321593.8</c:v>
                </c:pt>
                <c:pt idx="109">
                  <c:v>321577.8</c:v>
                </c:pt>
                <c:pt idx="110">
                  <c:v>321562</c:v>
                </c:pt>
                <c:pt idx="111">
                  <c:v>321545.90000000002</c:v>
                </c:pt>
                <c:pt idx="112">
                  <c:v>321530.2</c:v>
                </c:pt>
                <c:pt idx="113">
                  <c:v>321513.3</c:v>
                </c:pt>
                <c:pt idx="114">
                  <c:v>321496.8</c:v>
                </c:pt>
                <c:pt idx="115">
                  <c:v>321479.8</c:v>
                </c:pt>
                <c:pt idx="116">
                  <c:v>321463.7</c:v>
                </c:pt>
                <c:pt idx="117">
                  <c:v>321446.09999999998</c:v>
                </c:pt>
                <c:pt idx="118">
                  <c:v>321429.5</c:v>
                </c:pt>
                <c:pt idx="119">
                  <c:v>321412.40000000002</c:v>
                </c:pt>
                <c:pt idx="120">
                  <c:v>321396.5</c:v>
                </c:pt>
                <c:pt idx="121">
                  <c:v>321379.3</c:v>
                </c:pt>
                <c:pt idx="122">
                  <c:v>321361.2</c:v>
                </c:pt>
                <c:pt idx="123">
                  <c:v>321340</c:v>
                </c:pt>
                <c:pt idx="124">
                  <c:v>321320</c:v>
                </c:pt>
                <c:pt idx="125">
                  <c:v>321299.90000000002</c:v>
                </c:pt>
                <c:pt idx="126">
                  <c:v>321279</c:v>
                </c:pt>
                <c:pt idx="127">
                  <c:v>321259</c:v>
                </c:pt>
                <c:pt idx="128">
                  <c:v>321234</c:v>
                </c:pt>
                <c:pt idx="129">
                  <c:v>321211.40000000002</c:v>
                </c:pt>
                <c:pt idx="130">
                  <c:v>321190</c:v>
                </c:pt>
                <c:pt idx="131">
                  <c:v>321165.90000000002</c:v>
                </c:pt>
                <c:pt idx="132">
                  <c:v>321141</c:v>
                </c:pt>
                <c:pt idx="133">
                  <c:v>321116.3</c:v>
                </c:pt>
                <c:pt idx="134">
                  <c:v>321091.90000000002</c:v>
                </c:pt>
                <c:pt idx="135">
                  <c:v>321066.59999999998</c:v>
                </c:pt>
                <c:pt idx="136">
                  <c:v>321042.09999999998</c:v>
                </c:pt>
                <c:pt idx="137">
                  <c:v>321016.8</c:v>
                </c:pt>
                <c:pt idx="138">
                  <c:v>320990.2</c:v>
                </c:pt>
                <c:pt idx="139">
                  <c:v>320965.3</c:v>
                </c:pt>
                <c:pt idx="140">
                  <c:v>320939.8</c:v>
                </c:pt>
                <c:pt idx="141">
                  <c:v>320916.3</c:v>
                </c:pt>
                <c:pt idx="142">
                  <c:v>320893.7</c:v>
                </c:pt>
                <c:pt idx="143">
                  <c:v>320871.90000000002</c:v>
                </c:pt>
                <c:pt idx="144">
                  <c:v>320850.5</c:v>
                </c:pt>
                <c:pt idx="145">
                  <c:v>320830.3</c:v>
                </c:pt>
                <c:pt idx="146">
                  <c:v>320811.09999999998</c:v>
                </c:pt>
                <c:pt idx="147">
                  <c:v>320791.2</c:v>
                </c:pt>
                <c:pt idx="148">
                  <c:v>320771.90000000002</c:v>
                </c:pt>
                <c:pt idx="149">
                  <c:v>320753.2</c:v>
                </c:pt>
                <c:pt idx="150">
                  <c:v>320737.3</c:v>
                </c:pt>
                <c:pt idx="151">
                  <c:v>320722.3</c:v>
                </c:pt>
                <c:pt idx="152">
                  <c:v>320708.90000000002</c:v>
                </c:pt>
                <c:pt idx="153">
                  <c:v>320696.3</c:v>
                </c:pt>
                <c:pt idx="154">
                  <c:v>320685.3</c:v>
                </c:pt>
                <c:pt idx="155">
                  <c:v>320674.40000000002</c:v>
                </c:pt>
                <c:pt idx="156">
                  <c:v>320666.3</c:v>
                </c:pt>
                <c:pt idx="157">
                  <c:v>320659.90000000002</c:v>
                </c:pt>
                <c:pt idx="158">
                  <c:v>320652.80000000005</c:v>
                </c:pt>
                <c:pt idx="159">
                  <c:v>320645.59999999998</c:v>
                </c:pt>
                <c:pt idx="160">
                  <c:v>320640.2</c:v>
                </c:pt>
                <c:pt idx="161">
                  <c:v>320636.09999999998</c:v>
                </c:pt>
                <c:pt idx="162">
                  <c:v>320630.59999999998</c:v>
                </c:pt>
                <c:pt idx="163">
                  <c:v>320624.8</c:v>
                </c:pt>
                <c:pt idx="164">
                  <c:v>320621.40000000002</c:v>
                </c:pt>
                <c:pt idx="165">
                  <c:v>320619.40000000002</c:v>
                </c:pt>
                <c:pt idx="166">
                  <c:v>320617.3</c:v>
                </c:pt>
                <c:pt idx="167">
                  <c:v>320616.3</c:v>
                </c:pt>
                <c:pt idx="168">
                  <c:v>320616.59999999998</c:v>
                </c:pt>
                <c:pt idx="169">
                  <c:v>320616.2</c:v>
                </c:pt>
                <c:pt idx="170">
                  <c:v>320618.09999999998</c:v>
                </c:pt>
                <c:pt idx="171">
                  <c:v>320618.40000000002</c:v>
                </c:pt>
                <c:pt idx="172">
                  <c:v>320619.2</c:v>
                </c:pt>
                <c:pt idx="173">
                  <c:v>320621</c:v>
                </c:pt>
                <c:pt idx="174">
                  <c:v>320624</c:v>
                </c:pt>
                <c:pt idx="175">
                  <c:v>320625.5</c:v>
                </c:pt>
                <c:pt idx="176">
                  <c:v>320626.7</c:v>
                </c:pt>
                <c:pt idx="177">
                  <c:v>320629.90000000002</c:v>
                </c:pt>
                <c:pt idx="178">
                  <c:v>320633.09999999998</c:v>
                </c:pt>
                <c:pt idx="179">
                  <c:v>320636.2</c:v>
                </c:pt>
                <c:pt idx="180">
                  <c:v>320640.3</c:v>
                </c:pt>
                <c:pt idx="181">
                  <c:v>320643.90000000002</c:v>
                </c:pt>
                <c:pt idx="182">
                  <c:v>320646.5</c:v>
                </c:pt>
                <c:pt idx="183">
                  <c:v>320648.09999999998</c:v>
                </c:pt>
                <c:pt idx="184">
                  <c:v>320650.40000000002</c:v>
                </c:pt>
                <c:pt idx="185">
                  <c:v>320652.59999999998</c:v>
                </c:pt>
                <c:pt idx="186">
                  <c:v>320653.40000000002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320661.3</c:v>
                </c:pt>
                <c:pt idx="192">
                  <c:v>320663.90000000002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axId val="161498240"/>
        <c:axId val="161500160"/>
      </c:scatterChart>
      <c:valAx>
        <c:axId val="161498240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500160"/>
        <c:crosses val="autoZero"/>
        <c:crossBetween val="midCat"/>
      </c:valAx>
      <c:valAx>
        <c:axId val="161500160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4392670793218881E-2"/>
              <c:y val="0.4064135468428049"/>
            </c:manualLayout>
          </c:layout>
        </c:title>
        <c:numFmt formatCode="General" sourceLinked="1"/>
        <c:majorTickMark val="none"/>
        <c:tickLblPos val="nextTo"/>
        <c:crossAx val="16149824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ysClr val="window" lastClr="FFFFFF"/>
    </a:solidFill>
    <a:ln>
      <a:noFill/>
    </a:ln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049034897544042E-2"/>
          <c:y val="3.0555341694896272E-2"/>
          <c:w val="0.90757099278457665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324402</c:v>
                </c:pt>
                <c:pt idx="1">
                  <c:v>324345.40000000002</c:v>
                </c:pt>
                <c:pt idx="2">
                  <c:v>323704.3</c:v>
                </c:pt>
                <c:pt idx="3">
                  <c:v>323724.7</c:v>
                </c:pt>
                <c:pt idx="4">
                  <c:v>322975.3</c:v>
                </c:pt>
                <c:pt idx="5">
                  <c:v>323896.3</c:v>
                </c:pt>
                <c:pt idx="6">
                  <c:v>324756</c:v>
                </c:pt>
                <c:pt idx="7">
                  <c:v>323135.2</c:v>
                </c:pt>
                <c:pt idx="8">
                  <c:v>324040.3</c:v>
                </c:pt>
                <c:pt idx="9">
                  <c:v>324090.2</c:v>
                </c:pt>
                <c:pt idx="10">
                  <c:v>323077.7</c:v>
                </c:pt>
                <c:pt idx="11">
                  <c:v>322197.8</c:v>
                </c:pt>
                <c:pt idx="12">
                  <c:v>323422.3</c:v>
                </c:pt>
                <c:pt idx="13">
                  <c:v>323077.5</c:v>
                </c:pt>
                <c:pt idx="14">
                  <c:v>323034.90000000002</c:v>
                </c:pt>
                <c:pt idx="15">
                  <c:v>322918.90000000002</c:v>
                </c:pt>
                <c:pt idx="16">
                  <c:v>322621.5</c:v>
                </c:pt>
                <c:pt idx="17">
                  <c:v>323040.90000000002</c:v>
                </c:pt>
                <c:pt idx="18">
                  <c:v>323460.8</c:v>
                </c:pt>
                <c:pt idx="19">
                  <c:v>323059.90000000002</c:v>
                </c:pt>
                <c:pt idx="20">
                  <c:v>322600.3</c:v>
                </c:pt>
                <c:pt idx="21">
                  <c:v>323485.40000000002</c:v>
                </c:pt>
                <c:pt idx="22">
                  <c:v>322168.2</c:v>
                </c:pt>
                <c:pt idx="23">
                  <c:v>322533.5</c:v>
                </c:pt>
                <c:pt idx="24">
                  <c:v>323187.09999999998</c:v>
                </c:pt>
                <c:pt idx="25">
                  <c:v>322883</c:v>
                </c:pt>
                <c:pt idx="26">
                  <c:v>322460.09999999998</c:v>
                </c:pt>
                <c:pt idx="27">
                  <c:v>322677.09999999998</c:v>
                </c:pt>
                <c:pt idx="28">
                  <c:v>322810.90000000002</c:v>
                </c:pt>
                <c:pt idx="29">
                  <c:v>322954.90000000002</c:v>
                </c:pt>
                <c:pt idx="30">
                  <c:v>322446.59999999998</c:v>
                </c:pt>
                <c:pt idx="31">
                  <c:v>323261.7</c:v>
                </c:pt>
                <c:pt idx="32">
                  <c:v>323018.90000000002</c:v>
                </c:pt>
                <c:pt idx="33">
                  <c:v>322644.7</c:v>
                </c:pt>
                <c:pt idx="34">
                  <c:v>322334.5</c:v>
                </c:pt>
                <c:pt idx="35">
                  <c:v>323100.59999999998</c:v>
                </c:pt>
                <c:pt idx="36">
                  <c:v>323358.90000000002</c:v>
                </c:pt>
                <c:pt idx="37">
                  <c:v>323706.8</c:v>
                </c:pt>
                <c:pt idx="38">
                  <c:v>323807.2</c:v>
                </c:pt>
                <c:pt idx="39">
                  <c:v>324059.40000000002</c:v>
                </c:pt>
                <c:pt idx="40">
                  <c:v>324981.40000000002</c:v>
                </c:pt>
                <c:pt idx="41">
                  <c:v>325211.7</c:v>
                </c:pt>
                <c:pt idx="42">
                  <c:v>325144.2</c:v>
                </c:pt>
                <c:pt idx="43">
                  <c:v>325586.59999999998</c:v>
                </c:pt>
                <c:pt idx="44">
                  <c:v>326488.40000000002</c:v>
                </c:pt>
                <c:pt idx="45">
                  <c:v>326681.40000000002</c:v>
                </c:pt>
                <c:pt idx="46">
                  <c:v>327440.2</c:v>
                </c:pt>
                <c:pt idx="47">
                  <c:v>326661.3</c:v>
                </c:pt>
                <c:pt idx="48">
                  <c:v>326704.90000000002</c:v>
                </c:pt>
                <c:pt idx="49">
                  <c:v>326809.7</c:v>
                </c:pt>
                <c:pt idx="50">
                  <c:v>327647.5</c:v>
                </c:pt>
                <c:pt idx="51">
                  <c:v>327557.8</c:v>
                </c:pt>
                <c:pt idx="52">
                  <c:v>328179.5</c:v>
                </c:pt>
                <c:pt idx="53">
                  <c:v>328971.3</c:v>
                </c:pt>
                <c:pt idx="54">
                  <c:v>330084</c:v>
                </c:pt>
                <c:pt idx="55">
                  <c:v>330033.09999999998</c:v>
                </c:pt>
                <c:pt idx="56">
                  <c:v>330153.09999999998</c:v>
                </c:pt>
                <c:pt idx="57">
                  <c:v>330125.5</c:v>
                </c:pt>
                <c:pt idx="58">
                  <c:v>330364.3</c:v>
                </c:pt>
                <c:pt idx="59">
                  <c:v>330191</c:v>
                </c:pt>
                <c:pt idx="60">
                  <c:v>330892.40000000002</c:v>
                </c:pt>
                <c:pt idx="61">
                  <c:v>330269.7</c:v>
                </c:pt>
                <c:pt idx="62">
                  <c:v>330880.40000000002</c:v>
                </c:pt>
                <c:pt idx="63">
                  <c:v>330219.7</c:v>
                </c:pt>
                <c:pt idx="64">
                  <c:v>331198</c:v>
                </c:pt>
                <c:pt idx="65">
                  <c:v>331562.3</c:v>
                </c:pt>
                <c:pt idx="66">
                  <c:v>331289.8</c:v>
                </c:pt>
                <c:pt idx="67">
                  <c:v>330814.09999999998</c:v>
                </c:pt>
                <c:pt idx="68">
                  <c:v>331503.40000000002</c:v>
                </c:pt>
                <c:pt idx="69">
                  <c:v>331863.3</c:v>
                </c:pt>
                <c:pt idx="70">
                  <c:v>331319</c:v>
                </c:pt>
                <c:pt idx="71">
                  <c:v>332167.8</c:v>
                </c:pt>
                <c:pt idx="72">
                  <c:v>332624.8</c:v>
                </c:pt>
                <c:pt idx="73">
                  <c:v>331753.5</c:v>
                </c:pt>
                <c:pt idx="74">
                  <c:v>332346.8</c:v>
                </c:pt>
                <c:pt idx="75">
                  <c:v>332701.8</c:v>
                </c:pt>
                <c:pt idx="76">
                  <c:v>332519.2</c:v>
                </c:pt>
                <c:pt idx="77">
                  <c:v>333264</c:v>
                </c:pt>
                <c:pt idx="78">
                  <c:v>332833.7</c:v>
                </c:pt>
                <c:pt idx="79">
                  <c:v>332622.3</c:v>
                </c:pt>
                <c:pt idx="80">
                  <c:v>332784.90000000002</c:v>
                </c:pt>
                <c:pt idx="81">
                  <c:v>332678.8</c:v>
                </c:pt>
                <c:pt idx="82">
                  <c:v>332880.40000000002</c:v>
                </c:pt>
                <c:pt idx="83">
                  <c:v>333719.2</c:v>
                </c:pt>
                <c:pt idx="84">
                  <c:v>333341.90000000002</c:v>
                </c:pt>
                <c:pt idx="85">
                  <c:v>334136.8</c:v>
                </c:pt>
                <c:pt idx="86">
                  <c:v>333966.8</c:v>
                </c:pt>
                <c:pt idx="87">
                  <c:v>333380.5</c:v>
                </c:pt>
                <c:pt idx="88">
                  <c:v>334129.90000000002</c:v>
                </c:pt>
                <c:pt idx="89">
                  <c:v>334816</c:v>
                </c:pt>
                <c:pt idx="90">
                  <c:v>334264.5</c:v>
                </c:pt>
                <c:pt idx="91">
                  <c:v>334386.3</c:v>
                </c:pt>
                <c:pt idx="92">
                  <c:v>333835.5</c:v>
                </c:pt>
                <c:pt idx="93">
                  <c:v>334336.90000000002</c:v>
                </c:pt>
                <c:pt idx="94">
                  <c:v>335010.90000000002</c:v>
                </c:pt>
                <c:pt idx="95">
                  <c:v>333232.7</c:v>
                </c:pt>
                <c:pt idx="96">
                  <c:v>332947.3</c:v>
                </c:pt>
                <c:pt idx="97">
                  <c:v>332204.80000000005</c:v>
                </c:pt>
                <c:pt idx="98">
                  <c:v>332615.5</c:v>
                </c:pt>
                <c:pt idx="99">
                  <c:v>331673.3</c:v>
                </c:pt>
                <c:pt idx="100">
                  <c:v>331344.2</c:v>
                </c:pt>
                <c:pt idx="101">
                  <c:v>331266</c:v>
                </c:pt>
                <c:pt idx="102">
                  <c:v>330955.8</c:v>
                </c:pt>
                <c:pt idx="103">
                  <c:v>330752</c:v>
                </c:pt>
                <c:pt idx="104">
                  <c:v>330726.59999999998</c:v>
                </c:pt>
                <c:pt idx="105">
                  <c:v>330228.2</c:v>
                </c:pt>
                <c:pt idx="106">
                  <c:v>330064.2</c:v>
                </c:pt>
                <c:pt idx="107">
                  <c:v>329174.59999999998</c:v>
                </c:pt>
                <c:pt idx="108">
                  <c:v>329066.8</c:v>
                </c:pt>
                <c:pt idx="109">
                  <c:v>329537.3</c:v>
                </c:pt>
                <c:pt idx="110">
                  <c:v>329644.7</c:v>
                </c:pt>
                <c:pt idx="111">
                  <c:v>328181.90000000002</c:v>
                </c:pt>
                <c:pt idx="112">
                  <c:v>328765.59999999998</c:v>
                </c:pt>
                <c:pt idx="113">
                  <c:v>329571.90000000002</c:v>
                </c:pt>
                <c:pt idx="114">
                  <c:v>328304.2</c:v>
                </c:pt>
                <c:pt idx="115">
                  <c:v>328441.90000000002</c:v>
                </c:pt>
                <c:pt idx="116">
                  <c:v>329509.5</c:v>
                </c:pt>
                <c:pt idx="117">
                  <c:v>328426.5</c:v>
                </c:pt>
                <c:pt idx="118">
                  <c:v>329026.2</c:v>
                </c:pt>
                <c:pt idx="119">
                  <c:v>328624.8</c:v>
                </c:pt>
                <c:pt idx="120">
                  <c:v>328908.09999999998</c:v>
                </c:pt>
                <c:pt idx="121">
                  <c:v>329096.40000000002</c:v>
                </c:pt>
                <c:pt idx="122">
                  <c:v>328768.90000000002</c:v>
                </c:pt>
                <c:pt idx="123">
                  <c:v>329016.2</c:v>
                </c:pt>
                <c:pt idx="124">
                  <c:v>329009.09999999998</c:v>
                </c:pt>
                <c:pt idx="125">
                  <c:v>328513.40000000002</c:v>
                </c:pt>
                <c:pt idx="126">
                  <c:v>328498.40000000002</c:v>
                </c:pt>
                <c:pt idx="127">
                  <c:v>329316.8</c:v>
                </c:pt>
                <c:pt idx="128">
                  <c:v>329129.3</c:v>
                </c:pt>
                <c:pt idx="129">
                  <c:v>329297.3</c:v>
                </c:pt>
                <c:pt idx="130">
                  <c:v>329112.90000000002</c:v>
                </c:pt>
                <c:pt idx="131">
                  <c:v>329604.40000000002</c:v>
                </c:pt>
                <c:pt idx="132">
                  <c:v>329430.7</c:v>
                </c:pt>
                <c:pt idx="133">
                  <c:v>329675.59999999998</c:v>
                </c:pt>
                <c:pt idx="134">
                  <c:v>329230.7</c:v>
                </c:pt>
                <c:pt idx="135">
                  <c:v>329894.90000000002</c:v>
                </c:pt>
                <c:pt idx="136">
                  <c:v>329397.7</c:v>
                </c:pt>
                <c:pt idx="137">
                  <c:v>329639.09999999998</c:v>
                </c:pt>
                <c:pt idx="138">
                  <c:v>329048.3</c:v>
                </c:pt>
                <c:pt idx="139">
                  <c:v>329637.40000000002</c:v>
                </c:pt>
                <c:pt idx="140">
                  <c:v>330105.09999999998</c:v>
                </c:pt>
                <c:pt idx="141">
                  <c:v>331525.90000000002</c:v>
                </c:pt>
                <c:pt idx="142">
                  <c:v>330958</c:v>
                </c:pt>
                <c:pt idx="143">
                  <c:v>330929.3</c:v>
                </c:pt>
                <c:pt idx="144">
                  <c:v>331334.5</c:v>
                </c:pt>
                <c:pt idx="145">
                  <c:v>330917.3</c:v>
                </c:pt>
                <c:pt idx="146">
                  <c:v>333231.59999999998</c:v>
                </c:pt>
                <c:pt idx="147">
                  <c:v>332070.09999999998</c:v>
                </c:pt>
                <c:pt idx="148">
                  <c:v>331511</c:v>
                </c:pt>
                <c:pt idx="149">
                  <c:v>332744.5</c:v>
                </c:pt>
                <c:pt idx="150">
                  <c:v>333137.5</c:v>
                </c:pt>
                <c:pt idx="151">
                  <c:v>332999.3</c:v>
                </c:pt>
                <c:pt idx="152">
                  <c:v>332823.40000000002</c:v>
                </c:pt>
                <c:pt idx="153">
                  <c:v>333244.59999999998</c:v>
                </c:pt>
                <c:pt idx="154">
                  <c:v>332836.3</c:v>
                </c:pt>
                <c:pt idx="155">
                  <c:v>333181.09999999998</c:v>
                </c:pt>
                <c:pt idx="156">
                  <c:v>333802.3</c:v>
                </c:pt>
                <c:pt idx="157">
                  <c:v>332936.8</c:v>
                </c:pt>
                <c:pt idx="158">
                  <c:v>333178.2</c:v>
                </c:pt>
                <c:pt idx="159">
                  <c:v>332223.5</c:v>
                </c:pt>
                <c:pt idx="160">
                  <c:v>331782</c:v>
                </c:pt>
                <c:pt idx="161">
                  <c:v>331359.59999999998</c:v>
                </c:pt>
                <c:pt idx="162">
                  <c:v>331110.90000000002</c:v>
                </c:pt>
                <c:pt idx="163">
                  <c:v>330571.40000000002</c:v>
                </c:pt>
                <c:pt idx="164">
                  <c:v>330029.7</c:v>
                </c:pt>
                <c:pt idx="165">
                  <c:v>330396.2</c:v>
                </c:pt>
                <c:pt idx="166">
                  <c:v>330037.5</c:v>
                </c:pt>
                <c:pt idx="167">
                  <c:v>329738.3</c:v>
                </c:pt>
                <c:pt idx="168">
                  <c:v>328411.5</c:v>
                </c:pt>
                <c:pt idx="169">
                  <c:v>327951.8</c:v>
                </c:pt>
                <c:pt idx="170">
                  <c:v>327103</c:v>
                </c:pt>
                <c:pt idx="171">
                  <c:v>326809.7</c:v>
                </c:pt>
                <c:pt idx="172">
                  <c:v>325979.8</c:v>
                </c:pt>
                <c:pt idx="173">
                  <c:v>325891.90000000002</c:v>
                </c:pt>
                <c:pt idx="174">
                  <c:v>324567.90000000002</c:v>
                </c:pt>
                <c:pt idx="175">
                  <c:v>323721</c:v>
                </c:pt>
                <c:pt idx="176">
                  <c:v>324083.40000000002</c:v>
                </c:pt>
                <c:pt idx="177">
                  <c:v>324096.90000000002</c:v>
                </c:pt>
                <c:pt idx="178">
                  <c:v>323245.5</c:v>
                </c:pt>
                <c:pt idx="179">
                  <c:v>322622</c:v>
                </c:pt>
                <c:pt idx="180">
                  <c:v>323244.40000000002</c:v>
                </c:pt>
                <c:pt idx="181">
                  <c:v>323409.2</c:v>
                </c:pt>
                <c:pt idx="182">
                  <c:v>322267.2</c:v>
                </c:pt>
                <c:pt idx="183">
                  <c:v>321612.90000000002</c:v>
                </c:pt>
                <c:pt idx="184">
                  <c:v>321622.2</c:v>
                </c:pt>
                <c:pt idx="185">
                  <c:v>321062.8</c:v>
                </c:pt>
                <c:pt idx="186">
                  <c:v>320490.59999999998</c:v>
                </c:pt>
                <c:pt idx="187">
                  <c:v>320799.8</c:v>
                </c:pt>
                <c:pt idx="188">
                  <c:v>319722.59999999998</c:v>
                </c:pt>
                <c:pt idx="189">
                  <c:v>320442.3</c:v>
                </c:pt>
                <c:pt idx="190">
                  <c:v>320261.90000000002</c:v>
                </c:pt>
                <c:pt idx="191">
                  <c:v>319750.09999999998</c:v>
                </c:pt>
                <c:pt idx="192">
                  <c:v>319197.7</c:v>
                </c:pt>
                <c:pt idx="193">
                  <c:v>319895.40000000002</c:v>
                </c:pt>
                <c:pt idx="194">
                  <c:v>320052.5</c:v>
                </c:pt>
                <c:pt idx="195">
                  <c:v>319067.2</c:v>
                </c:pt>
                <c:pt idx="196">
                  <c:v>319102.09999999998</c:v>
                </c:pt>
                <c:pt idx="197">
                  <c:v>319168.40000000002</c:v>
                </c:pt>
                <c:pt idx="198">
                  <c:v>318646.59999999998</c:v>
                </c:pt>
                <c:pt idx="199">
                  <c:v>318890.3</c:v>
                </c:pt>
                <c:pt idx="200">
                  <c:v>319414.40000000002</c:v>
                </c:pt>
                <c:pt idx="201">
                  <c:v>319910.59999999998</c:v>
                </c:pt>
                <c:pt idx="202">
                  <c:v>319536.3</c:v>
                </c:pt>
                <c:pt idx="203">
                  <c:v>319595.09999999998</c:v>
                </c:pt>
                <c:pt idx="204">
                  <c:v>320232.2</c:v>
                </c:pt>
                <c:pt idx="205">
                  <c:v>319768.3</c:v>
                </c:pt>
                <c:pt idx="206">
                  <c:v>319583.3</c:v>
                </c:pt>
                <c:pt idx="207">
                  <c:v>319819.59999999998</c:v>
                </c:pt>
                <c:pt idx="208">
                  <c:v>320231.7</c:v>
                </c:pt>
                <c:pt idx="209">
                  <c:v>320089.59999999998</c:v>
                </c:pt>
                <c:pt idx="210">
                  <c:v>319417.8</c:v>
                </c:pt>
                <c:pt idx="211">
                  <c:v>319335.3</c:v>
                </c:pt>
                <c:pt idx="212">
                  <c:v>319383.8</c:v>
                </c:pt>
                <c:pt idx="213">
                  <c:v>319826</c:v>
                </c:pt>
                <c:pt idx="214">
                  <c:v>320096.7</c:v>
                </c:pt>
                <c:pt idx="215">
                  <c:v>320753.2</c:v>
                </c:pt>
                <c:pt idx="216">
                  <c:v>320017.5</c:v>
                </c:pt>
                <c:pt idx="217">
                  <c:v>320751.3</c:v>
                </c:pt>
                <c:pt idx="218">
                  <c:v>320339.40000000002</c:v>
                </c:pt>
                <c:pt idx="219">
                  <c:v>319445.3</c:v>
                </c:pt>
                <c:pt idx="220">
                  <c:v>320080.7</c:v>
                </c:pt>
                <c:pt idx="221">
                  <c:v>320017.90000000002</c:v>
                </c:pt>
                <c:pt idx="222">
                  <c:v>319833.59999999998</c:v>
                </c:pt>
                <c:pt idx="223">
                  <c:v>320045.40000000002</c:v>
                </c:pt>
                <c:pt idx="224">
                  <c:v>320682.3</c:v>
                </c:pt>
                <c:pt idx="225">
                  <c:v>320565.2</c:v>
                </c:pt>
                <c:pt idx="226">
                  <c:v>320528.2</c:v>
                </c:pt>
                <c:pt idx="227">
                  <c:v>319823.40000000002</c:v>
                </c:pt>
                <c:pt idx="228">
                  <c:v>319660.2</c:v>
                </c:pt>
                <c:pt idx="229">
                  <c:v>318934.40000000002</c:v>
                </c:pt>
                <c:pt idx="230">
                  <c:v>319080.5</c:v>
                </c:pt>
                <c:pt idx="231">
                  <c:v>318701.2</c:v>
                </c:pt>
                <c:pt idx="232">
                  <c:v>318608.7</c:v>
                </c:pt>
                <c:pt idx="233">
                  <c:v>319671</c:v>
                </c:pt>
                <c:pt idx="234">
                  <c:v>319282.3</c:v>
                </c:pt>
                <c:pt idx="235">
                  <c:v>318764.2</c:v>
                </c:pt>
                <c:pt idx="236">
                  <c:v>318095.2</c:v>
                </c:pt>
                <c:pt idx="237">
                  <c:v>318661.2</c:v>
                </c:pt>
                <c:pt idx="238">
                  <c:v>318391.40000000002</c:v>
                </c:pt>
                <c:pt idx="239">
                  <c:v>318074.09999999998</c:v>
                </c:pt>
                <c:pt idx="240">
                  <c:v>317820.80000000005</c:v>
                </c:pt>
                <c:pt idx="241">
                  <c:v>317057.8</c:v>
                </c:pt>
                <c:pt idx="242">
                  <c:v>317256.3</c:v>
                </c:pt>
                <c:pt idx="243">
                  <c:v>317122.3</c:v>
                </c:pt>
                <c:pt idx="244">
                  <c:v>317196.59999999998</c:v>
                </c:pt>
                <c:pt idx="245">
                  <c:v>316673.8</c:v>
                </c:pt>
                <c:pt idx="246">
                  <c:v>316886.2</c:v>
                </c:pt>
                <c:pt idx="247">
                  <c:v>317965</c:v>
                </c:pt>
                <c:pt idx="248">
                  <c:v>317140.7</c:v>
                </c:pt>
                <c:pt idx="249">
                  <c:v>317247.90000000002</c:v>
                </c:pt>
                <c:pt idx="250">
                  <c:v>316735.09999999998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'C1S'!$C$21:$C$226</c:f>
              <c:numCache>
                <c:formatCode>General</c:formatCode>
                <c:ptCount val="206"/>
                <c:pt idx="0">
                  <c:v>323350.90000000002</c:v>
                </c:pt>
                <c:pt idx="1">
                  <c:v>323385</c:v>
                </c:pt>
                <c:pt idx="2">
                  <c:v>323423.5</c:v>
                </c:pt>
                <c:pt idx="3">
                  <c:v>323463.7</c:v>
                </c:pt>
                <c:pt idx="4">
                  <c:v>323510.59999999998</c:v>
                </c:pt>
                <c:pt idx="5">
                  <c:v>323560.90000000002</c:v>
                </c:pt>
                <c:pt idx="6">
                  <c:v>323614.3</c:v>
                </c:pt>
                <c:pt idx="7">
                  <c:v>323673.09999999998</c:v>
                </c:pt>
                <c:pt idx="8">
                  <c:v>323737.8</c:v>
                </c:pt>
                <c:pt idx="9">
                  <c:v>323807.40000000002</c:v>
                </c:pt>
                <c:pt idx="10">
                  <c:v>323882.40000000002</c:v>
                </c:pt>
                <c:pt idx="11">
                  <c:v>323963</c:v>
                </c:pt>
                <c:pt idx="12">
                  <c:v>324051</c:v>
                </c:pt>
                <c:pt idx="13">
                  <c:v>324143.8</c:v>
                </c:pt>
                <c:pt idx="14">
                  <c:v>324243.90000000002</c:v>
                </c:pt>
                <c:pt idx="15">
                  <c:v>324351.90000000002</c:v>
                </c:pt>
                <c:pt idx="16">
                  <c:v>324468</c:v>
                </c:pt>
                <c:pt idx="17">
                  <c:v>324590.09999999998</c:v>
                </c:pt>
                <c:pt idx="18">
                  <c:v>324719.5</c:v>
                </c:pt>
                <c:pt idx="19">
                  <c:v>324856.3</c:v>
                </c:pt>
                <c:pt idx="20">
                  <c:v>325001.09999999998</c:v>
                </c:pt>
                <c:pt idx="21">
                  <c:v>325153.90000000002</c:v>
                </c:pt>
                <c:pt idx="22">
                  <c:v>325313.3</c:v>
                </c:pt>
                <c:pt idx="23">
                  <c:v>325480.90000000002</c:v>
                </c:pt>
                <c:pt idx="24">
                  <c:v>325657.40000000002</c:v>
                </c:pt>
                <c:pt idx="25">
                  <c:v>325841.59999999998</c:v>
                </c:pt>
                <c:pt idx="26">
                  <c:v>326032.7</c:v>
                </c:pt>
                <c:pt idx="27">
                  <c:v>326232</c:v>
                </c:pt>
                <c:pt idx="28">
                  <c:v>326438.2</c:v>
                </c:pt>
                <c:pt idx="29">
                  <c:v>326654.3</c:v>
                </c:pt>
                <c:pt idx="30">
                  <c:v>326878.40000000002</c:v>
                </c:pt>
                <c:pt idx="31">
                  <c:v>327110.09999999998</c:v>
                </c:pt>
                <c:pt idx="32">
                  <c:v>327347.40000000002</c:v>
                </c:pt>
                <c:pt idx="33">
                  <c:v>327592</c:v>
                </c:pt>
                <c:pt idx="34">
                  <c:v>327841.7</c:v>
                </c:pt>
                <c:pt idx="35">
                  <c:v>328095.90000000002</c:v>
                </c:pt>
                <c:pt idx="36">
                  <c:v>328353.09999999998</c:v>
                </c:pt>
                <c:pt idx="37">
                  <c:v>328615.09999999998</c:v>
                </c:pt>
                <c:pt idx="38">
                  <c:v>328880.90000000002</c:v>
                </c:pt>
                <c:pt idx="39">
                  <c:v>329150</c:v>
                </c:pt>
                <c:pt idx="40">
                  <c:v>329421</c:v>
                </c:pt>
                <c:pt idx="41">
                  <c:v>329693.90000000002</c:v>
                </c:pt>
                <c:pt idx="42">
                  <c:v>329966</c:v>
                </c:pt>
                <c:pt idx="43">
                  <c:v>330239</c:v>
                </c:pt>
                <c:pt idx="44">
                  <c:v>330509.2</c:v>
                </c:pt>
                <c:pt idx="45">
                  <c:v>330778.5</c:v>
                </c:pt>
                <c:pt idx="46">
                  <c:v>331042.3</c:v>
                </c:pt>
                <c:pt idx="47">
                  <c:v>331300.7</c:v>
                </c:pt>
                <c:pt idx="48">
                  <c:v>331554</c:v>
                </c:pt>
                <c:pt idx="49">
                  <c:v>331801.5</c:v>
                </c:pt>
                <c:pt idx="50">
                  <c:v>332039.7</c:v>
                </c:pt>
                <c:pt idx="51">
                  <c:v>332268.09999999998</c:v>
                </c:pt>
                <c:pt idx="52">
                  <c:v>332487.5</c:v>
                </c:pt>
                <c:pt idx="53">
                  <c:v>332694</c:v>
                </c:pt>
                <c:pt idx="54">
                  <c:v>332887.3</c:v>
                </c:pt>
                <c:pt idx="55">
                  <c:v>333069.40000000002</c:v>
                </c:pt>
                <c:pt idx="56">
                  <c:v>333236</c:v>
                </c:pt>
                <c:pt idx="57">
                  <c:v>333386.90000000002</c:v>
                </c:pt>
                <c:pt idx="58">
                  <c:v>333522.3</c:v>
                </c:pt>
                <c:pt idx="59">
                  <c:v>333639.5</c:v>
                </c:pt>
                <c:pt idx="60">
                  <c:v>333740.5</c:v>
                </c:pt>
                <c:pt idx="61">
                  <c:v>333823.90000000002</c:v>
                </c:pt>
                <c:pt idx="62">
                  <c:v>333888.5</c:v>
                </c:pt>
                <c:pt idx="63">
                  <c:v>333934.59999999998</c:v>
                </c:pt>
                <c:pt idx="64">
                  <c:v>333961</c:v>
                </c:pt>
                <c:pt idx="65">
                  <c:v>333966.3</c:v>
                </c:pt>
                <c:pt idx="66">
                  <c:v>333952.8</c:v>
                </c:pt>
                <c:pt idx="67">
                  <c:v>333918.09999999998</c:v>
                </c:pt>
                <c:pt idx="68">
                  <c:v>333864.2</c:v>
                </c:pt>
                <c:pt idx="69">
                  <c:v>333792.2</c:v>
                </c:pt>
                <c:pt idx="70">
                  <c:v>333699.59999999998</c:v>
                </c:pt>
                <c:pt idx="71">
                  <c:v>333587</c:v>
                </c:pt>
                <c:pt idx="72">
                  <c:v>333457.5</c:v>
                </c:pt>
                <c:pt idx="73">
                  <c:v>333310.2</c:v>
                </c:pt>
                <c:pt idx="74">
                  <c:v>333147.3</c:v>
                </c:pt>
                <c:pt idx="75">
                  <c:v>332967.59999999998</c:v>
                </c:pt>
                <c:pt idx="76">
                  <c:v>332771.7</c:v>
                </c:pt>
                <c:pt idx="77">
                  <c:v>332565.8</c:v>
                </c:pt>
                <c:pt idx="78">
                  <c:v>332348.09999999998</c:v>
                </c:pt>
                <c:pt idx="79">
                  <c:v>332121.2</c:v>
                </c:pt>
                <c:pt idx="80">
                  <c:v>331884</c:v>
                </c:pt>
                <c:pt idx="81">
                  <c:v>331641.3</c:v>
                </c:pt>
                <c:pt idx="82">
                  <c:v>331393.7</c:v>
                </c:pt>
                <c:pt idx="83">
                  <c:v>331142.7</c:v>
                </c:pt>
                <c:pt idx="84">
                  <c:v>330891.09999999998</c:v>
                </c:pt>
                <c:pt idx="85">
                  <c:v>330641</c:v>
                </c:pt>
                <c:pt idx="86">
                  <c:v>330394.7</c:v>
                </c:pt>
                <c:pt idx="87">
                  <c:v>330155.59999999998</c:v>
                </c:pt>
                <c:pt idx="88">
                  <c:v>329925.8</c:v>
                </c:pt>
                <c:pt idx="89">
                  <c:v>329709.40000000002</c:v>
                </c:pt>
                <c:pt idx="90">
                  <c:v>329507.40000000002</c:v>
                </c:pt>
                <c:pt idx="91">
                  <c:v>329321.09999999998</c:v>
                </c:pt>
                <c:pt idx="92">
                  <c:v>329153.40000000002</c:v>
                </c:pt>
                <c:pt idx="93">
                  <c:v>329009.59999999998</c:v>
                </c:pt>
                <c:pt idx="94">
                  <c:v>328886.90000000002</c:v>
                </c:pt>
                <c:pt idx="95">
                  <c:v>328785.8</c:v>
                </c:pt>
                <c:pt idx="96">
                  <c:v>328711.3</c:v>
                </c:pt>
                <c:pt idx="97">
                  <c:v>328660.3</c:v>
                </c:pt>
                <c:pt idx="98">
                  <c:v>328630.09999999998</c:v>
                </c:pt>
                <c:pt idx="99">
                  <c:v>328623.8</c:v>
                </c:pt>
                <c:pt idx="100">
                  <c:v>328636</c:v>
                </c:pt>
                <c:pt idx="101">
                  <c:v>328666.3</c:v>
                </c:pt>
                <c:pt idx="102">
                  <c:v>328710.2</c:v>
                </c:pt>
                <c:pt idx="103">
                  <c:v>328765</c:v>
                </c:pt>
                <c:pt idx="104">
                  <c:v>328828.40000000002</c:v>
                </c:pt>
                <c:pt idx="105">
                  <c:v>328895.8</c:v>
                </c:pt>
                <c:pt idx="106">
                  <c:v>328965.09999999998</c:v>
                </c:pt>
                <c:pt idx="107">
                  <c:v>329034.5</c:v>
                </c:pt>
                <c:pt idx="108">
                  <c:v>329101.5</c:v>
                </c:pt>
                <c:pt idx="109">
                  <c:v>329162.90000000002</c:v>
                </c:pt>
                <c:pt idx="110">
                  <c:v>329220.8</c:v>
                </c:pt>
                <c:pt idx="111">
                  <c:v>329275.09999999998</c:v>
                </c:pt>
                <c:pt idx="112">
                  <c:v>329328.09999999998</c:v>
                </c:pt>
                <c:pt idx="113">
                  <c:v>329380.8</c:v>
                </c:pt>
                <c:pt idx="114">
                  <c:v>329437.7</c:v>
                </c:pt>
                <c:pt idx="115">
                  <c:v>329501.5</c:v>
                </c:pt>
                <c:pt idx="116">
                  <c:v>329577.59999999998</c:v>
                </c:pt>
                <c:pt idx="117">
                  <c:v>329667.5</c:v>
                </c:pt>
                <c:pt idx="118">
                  <c:v>329777.2</c:v>
                </c:pt>
                <c:pt idx="119">
                  <c:v>329908.3</c:v>
                </c:pt>
                <c:pt idx="120">
                  <c:v>330064.8</c:v>
                </c:pt>
                <c:pt idx="121">
                  <c:v>330245.5</c:v>
                </c:pt>
                <c:pt idx="122">
                  <c:v>330450.7</c:v>
                </c:pt>
                <c:pt idx="123">
                  <c:v>330677.2</c:v>
                </c:pt>
                <c:pt idx="124">
                  <c:v>330926.40000000002</c:v>
                </c:pt>
                <c:pt idx="125">
                  <c:v>331193.5</c:v>
                </c:pt>
                <c:pt idx="126">
                  <c:v>331472.2</c:v>
                </c:pt>
                <c:pt idx="127">
                  <c:v>331757.90000000002</c:v>
                </c:pt>
                <c:pt idx="128">
                  <c:v>332037.59999999998</c:v>
                </c:pt>
                <c:pt idx="129">
                  <c:v>332310.7</c:v>
                </c:pt>
                <c:pt idx="130">
                  <c:v>332567.7</c:v>
                </c:pt>
                <c:pt idx="131">
                  <c:v>332796.5</c:v>
                </c:pt>
                <c:pt idx="132">
                  <c:v>332990.59999999998</c:v>
                </c:pt>
                <c:pt idx="133">
                  <c:v>333143.59999999998</c:v>
                </c:pt>
                <c:pt idx="134">
                  <c:v>333248.59999999998</c:v>
                </c:pt>
                <c:pt idx="135">
                  <c:v>333298.5</c:v>
                </c:pt>
                <c:pt idx="136">
                  <c:v>333290.5</c:v>
                </c:pt>
                <c:pt idx="137">
                  <c:v>333219.7</c:v>
                </c:pt>
                <c:pt idx="138">
                  <c:v>333083.59999999998</c:v>
                </c:pt>
                <c:pt idx="139">
                  <c:v>332885</c:v>
                </c:pt>
                <c:pt idx="140">
                  <c:v>332622.8</c:v>
                </c:pt>
                <c:pt idx="141">
                  <c:v>332301.90000000002</c:v>
                </c:pt>
                <c:pt idx="142">
                  <c:v>331925.2</c:v>
                </c:pt>
                <c:pt idx="143">
                  <c:v>331497.40000000002</c:v>
                </c:pt>
                <c:pt idx="144">
                  <c:v>331024.5</c:v>
                </c:pt>
                <c:pt idx="145">
                  <c:v>330513.3</c:v>
                </c:pt>
                <c:pt idx="146">
                  <c:v>329971.5</c:v>
                </c:pt>
                <c:pt idx="147">
                  <c:v>329404.40000000002</c:v>
                </c:pt>
                <c:pt idx="148">
                  <c:v>328821.40000000002</c:v>
                </c:pt>
                <c:pt idx="149">
                  <c:v>328230.09999999998</c:v>
                </c:pt>
                <c:pt idx="150">
                  <c:v>327639.59999999998</c:v>
                </c:pt>
                <c:pt idx="151">
                  <c:v>327055</c:v>
                </c:pt>
                <c:pt idx="152">
                  <c:v>326483.40000000002</c:v>
                </c:pt>
                <c:pt idx="153">
                  <c:v>325929.2</c:v>
                </c:pt>
                <c:pt idx="154">
                  <c:v>325398.3</c:v>
                </c:pt>
                <c:pt idx="155">
                  <c:v>324893</c:v>
                </c:pt>
                <c:pt idx="156">
                  <c:v>324418.90000000002</c:v>
                </c:pt>
                <c:pt idx="157">
                  <c:v>323977.40000000002</c:v>
                </c:pt>
                <c:pt idx="158">
                  <c:v>323567.5</c:v>
                </c:pt>
                <c:pt idx="159">
                  <c:v>323190.7</c:v>
                </c:pt>
                <c:pt idx="160">
                  <c:v>322848.7</c:v>
                </c:pt>
                <c:pt idx="161">
                  <c:v>322540.59999999998</c:v>
                </c:pt>
                <c:pt idx="162">
                  <c:v>322262.90000000002</c:v>
                </c:pt>
                <c:pt idx="163">
                  <c:v>322015.09999999998</c:v>
                </c:pt>
                <c:pt idx="164">
                  <c:v>321798.3</c:v>
                </c:pt>
                <c:pt idx="165">
                  <c:v>321609.40000000002</c:v>
                </c:pt>
                <c:pt idx="166">
                  <c:v>321444.90000000002</c:v>
                </c:pt>
                <c:pt idx="167">
                  <c:v>321304</c:v>
                </c:pt>
                <c:pt idx="168">
                  <c:v>321184.40000000002</c:v>
                </c:pt>
                <c:pt idx="169">
                  <c:v>321082.2</c:v>
                </c:pt>
                <c:pt idx="170">
                  <c:v>320998.09999999998</c:v>
                </c:pt>
                <c:pt idx="171">
                  <c:v>320926.40000000002</c:v>
                </c:pt>
                <c:pt idx="172">
                  <c:v>320867.3</c:v>
                </c:pt>
                <c:pt idx="173">
                  <c:v>320819.59999999998</c:v>
                </c:pt>
                <c:pt idx="174">
                  <c:v>320781.90000000002</c:v>
                </c:pt>
                <c:pt idx="175">
                  <c:v>320750.40000000002</c:v>
                </c:pt>
                <c:pt idx="176">
                  <c:v>320724.8</c:v>
                </c:pt>
                <c:pt idx="177">
                  <c:v>320706.59999999998</c:v>
                </c:pt>
                <c:pt idx="178">
                  <c:v>320692.59999999998</c:v>
                </c:pt>
                <c:pt idx="179">
                  <c:v>320682</c:v>
                </c:pt>
                <c:pt idx="180">
                  <c:v>320675.5</c:v>
                </c:pt>
                <c:pt idx="181">
                  <c:v>320670.7</c:v>
                </c:pt>
                <c:pt idx="182">
                  <c:v>320666.8</c:v>
                </c:pt>
                <c:pt idx="183">
                  <c:v>320663.3</c:v>
                </c:pt>
                <c:pt idx="184">
                  <c:v>320661.8</c:v>
                </c:pt>
                <c:pt idx="185">
                  <c:v>320661</c:v>
                </c:pt>
                <c:pt idx="186">
                  <c:v>320659.7</c:v>
                </c:pt>
                <c:pt idx="187">
                  <c:v>320659.90000000002</c:v>
                </c:pt>
                <c:pt idx="188">
                  <c:v>320660.8</c:v>
                </c:pt>
                <c:pt idx="189">
                  <c:v>320661.7</c:v>
                </c:pt>
                <c:pt idx="190">
                  <c:v>320661.90000000002</c:v>
                </c:pt>
                <c:pt idx="191">
                  <c:v>320662.59999999998</c:v>
                </c:pt>
                <c:pt idx="192">
                  <c:v>320664.8</c:v>
                </c:pt>
                <c:pt idx="193">
                  <c:v>320667.3</c:v>
                </c:pt>
                <c:pt idx="194">
                  <c:v>320669.8</c:v>
                </c:pt>
                <c:pt idx="195">
                  <c:v>320671.40000000002</c:v>
                </c:pt>
                <c:pt idx="196">
                  <c:v>320672.5</c:v>
                </c:pt>
                <c:pt idx="197">
                  <c:v>320672.3</c:v>
                </c:pt>
                <c:pt idx="198">
                  <c:v>320673.59999999998</c:v>
                </c:pt>
                <c:pt idx="199">
                  <c:v>320673.40000000002</c:v>
                </c:pt>
                <c:pt idx="200">
                  <c:v>320674.09999999998</c:v>
                </c:pt>
                <c:pt idx="201">
                  <c:v>320676.7</c:v>
                </c:pt>
                <c:pt idx="202">
                  <c:v>320677.90000000002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'C1S'!$D$21:$D$226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</c:v>
                </c:pt>
                <c:pt idx="65">
                  <c:v>322401</c:v>
                </c:pt>
                <c:pt idx="66">
                  <c:v>322378.2</c:v>
                </c:pt>
                <c:pt idx="67">
                  <c:v>322353.7</c:v>
                </c:pt>
                <c:pt idx="68">
                  <c:v>322329.5</c:v>
                </c:pt>
                <c:pt idx="69">
                  <c:v>322306.5</c:v>
                </c:pt>
                <c:pt idx="70">
                  <c:v>322281.8</c:v>
                </c:pt>
                <c:pt idx="71">
                  <c:v>322255.7</c:v>
                </c:pt>
                <c:pt idx="72">
                  <c:v>322230.7</c:v>
                </c:pt>
                <c:pt idx="73">
                  <c:v>322205.40000000002</c:v>
                </c:pt>
                <c:pt idx="74">
                  <c:v>322181.2</c:v>
                </c:pt>
                <c:pt idx="75">
                  <c:v>322155.8</c:v>
                </c:pt>
                <c:pt idx="76">
                  <c:v>322129.09999999998</c:v>
                </c:pt>
                <c:pt idx="77">
                  <c:v>322105.90000000002</c:v>
                </c:pt>
                <c:pt idx="78">
                  <c:v>322083.3</c:v>
                </c:pt>
                <c:pt idx="79">
                  <c:v>322062.3</c:v>
                </c:pt>
                <c:pt idx="80">
                  <c:v>322040.3</c:v>
                </c:pt>
                <c:pt idx="81">
                  <c:v>322020.2</c:v>
                </c:pt>
                <c:pt idx="82">
                  <c:v>322000.8</c:v>
                </c:pt>
                <c:pt idx="83">
                  <c:v>321981.5</c:v>
                </c:pt>
                <c:pt idx="84">
                  <c:v>321962.8</c:v>
                </c:pt>
                <c:pt idx="85">
                  <c:v>321944.5</c:v>
                </c:pt>
                <c:pt idx="86">
                  <c:v>321926.2</c:v>
                </c:pt>
                <c:pt idx="87">
                  <c:v>321908.90000000002</c:v>
                </c:pt>
                <c:pt idx="88">
                  <c:v>321891.90000000002</c:v>
                </c:pt>
                <c:pt idx="89">
                  <c:v>321876.8</c:v>
                </c:pt>
                <c:pt idx="90">
                  <c:v>321861.8</c:v>
                </c:pt>
                <c:pt idx="91">
                  <c:v>321845.8</c:v>
                </c:pt>
                <c:pt idx="92">
                  <c:v>321829.5</c:v>
                </c:pt>
                <c:pt idx="93">
                  <c:v>321816.3</c:v>
                </c:pt>
                <c:pt idx="94">
                  <c:v>321801.8</c:v>
                </c:pt>
                <c:pt idx="95">
                  <c:v>321785.59999999998</c:v>
                </c:pt>
                <c:pt idx="96">
                  <c:v>321772.09999999998</c:v>
                </c:pt>
                <c:pt idx="97">
                  <c:v>321758.2</c:v>
                </c:pt>
                <c:pt idx="98">
                  <c:v>321742</c:v>
                </c:pt>
                <c:pt idx="99">
                  <c:v>321728.09999999998</c:v>
                </c:pt>
                <c:pt idx="100">
                  <c:v>321712.90000000002</c:v>
                </c:pt>
                <c:pt idx="101">
                  <c:v>321698.5</c:v>
                </c:pt>
                <c:pt idx="102">
                  <c:v>321683.5</c:v>
                </c:pt>
                <c:pt idx="103">
                  <c:v>321668</c:v>
                </c:pt>
                <c:pt idx="104">
                  <c:v>321653.3</c:v>
                </c:pt>
                <c:pt idx="105">
                  <c:v>321637.90000000002</c:v>
                </c:pt>
                <c:pt idx="106">
                  <c:v>321622.59999999998</c:v>
                </c:pt>
                <c:pt idx="107">
                  <c:v>321608.2</c:v>
                </c:pt>
                <c:pt idx="108">
                  <c:v>321593.8</c:v>
                </c:pt>
                <c:pt idx="109">
                  <c:v>321577.8</c:v>
                </c:pt>
                <c:pt idx="110">
                  <c:v>321562</c:v>
                </c:pt>
                <c:pt idx="111">
                  <c:v>321545.90000000002</c:v>
                </c:pt>
                <c:pt idx="112">
                  <c:v>321530.2</c:v>
                </c:pt>
                <c:pt idx="113">
                  <c:v>321513.3</c:v>
                </c:pt>
                <c:pt idx="114">
                  <c:v>321496.8</c:v>
                </c:pt>
                <c:pt idx="115">
                  <c:v>321479.8</c:v>
                </c:pt>
                <c:pt idx="116">
                  <c:v>321463.7</c:v>
                </c:pt>
                <c:pt idx="117">
                  <c:v>321446.09999999998</c:v>
                </c:pt>
                <c:pt idx="118">
                  <c:v>321429.5</c:v>
                </c:pt>
                <c:pt idx="119">
                  <c:v>321412.40000000002</c:v>
                </c:pt>
                <c:pt idx="120">
                  <c:v>321396.5</c:v>
                </c:pt>
                <c:pt idx="121">
                  <c:v>321379.3</c:v>
                </c:pt>
                <c:pt idx="122">
                  <c:v>321361.2</c:v>
                </c:pt>
                <c:pt idx="123">
                  <c:v>321340</c:v>
                </c:pt>
                <c:pt idx="124">
                  <c:v>321320</c:v>
                </c:pt>
                <c:pt idx="125">
                  <c:v>321299.90000000002</c:v>
                </c:pt>
                <c:pt idx="126">
                  <c:v>321279</c:v>
                </c:pt>
                <c:pt idx="127">
                  <c:v>321259</c:v>
                </c:pt>
                <c:pt idx="128">
                  <c:v>321234</c:v>
                </c:pt>
                <c:pt idx="129">
                  <c:v>321211.40000000002</c:v>
                </c:pt>
                <c:pt idx="130">
                  <c:v>321190</c:v>
                </c:pt>
                <c:pt idx="131">
                  <c:v>321165.90000000002</c:v>
                </c:pt>
                <c:pt idx="132">
                  <c:v>321141</c:v>
                </c:pt>
                <c:pt idx="133">
                  <c:v>321116.3</c:v>
                </c:pt>
                <c:pt idx="134">
                  <c:v>321091.90000000002</c:v>
                </c:pt>
                <c:pt idx="135">
                  <c:v>321066.59999999998</c:v>
                </c:pt>
                <c:pt idx="136">
                  <c:v>321042.09999999998</c:v>
                </c:pt>
                <c:pt idx="137">
                  <c:v>321016.8</c:v>
                </c:pt>
                <c:pt idx="138">
                  <c:v>320990.2</c:v>
                </c:pt>
                <c:pt idx="139">
                  <c:v>320965.3</c:v>
                </c:pt>
                <c:pt idx="140">
                  <c:v>320939.8</c:v>
                </c:pt>
                <c:pt idx="141">
                  <c:v>320916.3</c:v>
                </c:pt>
                <c:pt idx="142">
                  <c:v>320893.7</c:v>
                </c:pt>
                <c:pt idx="143">
                  <c:v>320871.90000000002</c:v>
                </c:pt>
                <c:pt idx="144">
                  <c:v>320850.5</c:v>
                </c:pt>
                <c:pt idx="145">
                  <c:v>320830.3</c:v>
                </c:pt>
                <c:pt idx="146">
                  <c:v>320811.09999999998</c:v>
                </c:pt>
                <c:pt idx="147">
                  <c:v>320791.2</c:v>
                </c:pt>
                <c:pt idx="148">
                  <c:v>320771.90000000002</c:v>
                </c:pt>
                <c:pt idx="149">
                  <c:v>320753.2</c:v>
                </c:pt>
                <c:pt idx="150">
                  <c:v>320737.3</c:v>
                </c:pt>
                <c:pt idx="151">
                  <c:v>320722.3</c:v>
                </c:pt>
                <c:pt idx="152">
                  <c:v>320708.90000000002</c:v>
                </c:pt>
                <c:pt idx="153">
                  <c:v>320696.3</c:v>
                </c:pt>
                <c:pt idx="154">
                  <c:v>320685.3</c:v>
                </c:pt>
                <c:pt idx="155">
                  <c:v>320674.40000000002</c:v>
                </c:pt>
                <c:pt idx="156">
                  <c:v>320666.3</c:v>
                </c:pt>
                <c:pt idx="157">
                  <c:v>320659.90000000002</c:v>
                </c:pt>
                <c:pt idx="158">
                  <c:v>320652.80000000005</c:v>
                </c:pt>
                <c:pt idx="159">
                  <c:v>320645.59999999998</c:v>
                </c:pt>
                <c:pt idx="160">
                  <c:v>320640.2</c:v>
                </c:pt>
                <c:pt idx="161">
                  <c:v>320636.09999999998</c:v>
                </c:pt>
                <c:pt idx="162">
                  <c:v>320630.59999999998</c:v>
                </c:pt>
                <c:pt idx="163">
                  <c:v>320624.8</c:v>
                </c:pt>
                <c:pt idx="164">
                  <c:v>320621.40000000002</c:v>
                </c:pt>
                <c:pt idx="165">
                  <c:v>320619.40000000002</c:v>
                </c:pt>
                <c:pt idx="166">
                  <c:v>320617.3</c:v>
                </c:pt>
                <c:pt idx="167">
                  <c:v>320616.3</c:v>
                </c:pt>
                <c:pt idx="168">
                  <c:v>320616.59999999998</c:v>
                </c:pt>
                <c:pt idx="169">
                  <c:v>320616.2</c:v>
                </c:pt>
                <c:pt idx="170">
                  <c:v>320618.09999999998</c:v>
                </c:pt>
                <c:pt idx="171">
                  <c:v>320618.40000000002</c:v>
                </c:pt>
                <c:pt idx="172">
                  <c:v>320619.2</c:v>
                </c:pt>
                <c:pt idx="173">
                  <c:v>320621</c:v>
                </c:pt>
                <c:pt idx="174">
                  <c:v>320624</c:v>
                </c:pt>
                <c:pt idx="175">
                  <c:v>320625.5</c:v>
                </c:pt>
                <c:pt idx="176">
                  <c:v>320626.7</c:v>
                </c:pt>
                <c:pt idx="177">
                  <c:v>320629.90000000002</c:v>
                </c:pt>
                <c:pt idx="178">
                  <c:v>320633.09999999998</c:v>
                </c:pt>
                <c:pt idx="179">
                  <c:v>320636.2</c:v>
                </c:pt>
                <c:pt idx="180">
                  <c:v>320640.3</c:v>
                </c:pt>
                <c:pt idx="181">
                  <c:v>320643.90000000002</c:v>
                </c:pt>
                <c:pt idx="182">
                  <c:v>320646.5</c:v>
                </c:pt>
                <c:pt idx="183">
                  <c:v>320648.09999999998</c:v>
                </c:pt>
                <c:pt idx="184">
                  <c:v>320650.40000000002</c:v>
                </c:pt>
                <c:pt idx="185">
                  <c:v>320652.59999999998</c:v>
                </c:pt>
                <c:pt idx="186">
                  <c:v>320653.40000000002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320661.3</c:v>
                </c:pt>
                <c:pt idx="192">
                  <c:v>320663.90000000002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axId val="161538048"/>
        <c:axId val="161539968"/>
      </c:scatterChart>
      <c:valAx>
        <c:axId val="161538048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539968"/>
        <c:crosses val="autoZero"/>
        <c:crossBetween val="midCat"/>
      </c:valAx>
      <c:valAx>
        <c:axId val="161539968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4392670793218881E-2"/>
              <c:y val="0.4064135468428049"/>
            </c:manualLayout>
          </c:layout>
        </c:title>
        <c:numFmt formatCode="General" sourceLinked="1"/>
        <c:majorTickMark val="none"/>
        <c:tickLblPos val="nextTo"/>
        <c:crossAx val="16153804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ysClr val="window" lastClr="FFFFFF"/>
    </a:solidFill>
    <a:ln>
      <a:noFill/>
    </a:ln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049034897544077E-2"/>
          <c:y val="3.0555341694896272E-2"/>
          <c:w val="0.90757099278457665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324402</c:v>
                </c:pt>
                <c:pt idx="1">
                  <c:v>324345.40000000002</c:v>
                </c:pt>
                <c:pt idx="2">
                  <c:v>323704.3</c:v>
                </c:pt>
                <c:pt idx="3">
                  <c:v>323724.7</c:v>
                </c:pt>
                <c:pt idx="4">
                  <c:v>322975.3</c:v>
                </c:pt>
                <c:pt idx="5">
                  <c:v>323896.3</c:v>
                </c:pt>
                <c:pt idx="6">
                  <c:v>324756</c:v>
                </c:pt>
                <c:pt idx="7">
                  <c:v>323135.2</c:v>
                </c:pt>
                <c:pt idx="8">
                  <c:v>324040.3</c:v>
                </c:pt>
                <c:pt idx="9">
                  <c:v>324090.2</c:v>
                </c:pt>
                <c:pt idx="10">
                  <c:v>323077.7</c:v>
                </c:pt>
                <c:pt idx="11">
                  <c:v>322197.8</c:v>
                </c:pt>
                <c:pt idx="12">
                  <c:v>323422.3</c:v>
                </c:pt>
                <c:pt idx="13">
                  <c:v>323077.5</c:v>
                </c:pt>
                <c:pt idx="14">
                  <c:v>323034.90000000002</c:v>
                </c:pt>
                <c:pt idx="15">
                  <c:v>322918.90000000002</c:v>
                </c:pt>
                <c:pt idx="16">
                  <c:v>322621.5</c:v>
                </c:pt>
                <c:pt idx="17">
                  <c:v>323040.90000000002</c:v>
                </c:pt>
                <c:pt idx="18">
                  <c:v>323460.8</c:v>
                </c:pt>
                <c:pt idx="19">
                  <c:v>323059.90000000002</c:v>
                </c:pt>
                <c:pt idx="20">
                  <c:v>322600.3</c:v>
                </c:pt>
                <c:pt idx="21">
                  <c:v>323485.40000000002</c:v>
                </c:pt>
                <c:pt idx="22">
                  <c:v>322168.2</c:v>
                </c:pt>
                <c:pt idx="23">
                  <c:v>322533.5</c:v>
                </c:pt>
                <c:pt idx="24">
                  <c:v>323187.09999999998</c:v>
                </c:pt>
                <c:pt idx="25">
                  <c:v>322883</c:v>
                </c:pt>
                <c:pt idx="26">
                  <c:v>322460.09999999998</c:v>
                </c:pt>
                <c:pt idx="27">
                  <c:v>322677.09999999998</c:v>
                </c:pt>
                <c:pt idx="28">
                  <c:v>322810.90000000002</c:v>
                </c:pt>
                <c:pt idx="29">
                  <c:v>322954.90000000002</c:v>
                </c:pt>
                <c:pt idx="30">
                  <c:v>322446.59999999998</c:v>
                </c:pt>
                <c:pt idx="31">
                  <c:v>323261.7</c:v>
                </c:pt>
                <c:pt idx="32">
                  <c:v>323018.90000000002</c:v>
                </c:pt>
                <c:pt idx="33">
                  <c:v>322644.7</c:v>
                </c:pt>
                <c:pt idx="34">
                  <c:v>322334.5</c:v>
                </c:pt>
                <c:pt idx="35">
                  <c:v>323100.59999999998</c:v>
                </c:pt>
                <c:pt idx="36">
                  <c:v>323358.90000000002</c:v>
                </c:pt>
                <c:pt idx="37">
                  <c:v>323706.8</c:v>
                </c:pt>
                <c:pt idx="38">
                  <c:v>323807.2</c:v>
                </c:pt>
                <c:pt idx="39">
                  <c:v>324059.40000000002</c:v>
                </c:pt>
                <c:pt idx="40">
                  <c:v>324981.40000000002</c:v>
                </c:pt>
                <c:pt idx="41">
                  <c:v>325211.7</c:v>
                </c:pt>
                <c:pt idx="42">
                  <c:v>325144.2</c:v>
                </c:pt>
                <c:pt idx="43">
                  <c:v>325586.59999999998</c:v>
                </c:pt>
                <c:pt idx="44">
                  <c:v>326488.40000000002</c:v>
                </c:pt>
                <c:pt idx="45">
                  <c:v>326681.40000000002</c:v>
                </c:pt>
                <c:pt idx="46">
                  <c:v>327440.2</c:v>
                </c:pt>
                <c:pt idx="47">
                  <c:v>326661.3</c:v>
                </c:pt>
                <c:pt idx="48">
                  <c:v>326704.90000000002</c:v>
                </c:pt>
                <c:pt idx="49">
                  <c:v>326809.7</c:v>
                </c:pt>
                <c:pt idx="50">
                  <c:v>327647.5</c:v>
                </c:pt>
                <c:pt idx="51">
                  <c:v>327557.8</c:v>
                </c:pt>
                <c:pt idx="52">
                  <c:v>328179.5</c:v>
                </c:pt>
                <c:pt idx="53">
                  <c:v>328971.3</c:v>
                </c:pt>
                <c:pt idx="54">
                  <c:v>330084</c:v>
                </c:pt>
                <c:pt idx="55">
                  <c:v>330033.09999999998</c:v>
                </c:pt>
                <c:pt idx="56">
                  <c:v>330153.09999999998</c:v>
                </c:pt>
                <c:pt idx="57">
                  <c:v>330125.5</c:v>
                </c:pt>
                <c:pt idx="58">
                  <c:v>330364.3</c:v>
                </c:pt>
                <c:pt idx="59">
                  <c:v>330191</c:v>
                </c:pt>
                <c:pt idx="60">
                  <c:v>330892.40000000002</c:v>
                </c:pt>
                <c:pt idx="61">
                  <c:v>330269.7</c:v>
                </c:pt>
                <c:pt idx="62">
                  <c:v>330880.40000000002</c:v>
                </c:pt>
                <c:pt idx="63">
                  <c:v>330219.7</c:v>
                </c:pt>
                <c:pt idx="64">
                  <c:v>331198</c:v>
                </c:pt>
                <c:pt idx="65">
                  <c:v>331562.3</c:v>
                </c:pt>
                <c:pt idx="66">
                  <c:v>331289.8</c:v>
                </c:pt>
                <c:pt idx="67">
                  <c:v>330814.09999999998</c:v>
                </c:pt>
                <c:pt idx="68">
                  <c:v>331503.40000000002</c:v>
                </c:pt>
                <c:pt idx="69">
                  <c:v>331863.3</c:v>
                </c:pt>
                <c:pt idx="70">
                  <c:v>331319</c:v>
                </c:pt>
                <c:pt idx="71">
                  <c:v>332167.8</c:v>
                </c:pt>
                <c:pt idx="72">
                  <c:v>332624.8</c:v>
                </c:pt>
                <c:pt idx="73">
                  <c:v>331753.5</c:v>
                </c:pt>
                <c:pt idx="74">
                  <c:v>332346.8</c:v>
                </c:pt>
                <c:pt idx="75">
                  <c:v>332701.8</c:v>
                </c:pt>
                <c:pt idx="76">
                  <c:v>332519.2</c:v>
                </c:pt>
                <c:pt idx="77">
                  <c:v>333264</c:v>
                </c:pt>
                <c:pt idx="78">
                  <c:v>332833.7</c:v>
                </c:pt>
                <c:pt idx="79">
                  <c:v>332622.3</c:v>
                </c:pt>
                <c:pt idx="80">
                  <c:v>332784.90000000002</c:v>
                </c:pt>
                <c:pt idx="81">
                  <c:v>332678.8</c:v>
                </c:pt>
                <c:pt idx="82">
                  <c:v>332880.40000000002</c:v>
                </c:pt>
                <c:pt idx="83">
                  <c:v>333719.2</c:v>
                </c:pt>
                <c:pt idx="84">
                  <c:v>333341.90000000002</c:v>
                </c:pt>
                <c:pt idx="85">
                  <c:v>334136.8</c:v>
                </c:pt>
                <c:pt idx="86">
                  <c:v>333966.8</c:v>
                </c:pt>
                <c:pt idx="87">
                  <c:v>333380.5</c:v>
                </c:pt>
                <c:pt idx="88">
                  <c:v>334129.90000000002</c:v>
                </c:pt>
                <c:pt idx="89">
                  <c:v>334816</c:v>
                </c:pt>
                <c:pt idx="90">
                  <c:v>334264.5</c:v>
                </c:pt>
                <c:pt idx="91">
                  <c:v>334386.3</c:v>
                </c:pt>
                <c:pt idx="92">
                  <c:v>333835.5</c:v>
                </c:pt>
                <c:pt idx="93">
                  <c:v>334336.90000000002</c:v>
                </c:pt>
                <c:pt idx="94">
                  <c:v>335010.90000000002</c:v>
                </c:pt>
                <c:pt idx="95">
                  <c:v>333232.7</c:v>
                </c:pt>
                <c:pt idx="96">
                  <c:v>332947.3</c:v>
                </c:pt>
                <c:pt idx="97">
                  <c:v>332204.80000000005</c:v>
                </c:pt>
                <c:pt idx="98">
                  <c:v>332615.5</c:v>
                </c:pt>
                <c:pt idx="99">
                  <c:v>331673.3</c:v>
                </c:pt>
                <c:pt idx="100">
                  <c:v>331344.2</c:v>
                </c:pt>
                <c:pt idx="101">
                  <c:v>331266</c:v>
                </c:pt>
                <c:pt idx="102">
                  <c:v>330955.8</c:v>
                </c:pt>
                <c:pt idx="103">
                  <c:v>330752</c:v>
                </c:pt>
                <c:pt idx="104">
                  <c:v>330726.59999999998</c:v>
                </c:pt>
                <c:pt idx="105">
                  <c:v>330228.2</c:v>
                </c:pt>
                <c:pt idx="106">
                  <c:v>330064.2</c:v>
                </c:pt>
                <c:pt idx="107">
                  <c:v>329174.59999999998</c:v>
                </c:pt>
                <c:pt idx="108">
                  <c:v>329066.8</c:v>
                </c:pt>
                <c:pt idx="109">
                  <c:v>329537.3</c:v>
                </c:pt>
                <c:pt idx="110">
                  <c:v>329644.7</c:v>
                </c:pt>
                <c:pt idx="111">
                  <c:v>328181.90000000002</c:v>
                </c:pt>
                <c:pt idx="112">
                  <c:v>328765.59999999998</c:v>
                </c:pt>
                <c:pt idx="113">
                  <c:v>329571.90000000002</c:v>
                </c:pt>
                <c:pt idx="114">
                  <c:v>328304.2</c:v>
                </c:pt>
                <c:pt idx="115">
                  <c:v>328441.90000000002</c:v>
                </c:pt>
                <c:pt idx="116">
                  <c:v>329509.5</c:v>
                </c:pt>
                <c:pt idx="117">
                  <c:v>328426.5</c:v>
                </c:pt>
                <c:pt idx="118">
                  <c:v>329026.2</c:v>
                </c:pt>
                <c:pt idx="119">
                  <c:v>328624.8</c:v>
                </c:pt>
                <c:pt idx="120">
                  <c:v>328908.09999999998</c:v>
                </c:pt>
                <c:pt idx="121">
                  <c:v>329096.40000000002</c:v>
                </c:pt>
                <c:pt idx="122">
                  <c:v>328768.90000000002</c:v>
                </c:pt>
                <c:pt idx="123">
                  <c:v>329016.2</c:v>
                </c:pt>
                <c:pt idx="124">
                  <c:v>329009.09999999998</c:v>
                </c:pt>
                <c:pt idx="125">
                  <c:v>328513.40000000002</c:v>
                </c:pt>
                <c:pt idx="126">
                  <c:v>328498.40000000002</c:v>
                </c:pt>
                <c:pt idx="127">
                  <c:v>329316.8</c:v>
                </c:pt>
                <c:pt idx="128">
                  <c:v>329129.3</c:v>
                </c:pt>
                <c:pt idx="129">
                  <c:v>329297.3</c:v>
                </c:pt>
                <c:pt idx="130">
                  <c:v>329112.90000000002</c:v>
                </c:pt>
                <c:pt idx="131">
                  <c:v>329604.40000000002</c:v>
                </c:pt>
                <c:pt idx="132">
                  <c:v>329430.7</c:v>
                </c:pt>
                <c:pt idx="133">
                  <c:v>329675.59999999998</c:v>
                </c:pt>
                <c:pt idx="134">
                  <c:v>329230.7</c:v>
                </c:pt>
                <c:pt idx="135">
                  <c:v>329894.90000000002</c:v>
                </c:pt>
                <c:pt idx="136">
                  <c:v>329397.7</c:v>
                </c:pt>
                <c:pt idx="137">
                  <c:v>329639.09999999998</c:v>
                </c:pt>
                <c:pt idx="138">
                  <c:v>329048.3</c:v>
                </c:pt>
                <c:pt idx="139">
                  <c:v>329637.40000000002</c:v>
                </c:pt>
                <c:pt idx="140">
                  <c:v>330105.09999999998</c:v>
                </c:pt>
                <c:pt idx="141">
                  <c:v>331525.90000000002</c:v>
                </c:pt>
                <c:pt idx="142">
                  <c:v>330958</c:v>
                </c:pt>
                <c:pt idx="143">
                  <c:v>330929.3</c:v>
                </c:pt>
                <c:pt idx="144">
                  <c:v>331334.5</c:v>
                </c:pt>
                <c:pt idx="145">
                  <c:v>330917.3</c:v>
                </c:pt>
                <c:pt idx="146">
                  <c:v>333231.59999999998</c:v>
                </c:pt>
                <c:pt idx="147">
                  <c:v>332070.09999999998</c:v>
                </c:pt>
                <c:pt idx="148">
                  <c:v>331511</c:v>
                </c:pt>
                <c:pt idx="149">
                  <c:v>332744.5</c:v>
                </c:pt>
                <c:pt idx="150">
                  <c:v>333137.5</c:v>
                </c:pt>
                <c:pt idx="151">
                  <c:v>332999.3</c:v>
                </c:pt>
                <c:pt idx="152">
                  <c:v>332823.40000000002</c:v>
                </c:pt>
                <c:pt idx="153">
                  <c:v>333244.59999999998</c:v>
                </c:pt>
                <c:pt idx="154">
                  <c:v>332836.3</c:v>
                </c:pt>
                <c:pt idx="155">
                  <c:v>333181.09999999998</c:v>
                </c:pt>
                <c:pt idx="156">
                  <c:v>333802.3</c:v>
                </c:pt>
                <c:pt idx="157">
                  <c:v>332936.8</c:v>
                </c:pt>
                <c:pt idx="158">
                  <c:v>333178.2</c:v>
                </c:pt>
                <c:pt idx="159">
                  <c:v>332223.5</c:v>
                </c:pt>
                <c:pt idx="160">
                  <c:v>331782</c:v>
                </c:pt>
                <c:pt idx="161">
                  <c:v>331359.59999999998</c:v>
                </c:pt>
                <c:pt idx="162">
                  <c:v>331110.90000000002</c:v>
                </c:pt>
                <c:pt idx="163">
                  <c:v>330571.40000000002</c:v>
                </c:pt>
                <c:pt idx="164">
                  <c:v>330029.7</c:v>
                </c:pt>
                <c:pt idx="165">
                  <c:v>330396.2</c:v>
                </c:pt>
                <c:pt idx="166">
                  <c:v>330037.5</c:v>
                </c:pt>
                <c:pt idx="167">
                  <c:v>329738.3</c:v>
                </c:pt>
                <c:pt idx="168">
                  <c:v>328411.5</c:v>
                </c:pt>
                <c:pt idx="169">
                  <c:v>327951.8</c:v>
                </c:pt>
                <c:pt idx="170">
                  <c:v>327103</c:v>
                </c:pt>
                <c:pt idx="171">
                  <c:v>326809.7</c:v>
                </c:pt>
                <c:pt idx="172">
                  <c:v>325979.8</c:v>
                </c:pt>
                <c:pt idx="173">
                  <c:v>325891.90000000002</c:v>
                </c:pt>
                <c:pt idx="174">
                  <c:v>324567.90000000002</c:v>
                </c:pt>
                <c:pt idx="175">
                  <c:v>323721</c:v>
                </c:pt>
                <c:pt idx="176">
                  <c:v>324083.40000000002</c:v>
                </c:pt>
                <c:pt idx="177">
                  <c:v>324096.90000000002</c:v>
                </c:pt>
                <c:pt idx="178">
                  <c:v>323245.5</c:v>
                </c:pt>
                <c:pt idx="179">
                  <c:v>322622</c:v>
                </c:pt>
                <c:pt idx="180">
                  <c:v>323244.40000000002</c:v>
                </c:pt>
                <c:pt idx="181">
                  <c:v>323409.2</c:v>
                </c:pt>
                <c:pt idx="182">
                  <c:v>322267.2</c:v>
                </c:pt>
                <c:pt idx="183">
                  <c:v>321612.90000000002</c:v>
                </c:pt>
                <c:pt idx="184">
                  <c:v>321622.2</c:v>
                </c:pt>
                <c:pt idx="185">
                  <c:v>321062.8</c:v>
                </c:pt>
                <c:pt idx="186">
                  <c:v>320490.59999999998</c:v>
                </c:pt>
                <c:pt idx="187">
                  <c:v>320799.8</c:v>
                </c:pt>
                <c:pt idx="188">
                  <c:v>319722.59999999998</c:v>
                </c:pt>
                <c:pt idx="189">
                  <c:v>320442.3</c:v>
                </c:pt>
                <c:pt idx="190">
                  <c:v>320261.90000000002</c:v>
                </c:pt>
                <c:pt idx="191">
                  <c:v>319750.09999999998</c:v>
                </c:pt>
                <c:pt idx="192">
                  <c:v>319197.7</c:v>
                </c:pt>
                <c:pt idx="193">
                  <c:v>319895.40000000002</c:v>
                </c:pt>
                <c:pt idx="194">
                  <c:v>320052.5</c:v>
                </c:pt>
                <c:pt idx="195">
                  <c:v>319067.2</c:v>
                </c:pt>
                <c:pt idx="196">
                  <c:v>319102.09999999998</c:v>
                </c:pt>
                <c:pt idx="197">
                  <c:v>319168.40000000002</c:v>
                </c:pt>
                <c:pt idx="198">
                  <c:v>318646.59999999998</c:v>
                </c:pt>
                <c:pt idx="199">
                  <c:v>318890.3</c:v>
                </c:pt>
                <c:pt idx="200">
                  <c:v>319414.40000000002</c:v>
                </c:pt>
                <c:pt idx="201">
                  <c:v>319910.59999999998</c:v>
                </c:pt>
                <c:pt idx="202">
                  <c:v>319536.3</c:v>
                </c:pt>
                <c:pt idx="203">
                  <c:v>319595.09999999998</c:v>
                </c:pt>
                <c:pt idx="204">
                  <c:v>320232.2</c:v>
                </c:pt>
                <c:pt idx="205">
                  <c:v>319768.3</c:v>
                </c:pt>
                <c:pt idx="206">
                  <c:v>319583.3</c:v>
                </c:pt>
                <c:pt idx="207">
                  <c:v>319819.59999999998</c:v>
                </c:pt>
                <c:pt idx="208">
                  <c:v>320231.7</c:v>
                </c:pt>
                <c:pt idx="209">
                  <c:v>320089.59999999998</c:v>
                </c:pt>
                <c:pt idx="210">
                  <c:v>319417.8</c:v>
                </c:pt>
                <c:pt idx="211">
                  <c:v>319335.3</c:v>
                </c:pt>
                <c:pt idx="212">
                  <c:v>319383.8</c:v>
                </c:pt>
                <c:pt idx="213">
                  <c:v>319826</c:v>
                </c:pt>
                <c:pt idx="214">
                  <c:v>320096.7</c:v>
                </c:pt>
                <c:pt idx="215">
                  <c:v>320753.2</c:v>
                </c:pt>
                <c:pt idx="216">
                  <c:v>320017.5</c:v>
                </c:pt>
                <c:pt idx="217">
                  <c:v>320751.3</c:v>
                </c:pt>
                <c:pt idx="218">
                  <c:v>320339.40000000002</c:v>
                </c:pt>
                <c:pt idx="219">
                  <c:v>319445.3</c:v>
                </c:pt>
                <c:pt idx="220">
                  <c:v>320080.7</c:v>
                </c:pt>
                <c:pt idx="221">
                  <c:v>320017.90000000002</c:v>
                </c:pt>
                <c:pt idx="222">
                  <c:v>319833.59999999998</c:v>
                </c:pt>
                <c:pt idx="223">
                  <c:v>320045.40000000002</c:v>
                </c:pt>
                <c:pt idx="224">
                  <c:v>320682.3</c:v>
                </c:pt>
                <c:pt idx="225">
                  <c:v>320565.2</c:v>
                </c:pt>
                <c:pt idx="226">
                  <c:v>320528.2</c:v>
                </c:pt>
                <c:pt idx="227">
                  <c:v>319823.40000000002</c:v>
                </c:pt>
                <c:pt idx="228">
                  <c:v>319660.2</c:v>
                </c:pt>
                <c:pt idx="229">
                  <c:v>318934.40000000002</c:v>
                </c:pt>
                <c:pt idx="230">
                  <c:v>319080.5</c:v>
                </c:pt>
                <c:pt idx="231">
                  <c:v>318701.2</c:v>
                </c:pt>
                <c:pt idx="232">
                  <c:v>318608.7</c:v>
                </c:pt>
                <c:pt idx="233">
                  <c:v>319671</c:v>
                </c:pt>
                <c:pt idx="234">
                  <c:v>319282.3</c:v>
                </c:pt>
                <c:pt idx="235">
                  <c:v>318764.2</c:v>
                </c:pt>
                <c:pt idx="236">
                  <c:v>318095.2</c:v>
                </c:pt>
                <c:pt idx="237">
                  <c:v>318661.2</c:v>
                </c:pt>
                <c:pt idx="238">
                  <c:v>318391.40000000002</c:v>
                </c:pt>
                <c:pt idx="239">
                  <c:v>318074.09999999998</c:v>
                </c:pt>
                <c:pt idx="240">
                  <c:v>317820.80000000005</c:v>
                </c:pt>
                <c:pt idx="241">
                  <c:v>317057.8</c:v>
                </c:pt>
                <c:pt idx="242">
                  <c:v>317256.3</c:v>
                </c:pt>
                <c:pt idx="243">
                  <c:v>317122.3</c:v>
                </c:pt>
                <c:pt idx="244">
                  <c:v>317196.59999999998</c:v>
                </c:pt>
                <c:pt idx="245">
                  <c:v>316673.8</c:v>
                </c:pt>
                <c:pt idx="246">
                  <c:v>316886.2</c:v>
                </c:pt>
                <c:pt idx="247">
                  <c:v>317965</c:v>
                </c:pt>
                <c:pt idx="248">
                  <c:v>317140.7</c:v>
                </c:pt>
                <c:pt idx="249">
                  <c:v>317247.90000000002</c:v>
                </c:pt>
                <c:pt idx="250">
                  <c:v>316735.09999999998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'C1S'!$C$21:$C$226</c:f>
              <c:numCache>
                <c:formatCode>General</c:formatCode>
                <c:ptCount val="206"/>
                <c:pt idx="0">
                  <c:v>323350.90000000002</c:v>
                </c:pt>
                <c:pt idx="1">
                  <c:v>323385</c:v>
                </c:pt>
                <c:pt idx="2">
                  <c:v>323423.5</c:v>
                </c:pt>
                <c:pt idx="3">
                  <c:v>323463.7</c:v>
                </c:pt>
                <c:pt idx="4">
                  <c:v>323510.59999999998</c:v>
                </c:pt>
                <c:pt idx="5">
                  <c:v>323560.90000000002</c:v>
                </c:pt>
                <c:pt idx="6">
                  <c:v>323614.3</c:v>
                </c:pt>
                <c:pt idx="7">
                  <c:v>323673.09999999998</c:v>
                </c:pt>
                <c:pt idx="8">
                  <c:v>323737.8</c:v>
                </c:pt>
                <c:pt idx="9">
                  <c:v>323807.40000000002</c:v>
                </c:pt>
                <c:pt idx="10">
                  <c:v>323882.40000000002</c:v>
                </c:pt>
                <c:pt idx="11">
                  <c:v>323963</c:v>
                </c:pt>
                <c:pt idx="12">
                  <c:v>324051</c:v>
                </c:pt>
                <c:pt idx="13">
                  <c:v>324143.8</c:v>
                </c:pt>
                <c:pt idx="14">
                  <c:v>324243.90000000002</c:v>
                </c:pt>
                <c:pt idx="15">
                  <c:v>324351.90000000002</c:v>
                </c:pt>
                <c:pt idx="16">
                  <c:v>324468</c:v>
                </c:pt>
                <c:pt idx="17">
                  <c:v>324590.09999999998</c:v>
                </c:pt>
                <c:pt idx="18">
                  <c:v>324719.5</c:v>
                </c:pt>
                <c:pt idx="19">
                  <c:v>324856.3</c:v>
                </c:pt>
                <c:pt idx="20">
                  <c:v>325001.09999999998</c:v>
                </c:pt>
                <c:pt idx="21">
                  <c:v>325153.90000000002</c:v>
                </c:pt>
                <c:pt idx="22">
                  <c:v>325313.3</c:v>
                </c:pt>
                <c:pt idx="23">
                  <c:v>325480.90000000002</c:v>
                </c:pt>
                <c:pt idx="24">
                  <c:v>325657.40000000002</c:v>
                </c:pt>
                <c:pt idx="25">
                  <c:v>325841.59999999998</c:v>
                </c:pt>
                <c:pt idx="26">
                  <c:v>326032.7</c:v>
                </c:pt>
                <c:pt idx="27">
                  <c:v>326232</c:v>
                </c:pt>
                <c:pt idx="28">
                  <c:v>326438.2</c:v>
                </c:pt>
                <c:pt idx="29">
                  <c:v>326654.3</c:v>
                </c:pt>
                <c:pt idx="30">
                  <c:v>326878.40000000002</c:v>
                </c:pt>
                <c:pt idx="31">
                  <c:v>327110.09999999998</c:v>
                </c:pt>
                <c:pt idx="32">
                  <c:v>327347.40000000002</c:v>
                </c:pt>
                <c:pt idx="33">
                  <c:v>327592</c:v>
                </c:pt>
                <c:pt idx="34">
                  <c:v>327841.7</c:v>
                </c:pt>
                <c:pt idx="35">
                  <c:v>328095.90000000002</c:v>
                </c:pt>
                <c:pt idx="36">
                  <c:v>328353.09999999998</c:v>
                </c:pt>
                <c:pt idx="37">
                  <c:v>328615.09999999998</c:v>
                </c:pt>
                <c:pt idx="38">
                  <c:v>328880.90000000002</c:v>
                </c:pt>
                <c:pt idx="39">
                  <c:v>329150</c:v>
                </c:pt>
                <c:pt idx="40">
                  <c:v>329421</c:v>
                </c:pt>
                <c:pt idx="41">
                  <c:v>329693.90000000002</c:v>
                </c:pt>
                <c:pt idx="42">
                  <c:v>329966</c:v>
                </c:pt>
                <c:pt idx="43">
                  <c:v>330239</c:v>
                </c:pt>
                <c:pt idx="44">
                  <c:v>330509.2</c:v>
                </c:pt>
                <c:pt idx="45">
                  <c:v>330778.5</c:v>
                </c:pt>
                <c:pt idx="46">
                  <c:v>331042.3</c:v>
                </c:pt>
                <c:pt idx="47">
                  <c:v>331300.7</c:v>
                </c:pt>
                <c:pt idx="48">
                  <c:v>331554</c:v>
                </c:pt>
                <c:pt idx="49">
                  <c:v>331801.5</c:v>
                </c:pt>
                <c:pt idx="50">
                  <c:v>332039.7</c:v>
                </c:pt>
                <c:pt idx="51">
                  <c:v>332268.09999999998</c:v>
                </c:pt>
                <c:pt idx="52">
                  <c:v>332487.5</c:v>
                </c:pt>
                <c:pt idx="53">
                  <c:v>332694</c:v>
                </c:pt>
                <c:pt idx="54">
                  <c:v>332887.3</c:v>
                </c:pt>
                <c:pt idx="55">
                  <c:v>333069.40000000002</c:v>
                </c:pt>
                <c:pt idx="56">
                  <c:v>333236</c:v>
                </c:pt>
                <c:pt idx="57">
                  <c:v>333386.90000000002</c:v>
                </c:pt>
                <c:pt idx="58">
                  <c:v>333522.3</c:v>
                </c:pt>
                <c:pt idx="59">
                  <c:v>333639.5</c:v>
                </c:pt>
                <c:pt idx="60">
                  <c:v>333740.5</c:v>
                </c:pt>
                <c:pt idx="61">
                  <c:v>333823.90000000002</c:v>
                </c:pt>
                <c:pt idx="62">
                  <c:v>333888.5</c:v>
                </c:pt>
                <c:pt idx="63">
                  <c:v>333934.59999999998</c:v>
                </c:pt>
                <c:pt idx="64">
                  <c:v>333961</c:v>
                </c:pt>
                <c:pt idx="65">
                  <c:v>333966.3</c:v>
                </c:pt>
                <c:pt idx="66">
                  <c:v>333952.8</c:v>
                </c:pt>
                <c:pt idx="67">
                  <c:v>333918.09999999998</c:v>
                </c:pt>
                <c:pt idx="68">
                  <c:v>333864.2</c:v>
                </c:pt>
                <c:pt idx="69">
                  <c:v>333792.2</c:v>
                </c:pt>
                <c:pt idx="70">
                  <c:v>333699.59999999998</c:v>
                </c:pt>
                <c:pt idx="71">
                  <c:v>333587</c:v>
                </c:pt>
                <c:pt idx="72">
                  <c:v>333457.5</c:v>
                </c:pt>
                <c:pt idx="73">
                  <c:v>333310.2</c:v>
                </c:pt>
                <c:pt idx="74">
                  <c:v>333147.3</c:v>
                </c:pt>
                <c:pt idx="75">
                  <c:v>332967.59999999998</c:v>
                </c:pt>
                <c:pt idx="76">
                  <c:v>332771.7</c:v>
                </c:pt>
                <c:pt idx="77">
                  <c:v>332565.8</c:v>
                </c:pt>
                <c:pt idx="78">
                  <c:v>332348.09999999998</c:v>
                </c:pt>
                <c:pt idx="79">
                  <c:v>332121.2</c:v>
                </c:pt>
                <c:pt idx="80">
                  <c:v>331884</c:v>
                </c:pt>
                <c:pt idx="81">
                  <c:v>331641.3</c:v>
                </c:pt>
                <c:pt idx="82">
                  <c:v>331393.7</c:v>
                </c:pt>
                <c:pt idx="83">
                  <c:v>331142.7</c:v>
                </c:pt>
                <c:pt idx="84">
                  <c:v>330891.09999999998</c:v>
                </c:pt>
                <c:pt idx="85">
                  <c:v>330641</c:v>
                </c:pt>
                <c:pt idx="86">
                  <c:v>330394.7</c:v>
                </c:pt>
                <c:pt idx="87">
                  <c:v>330155.59999999998</c:v>
                </c:pt>
                <c:pt idx="88">
                  <c:v>329925.8</c:v>
                </c:pt>
                <c:pt idx="89">
                  <c:v>329709.40000000002</c:v>
                </c:pt>
                <c:pt idx="90">
                  <c:v>329507.40000000002</c:v>
                </c:pt>
                <c:pt idx="91">
                  <c:v>329321.09999999998</c:v>
                </c:pt>
                <c:pt idx="92">
                  <c:v>329153.40000000002</c:v>
                </c:pt>
                <c:pt idx="93">
                  <c:v>329009.59999999998</c:v>
                </c:pt>
                <c:pt idx="94">
                  <c:v>328886.90000000002</c:v>
                </c:pt>
                <c:pt idx="95">
                  <c:v>328785.8</c:v>
                </c:pt>
                <c:pt idx="96">
                  <c:v>328711.3</c:v>
                </c:pt>
                <c:pt idx="97">
                  <c:v>328660.3</c:v>
                </c:pt>
                <c:pt idx="98">
                  <c:v>328630.09999999998</c:v>
                </c:pt>
                <c:pt idx="99">
                  <c:v>328623.8</c:v>
                </c:pt>
                <c:pt idx="100">
                  <c:v>328636</c:v>
                </c:pt>
                <c:pt idx="101">
                  <c:v>328666.3</c:v>
                </c:pt>
                <c:pt idx="102">
                  <c:v>328710.2</c:v>
                </c:pt>
                <c:pt idx="103">
                  <c:v>328765</c:v>
                </c:pt>
                <c:pt idx="104">
                  <c:v>328828.40000000002</c:v>
                </c:pt>
                <c:pt idx="105">
                  <c:v>328895.8</c:v>
                </c:pt>
                <c:pt idx="106">
                  <c:v>328965.09999999998</c:v>
                </c:pt>
                <c:pt idx="107">
                  <c:v>329034.5</c:v>
                </c:pt>
                <c:pt idx="108">
                  <c:v>329101.5</c:v>
                </c:pt>
                <c:pt idx="109">
                  <c:v>329162.90000000002</c:v>
                </c:pt>
                <c:pt idx="110">
                  <c:v>329220.8</c:v>
                </c:pt>
                <c:pt idx="111">
                  <c:v>329275.09999999998</c:v>
                </c:pt>
                <c:pt idx="112">
                  <c:v>329328.09999999998</c:v>
                </c:pt>
                <c:pt idx="113">
                  <c:v>329380.8</c:v>
                </c:pt>
                <c:pt idx="114">
                  <c:v>329437.7</c:v>
                </c:pt>
                <c:pt idx="115">
                  <c:v>329501.5</c:v>
                </c:pt>
                <c:pt idx="116">
                  <c:v>329577.59999999998</c:v>
                </c:pt>
                <c:pt idx="117">
                  <c:v>329667.5</c:v>
                </c:pt>
                <c:pt idx="118">
                  <c:v>329777.2</c:v>
                </c:pt>
                <c:pt idx="119">
                  <c:v>329908.3</c:v>
                </c:pt>
                <c:pt idx="120">
                  <c:v>330064.8</c:v>
                </c:pt>
                <c:pt idx="121">
                  <c:v>330245.5</c:v>
                </c:pt>
                <c:pt idx="122">
                  <c:v>330450.7</c:v>
                </c:pt>
                <c:pt idx="123">
                  <c:v>330677.2</c:v>
                </c:pt>
                <c:pt idx="124">
                  <c:v>330926.40000000002</c:v>
                </c:pt>
                <c:pt idx="125">
                  <c:v>331193.5</c:v>
                </c:pt>
                <c:pt idx="126">
                  <c:v>331472.2</c:v>
                </c:pt>
                <c:pt idx="127">
                  <c:v>331757.90000000002</c:v>
                </c:pt>
                <c:pt idx="128">
                  <c:v>332037.59999999998</c:v>
                </c:pt>
                <c:pt idx="129">
                  <c:v>332310.7</c:v>
                </c:pt>
                <c:pt idx="130">
                  <c:v>332567.7</c:v>
                </c:pt>
                <c:pt idx="131">
                  <c:v>332796.5</c:v>
                </c:pt>
                <c:pt idx="132">
                  <c:v>332990.59999999998</c:v>
                </c:pt>
                <c:pt idx="133">
                  <c:v>333143.59999999998</c:v>
                </c:pt>
                <c:pt idx="134">
                  <c:v>333248.59999999998</c:v>
                </c:pt>
                <c:pt idx="135">
                  <c:v>333298.5</c:v>
                </c:pt>
                <c:pt idx="136">
                  <c:v>333290.5</c:v>
                </c:pt>
                <c:pt idx="137">
                  <c:v>333219.7</c:v>
                </c:pt>
                <c:pt idx="138">
                  <c:v>333083.59999999998</c:v>
                </c:pt>
                <c:pt idx="139">
                  <c:v>332885</c:v>
                </c:pt>
                <c:pt idx="140">
                  <c:v>332622.8</c:v>
                </c:pt>
                <c:pt idx="141">
                  <c:v>332301.90000000002</c:v>
                </c:pt>
                <c:pt idx="142">
                  <c:v>331925.2</c:v>
                </c:pt>
                <c:pt idx="143">
                  <c:v>331497.40000000002</c:v>
                </c:pt>
                <c:pt idx="144">
                  <c:v>331024.5</c:v>
                </c:pt>
                <c:pt idx="145">
                  <c:v>330513.3</c:v>
                </c:pt>
                <c:pt idx="146">
                  <c:v>329971.5</c:v>
                </c:pt>
                <c:pt idx="147">
                  <c:v>329404.40000000002</c:v>
                </c:pt>
                <c:pt idx="148">
                  <c:v>328821.40000000002</c:v>
                </c:pt>
                <c:pt idx="149">
                  <c:v>328230.09999999998</c:v>
                </c:pt>
                <c:pt idx="150">
                  <c:v>327639.59999999998</c:v>
                </c:pt>
                <c:pt idx="151">
                  <c:v>327055</c:v>
                </c:pt>
                <c:pt idx="152">
                  <c:v>326483.40000000002</c:v>
                </c:pt>
                <c:pt idx="153">
                  <c:v>325929.2</c:v>
                </c:pt>
                <c:pt idx="154">
                  <c:v>325398.3</c:v>
                </c:pt>
                <c:pt idx="155">
                  <c:v>324893</c:v>
                </c:pt>
                <c:pt idx="156">
                  <c:v>324418.90000000002</c:v>
                </c:pt>
                <c:pt idx="157">
                  <c:v>323977.40000000002</c:v>
                </c:pt>
                <c:pt idx="158">
                  <c:v>323567.5</c:v>
                </c:pt>
                <c:pt idx="159">
                  <c:v>323190.7</c:v>
                </c:pt>
                <c:pt idx="160">
                  <c:v>322848.7</c:v>
                </c:pt>
                <c:pt idx="161">
                  <c:v>322540.59999999998</c:v>
                </c:pt>
                <c:pt idx="162">
                  <c:v>322262.90000000002</c:v>
                </c:pt>
                <c:pt idx="163">
                  <c:v>322015.09999999998</c:v>
                </c:pt>
                <c:pt idx="164">
                  <c:v>321798.3</c:v>
                </c:pt>
                <c:pt idx="165">
                  <c:v>321609.40000000002</c:v>
                </c:pt>
                <c:pt idx="166">
                  <c:v>321444.90000000002</c:v>
                </c:pt>
                <c:pt idx="167">
                  <c:v>321304</c:v>
                </c:pt>
                <c:pt idx="168">
                  <c:v>321184.40000000002</c:v>
                </c:pt>
                <c:pt idx="169">
                  <c:v>321082.2</c:v>
                </c:pt>
                <c:pt idx="170">
                  <c:v>320998.09999999998</c:v>
                </c:pt>
                <c:pt idx="171">
                  <c:v>320926.40000000002</c:v>
                </c:pt>
                <c:pt idx="172">
                  <c:v>320867.3</c:v>
                </c:pt>
                <c:pt idx="173">
                  <c:v>320819.59999999998</c:v>
                </c:pt>
                <c:pt idx="174">
                  <c:v>320781.90000000002</c:v>
                </c:pt>
                <c:pt idx="175">
                  <c:v>320750.40000000002</c:v>
                </c:pt>
                <c:pt idx="176">
                  <c:v>320724.8</c:v>
                </c:pt>
                <c:pt idx="177">
                  <c:v>320706.59999999998</c:v>
                </c:pt>
                <c:pt idx="178">
                  <c:v>320692.59999999998</c:v>
                </c:pt>
                <c:pt idx="179">
                  <c:v>320682</c:v>
                </c:pt>
                <c:pt idx="180">
                  <c:v>320675.5</c:v>
                </c:pt>
                <c:pt idx="181">
                  <c:v>320670.7</c:v>
                </c:pt>
                <c:pt idx="182">
                  <c:v>320666.8</c:v>
                </c:pt>
                <c:pt idx="183">
                  <c:v>320663.3</c:v>
                </c:pt>
                <c:pt idx="184">
                  <c:v>320661.8</c:v>
                </c:pt>
                <c:pt idx="185">
                  <c:v>320661</c:v>
                </c:pt>
                <c:pt idx="186">
                  <c:v>320659.7</c:v>
                </c:pt>
                <c:pt idx="187">
                  <c:v>320659.90000000002</c:v>
                </c:pt>
                <c:pt idx="188">
                  <c:v>320660.8</c:v>
                </c:pt>
                <c:pt idx="189">
                  <c:v>320661.7</c:v>
                </c:pt>
                <c:pt idx="190">
                  <c:v>320661.90000000002</c:v>
                </c:pt>
                <c:pt idx="191">
                  <c:v>320662.59999999998</c:v>
                </c:pt>
                <c:pt idx="192">
                  <c:v>320664.8</c:v>
                </c:pt>
                <c:pt idx="193">
                  <c:v>320667.3</c:v>
                </c:pt>
                <c:pt idx="194">
                  <c:v>320669.8</c:v>
                </c:pt>
                <c:pt idx="195">
                  <c:v>320671.40000000002</c:v>
                </c:pt>
                <c:pt idx="196">
                  <c:v>320672.5</c:v>
                </c:pt>
                <c:pt idx="197">
                  <c:v>320672.3</c:v>
                </c:pt>
                <c:pt idx="198">
                  <c:v>320673.59999999998</c:v>
                </c:pt>
                <c:pt idx="199">
                  <c:v>320673.40000000002</c:v>
                </c:pt>
                <c:pt idx="200">
                  <c:v>320674.09999999998</c:v>
                </c:pt>
                <c:pt idx="201">
                  <c:v>320676.7</c:v>
                </c:pt>
                <c:pt idx="202">
                  <c:v>320677.90000000002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'C1S'!$D$21:$D$226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</c:v>
                </c:pt>
                <c:pt idx="65">
                  <c:v>322401</c:v>
                </c:pt>
                <c:pt idx="66">
                  <c:v>322378.2</c:v>
                </c:pt>
                <c:pt idx="67">
                  <c:v>322353.7</c:v>
                </c:pt>
                <c:pt idx="68">
                  <c:v>322329.5</c:v>
                </c:pt>
                <c:pt idx="69">
                  <c:v>322306.5</c:v>
                </c:pt>
                <c:pt idx="70">
                  <c:v>322281.8</c:v>
                </c:pt>
                <c:pt idx="71">
                  <c:v>322255.7</c:v>
                </c:pt>
                <c:pt idx="72">
                  <c:v>322230.7</c:v>
                </c:pt>
                <c:pt idx="73">
                  <c:v>322205.40000000002</c:v>
                </c:pt>
                <c:pt idx="74">
                  <c:v>322181.2</c:v>
                </c:pt>
                <c:pt idx="75">
                  <c:v>322155.8</c:v>
                </c:pt>
                <c:pt idx="76">
                  <c:v>322129.09999999998</c:v>
                </c:pt>
                <c:pt idx="77">
                  <c:v>322105.90000000002</c:v>
                </c:pt>
                <c:pt idx="78">
                  <c:v>322083.3</c:v>
                </c:pt>
                <c:pt idx="79">
                  <c:v>322062.3</c:v>
                </c:pt>
                <c:pt idx="80">
                  <c:v>322040.3</c:v>
                </c:pt>
                <c:pt idx="81">
                  <c:v>322020.2</c:v>
                </c:pt>
                <c:pt idx="82">
                  <c:v>322000.8</c:v>
                </c:pt>
                <c:pt idx="83">
                  <c:v>321981.5</c:v>
                </c:pt>
                <c:pt idx="84">
                  <c:v>321962.8</c:v>
                </c:pt>
                <c:pt idx="85">
                  <c:v>321944.5</c:v>
                </c:pt>
                <c:pt idx="86">
                  <c:v>321926.2</c:v>
                </c:pt>
                <c:pt idx="87">
                  <c:v>321908.90000000002</c:v>
                </c:pt>
                <c:pt idx="88">
                  <c:v>321891.90000000002</c:v>
                </c:pt>
                <c:pt idx="89">
                  <c:v>321876.8</c:v>
                </c:pt>
                <c:pt idx="90">
                  <c:v>321861.8</c:v>
                </c:pt>
                <c:pt idx="91">
                  <c:v>321845.8</c:v>
                </c:pt>
                <c:pt idx="92">
                  <c:v>321829.5</c:v>
                </c:pt>
                <c:pt idx="93">
                  <c:v>321816.3</c:v>
                </c:pt>
                <c:pt idx="94">
                  <c:v>321801.8</c:v>
                </c:pt>
                <c:pt idx="95">
                  <c:v>321785.59999999998</c:v>
                </c:pt>
                <c:pt idx="96">
                  <c:v>321772.09999999998</c:v>
                </c:pt>
                <c:pt idx="97">
                  <c:v>321758.2</c:v>
                </c:pt>
                <c:pt idx="98">
                  <c:v>321742</c:v>
                </c:pt>
                <c:pt idx="99">
                  <c:v>321728.09999999998</c:v>
                </c:pt>
                <c:pt idx="100">
                  <c:v>321712.90000000002</c:v>
                </c:pt>
                <c:pt idx="101">
                  <c:v>321698.5</c:v>
                </c:pt>
                <c:pt idx="102">
                  <c:v>321683.5</c:v>
                </c:pt>
                <c:pt idx="103">
                  <c:v>321668</c:v>
                </c:pt>
                <c:pt idx="104">
                  <c:v>321653.3</c:v>
                </c:pt>
                <c:pt idx="105">
                  <c:v>321637.90000000002</c:v>
                </c:pt>
                <c:pt idx="106">
                  <c:v>321622.59999999998</c:v>
                </c:pt>
                <c:pt idx="107">
                  <c:v>321608.2</c:v>
                </c:pt>
                <c:pt idx="108">
                  <c:v>321593.8</c:v>
                </c:pt>
                <c:pt idx="109">
                  <c:v>321577.8</c:v>
                </c:pt>
                <c:pt idx="110">
                  <c:v>321562</c:v>
                </c:pt>
                <c:pt idx="111">
                  <c:v>321545.90000000002</c:v>
                </c:pt>
                <c:pt idx="112">
                  <c:v>321530.2</c:v>
                </c:pt>
                <c:pt idx="113">
                  <c:v>321513.3</c:v>
                </c:pt>
                <c:pt idx="114">
                  <c:v>321496.8</c:v>
                </c:pt>
                <c:pt idx="115">
                  <c:v>321479.8</c:v>
                </c:pt>
                <c:pt idx="116">
                  <c:v>321463.7</c:v>
                </c:pt>
                <c:pt idx="117">
                  <c:v>321446.09999999998</c:v>
                </c:pt>
                <c:pt idx="118">
                  <c:v>321429.5</c:v>
                </c:pt>
                <c:pt idx="119">
                  <c:v>321412.40000000002</c:v>
                </c:pt>
                <c:pt idx="120">
                  <c:v>321396.5</c:v>
                </c:pt>
                <c:pt idx="121">
                  <c:v>321379.3</c:v>
                </c:pt>
                <c:pt idx="122">
                  <c:v>321361.2</c:v>
                </c:pt>
                <c:pt idx="123">
                  <c:v>321340</c:v>
                </c:pt>
                <c:pt idx="124">
                  <c:v>321320</c:v>
                </c:pt>
                <c:pt idx="125">
                  <c:v>321299.90000000002</c:v>
                </c:pt>
                <c:pt idx="126">
                  <c:v>321279</c:v>
                </c:pt>
                <c:pt idx="127">
                  <c:v>321259</c:v>
                </c:pt>
                <c:pt idx="128">
                  <c:v>321234</c:v>
                </c:pt>
                <c:pt idx="129">
                  <c:v>321211.40000000002</c:v>
                </c:pt>
                <c:pt idx="130">
                  <c:v>321190</c:v>
                </c:pt>
                <c:pt idx="131">
                  <c:v>321165.90000000002</c:v>
                </c:pt>
                <c:pt idx="132">
                  <c:v>321141</c:v>
                </c:pt>
                <c:pt idx="133">
                  <c:v>321116.3</c:v>
                </c:pt>
                <c:pt idx="134">
                  <c:v>321091.90000000002</c:v>
                </c:pt>
                <c:pt idx="135">
                  <c:v>321066.59999999998</c:v>
                </c:pt>
                <c:pt idx="136">
                  <c:v>321042.09999999998</c:v>
                </c:pt>
                <c:pt idx="137">
                  <c:v>321016.8</c:v>
                </c:pt>
                <c:pt idx="138">
                  <c:v>320990.2</c:v>
                </c:pt>
                <c:pt idx="139">
                  <c:v>320965.3</c:v>
                </c:pt>
                <c:pt idx="140">
                  <c:v>320939.8</c:v>
                </c:pt>
                <c:pt idx="141">
                  <c:v>320916.3</c:v>
                </c:pt>
                <c:pt idx="142">
                  <c:v>320893.7</c:v>
                </c:pt>
                <c:pt idx="143">
                  <c:v>320871.90000000002</c:v>
                </c:pt>
                <c:pt idx="144">
                  <c:v>320850.5</c:v>
                </c:pt>
                <c:pt idx="145">
                  <c:v>320830.3</c:v>
                </c:pt>
                <c:pt idx="146">
                  <c:v>320811.09999999998</c:v>
                </c:pt>
                <c:pt idx="147">
                  <c:v>320791.2</c:v>
                </c:pt>
                <c:pt idx="148">
                  <c:v>320771.90000000002</c:v>
                </c:pt>
                <c:pt idx="149">
                  <c:v>320753.2</c:v>
                </c:pt>
                <c:pt idx="150">
                  <c:v>320737.3</c:v>
                </c:pt>
                <c:pt idx="151">
                  <c:v>320722.3</c:v>
                </c:pt>
                <c:pt idx="152">
                  <c:v>320708.90000000002</c:v>
                </c:pt>
                <c:pt idx="153">
                  <c:v>320696.3</c:v>
                </c:pt>
                <c:pt idx="154">
                  <c:v>320685.3</c:v>
                </c:pt>
                <c:pt idx="155">
                  <c:v>320674.40000000002</c:v>
                </c:pt>
                <c:pt idx="156">
                  <c:v>320666.3</c:v>
                </c:pt>
                <c:pt idx="157">
                  <c:v>320659.90000000002</c:v>
                </c:pt>
                <c:pt idx="158">
                  <c:v>320652.80000000005</c:v>
                </c:pt>
                <c:pt idx="159">
                  <c:v>320645.59999999998</c:v>
                </c:pt>
                <c:pt idx="160">
                  <c:v>320640.2</c:v>
                </c:pt>
                <c:pt idx="161">
                  <c:v>320636.09999999998</c:v>
                </c:pt>
                <c:pt idx="162">
                  <c:v>320630.59999999998</c:v>
                </c:pt>
                <c:pt idx="163">
                  <c:v>320624.8</c:v>
                </c:pt>
                <c:pt idx="164">
                  <c:v>320621.40000000002</c:v>
                </c:pt>
                <c:pt idx="165">
                  <c:v>320619.40000000002</c:v>
                </c:pt>
                <c:pt idx="166">
                  <c:v>320617.3</c:v>
                </c:pt>
                <c:pt idx="167">
                  <c:v>320616.3</c:v>
                </c:pt>
                <c:pt idx="168">
                  <c:v>320616.59999999998</c:v>
                </c:pt>
                <c:pt idx="169">
                  <c:v>320616.2</c:v>
                </c:pt>
                <c:pt idx="170">
                  <c:v>320618.09999999998</c:v>
                </c:pt>
                <c:pt idx="171">
                  <c:v>320618.40000000002</c:v>
                </c:pt>
                <c:pt idx="172">
                  <c:v>320619.2</c:v>
                </c:pt>
                <c:pt idx="173">
                  <c:v>320621</c:v>
                </c:pt>
                <c:pt idx="174">
                  <c:v>320624</c:v>
                </c:pt>
                <c:pt idx="175">
                  <c:v>320625.5</c:v>
                </c:pt>
                <c:pt idx="176">
                  <c:v>320626.7</c:v>
                </c:pt>
                <c:pt idx="177">
                  <c:v>320629.90000000002</c:v>
                </c:pt>
                <c:pt idx="178">
                  <c:v>320633.09999999998</c:v>
                </c:pt>
                <c:pt idx="179">
                  <c:v>320636.2</c:v>
                </c:pt>
                <c:pt idx="180">
                  <c:v>320640.3</c:v>
                </c:pt>
                <c:pt idx="181">
                  <c:v>320643.90000000002</c:v>
                </c:pt>
                <c:pt idx="182">
                  <c:v>320646.5</c:v>
                </c:pt>
                <c:pt idx="183">
                  <c:v>320648.09999999998</c:v>
                </c:pt>
                <c:pt idx="184">
                  <c:v>320650.40000000002</c:v>
                </c:pt>
                <c:pt idx="185">
                  <c:v>320652.59999999998</c:v>
                </c:pt>
                <c:pt idx="186">
                  <c:v>320653.40000000002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320661.3</c:v>
                </c:pt>
                <c:pt idx="192">
                  <c:v>320663.90000000002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'C1S'!$E$21:$E$226</c:f>
              <c:numCache>
                <c:formatCode>General</c:formatCode>
                <c:ptCount val="206"/>
                <c:pt idx="0">
                  <c:v>323350.90000000002</c:v>
                </c:pt>
                <c:pt idx="1">
                  <c:v>323385</c:v>
                </c:pt>
                <c:pt idx="2">
                  <c:v>323423.5</c:v>
                </c:pt>
                <c:pt idx="3">
                  <c:v>323463.7</c:v>
                </c:pt>
                <c:pt idx="4">
                  <c:v>323510.59999999998</c:v>
                </c:pt>
                <c:pt idx="5">
                  <c:v>323560.90000000002</c:v>
                </c:pt>
                <c:pt idx="6">
                  <c:v>323614.3</c:v>
                </c:pt>
                <c:pt idx="7">
                  <c:v>323673.09999999998</c:v>
                </c:pt>
                <c:pt idx="8">
                  <c:v>323737.8</c:v>
                </c:pt>
                <c:pt idx="9">
                  <c:v>323807.40000000002</c:v>
                </c:pt>
                <c:pt idx="10">
                  <c:v>323882.40000000002</c:v>
                </c:pt>
                <c:pt idx="11">
                  <c:v>323963</c:v>
                </c:pt>
                <c:pt idx="12">
                  <c:v>324051</c:v>
                </c:pt>
                <c:pt idx="13">
                  <c:v>324143.8</c:v>
                </c:pt>
                <c:pt idx="14">
                  <c:v>324243.90000000002</c:v>
                </c:pt>
                <c:pt idx="15">
                  <c:v>324351.90000000002</c:v>
                </c:pt>
                <c:pt idx="16">
                  <c:v>324468</c:v>
                </c:pt>
                <c:pt idx="17">
                  <c:v>324590.09999999998</c:v>
                </c:pt>
                <c:pt idx="18">
                  <c:v>324719.5</c:v>
                </c:pt>
                <c:pt idx="19">
                  <c:v>324856.3</c:v>
                </c:pt>
                <c:pt idx="20">
                  <c:v>325001.09999999998</c:v>
                </c:pt>
                <c:pt idx="21">
                  <c:v>325153.90000000002</c:v>
                </c:pt>
                <c:pt idx="22">
                  <c:v>325313.3</c:v>
                </c:pt>
                <c:pt idx="23">
                  <c:v>325480.90000000002</c:v>
                </c:pt>
                <c:pt idx="24">
                  <c:v>325657.40000000002</c:v>
                </c:pt>
                <c:pt idx="25">
                  <c:v>325841.59999999998</c:v>
                </c:pt>
                <c:pt idx="26">
                  <c:v>326032.7</c:v>
                </c:pt>
                <c:pt idx="27">
                  <c:v>326232</c:v>
                </c:pt>
                <c:pt idx="28">
                  <c:v>326438.2</c:v>
                </c:pt>
                <c:pt idx="29">
                  <c:v>326654.3</c:v>
                </c:pt>
                <c:pt idx="30">
                  <c:v>326878.40000000002</c:v>
                </c:pt>
                <c:pt idx="31">
                  <c:v>327110.09999999998</c:v>
                </c:pt>
                <c:pt idx="32">
                  <c:v>327347.40000000002</c:v>
                </c:pt>
                <c:pt idx="33">
                  <c:v>327592</c:v>
                </c:pt>
                <c:pt idx="34">
                  <c:v>327841.7</c:v>
                </c:pt>
                <c:pt idx="35">
                  <c:v>328095.90000000002</c:v>
                </c:pt>
                <c:pt idx="36">
                  <c:v>328353.09999999998</c:v>
                </c:pt>
                <c:pt idx="37">
                  <c:v>328615.09999999998</c:v>
                </c:pt>
                <c:pt idx="38">
                  <c:v>328880.90000000002</c:v>
                </c:pt>
                <c:pt idx="39">
                  <c:v>329150</c:v>
                </c:pt>
                <c:pt idx="40">
                  <c:v>329421</c:v>
                </c:pt>
                <c:pt idx="41">
                  <c:v>329693.90000000002</c:v>
                </c:pt>
                <c:pt idx="42">
                  <c:v>329966</c:v>
                </c:pt>
                <c:pt idx="43">
                  <c:v>330239</c:v>
                </c:pt>
                <c:pt idx="44">
                  <c:v>330509.2</c:v>
                </c:pt>
                <c:pt idx="45">
                  <c:v>330778.5</c:v>
                </c:pt>
                <c:pt idx="46">
                  <c:v>331042.3</c:v>
                </c:pt>
                <c:pt idx="47">
                  <c:v>331300.7</c:v>
                </c:pt>
                <c:pt idx="48">
                  <c:v>331554</c:v>
                </c:pt>
                <c:pt idx="49">
                  <c:v>331801.5</c:v>
                </c:pt>
                <c:pt idx="50">
                  <c:v>332039.7</c:v>
                </c:pt>
                <c:pt idx="51">
                  <c:v>332268.09999999998</c:v>
                </c:pt>
                <c:pt idx="52">
                  <c:v>332487.5</c:v>
                </c:pt>
                <c:pt idx="53">
                  <c:v>332694</c:v>
                </c:pt>
                <c:pt idx="54">
                  <c:v>332887.3</c:v>
                </c:pt>
                <c:pt idx="55">
                  <c:v>333069.40000000002</c:v>
                </c:pt>
                <c:pt idx="56">
                  <c:v>333236</c:v>
                </c:pt>
                <c:pt idx="57">
                  <c:v>333386.90000000002</c:v>
                </c:pt>
                <c:pt idx="58">
                  <c:v>333522.3</c:v>
                </c:pt>
                <c:pt idx="59">
                  <c:v>333639.5</c:v>
                </c:pt>
                <c:pt idx="60">
                  <c:v>333740.40000000002</c:v>
                </c:pt>
                <c:pt idx="61">
                  <c:v>333823.8</c:v>
                </c:pt>
                <c:pt idx="62">
                  <c:v>333888.5</c:v>
                </c:pt>
                <c:pt idx="63">
                  <c:v>333934.5</c:v>
                </c:pt>
                <c:pt idx="64">
                  <c:v>333960.90000000002</c:v>
                </c:pt>
                <c:pt idx="65">
                  <c:v>333966.09999999998</c:v>
                </c:pt>
                <c:pt idx="66">
                  <c:v>333952.5</c:v>
                </c:pt>
                <c:pt idx="67">
                  <c:v>333917.59999999998</c:v>
                </c:pt>
                <c:pt idx="68">
                  <c:v>333863.5</c:v>
                </c:pt>
                <c:pt idx="69">
                  <c:v>333791.2</c:v>
                </c:pt>
                <c:pt idx="70">
                  <c:v>333698.2</c:v>
                </c:pt>
                <c:pt idx="71">
                  <c:v>333584.8</c:v>
                </c:pt>
                <c:pt idx="72">
                  <c:v>333454.3</c:v>
                </c:pt>
                <c:pt idx="73">
                  <c:v>333305.59999999998</c:v>
                </c:pt>
                <c:pt idx="74">
                  <c:v>333140.8</c:v>
                </c:pt>
                <c:pt idx="75">
                  <c:v>332958.40000000002</c:v>
                </c:pt>
                <c:pt idx="76">
                  <c:v>332758.8</c:v>
                </c:pt>
                <c:pt idx="77">
                  <c:v>332547.8</c:v>
                </c:pt>
                <c:pt idx="78">
                  <c:v>332323.40000000002</c:v>
                </c:pt>
                <c:pt idx="79">
                  <c:v>332087.5</c:v>
                </c:pt>
                <c:pt idx="80">
                  <c:v>331838.5</c:v>
                </c:pt>
                <c:pt idx="81">
                  <c:v>331580.40000000002</c:v>
                </c:pt>
                <c:pt idx="82">
                  <c:v>331313</c:v>
                </c:pt>
                <c:pt idx="83">
                  <c:v>331036.7</c:v>
                </c:pt>
                <c:pt idx="84">
                  <c:v>330753.3</c:v>
                </c:pt>
                <c:pt idx="85">
                  <c:v>330463.59999999998</c:v>
                </c:pt>
                <c:pt idx="86">
                  <c:v>330168.3</c:v>
                </c:pt>
                <c:pt idx="87">
                  <c:v>329869.5</c:v>
                </c:pt>
                <c:pt idx="88">
                  <c:v>329567.59999999998</c:v>
                </c:pt>
                <c:pt idx="89">
                  <c:v>329265.3</c:v>
                </c:pt>
                <c:pt idx="90">
                  <c:v>328961.8</c:v>
                </c:pt>
                <c:pt idx="91">
                  <c:v>328657.09999999998</c:v>
                </c:pt>
                <c:pt idx="92">
                  <c:v>328352.7</c:v>
                </c:pt>
                <c:pt idx="93">
                  <c:v>328053</c:v>
                </c:pt>
                <c:pt idx="94">
                  <c:v>327754.7</c:v>
                </c:pt>
                <c:pt idx="95">
                  <c:v>327457.8</c:v>
                </c:pt>
                <c:pt idx="96">
                  <c:v>327167.7</c:v>
                </c:pt>
                <c:pt idx="97">
                  <c:v>326882</c:v>
                </c:pt>
                <c:pt idx="98">
                  <c:v>326599.59999999998</c:v>
                </c:pt>
                <c:pt idx="99">
                  <c:v>326325.5</c:v>
                </c:pt>
                <c:pt idx="100">
                  <c:v>326056.7</c:v>
                </c:pt>
                <c:pt idx="101">
                  <c:v>325795.59999999998</c:v>
                </c:pt>
                <c:pt idx="102">
                  <c:v>325541.40000000002</c:v>
                </c:pt>
                <c:pt idx="103">
                  <c:v>325294.7</c:v>
                </c:pt>
                <c:pt idx="104">
                  <c:v>325056.8</c:v>
                </c:pt>
                <c:pt idx="105">
                  <c:v>324826.5</c:v>
                </c:pt>
                <c:pt idx="106">
                  <c:v>324604.80000000005</c:v>
                </c:pt>
                <c:pt idx="107">
                  <c:v>324392.7</c:v>
                </c:pt>
                <c:pt idx="108">
                  <c:v>324189.3</c:v>
                </c:pt>
                <c:pt idx="109">
                  <c:v>323993</c:v>
                </c:pt>
                <c:pt idx="110">
                  <c:v>323805.7</c:v>
                </c:pt>
                <c:pt idx="111">
                  <c:v>323626.7</c:v>
                </c:pt>
                <c:pt idx="112">
                  <c:v>323456.59999999998</c:v>
                </c:pt>
                <c:pt idx="113">
                  <c:v>323293.8</c:v>
                </c:pt>
                <c:pt idx="114">
                  <c:v>323139.8</c:v>
                </c:pt>
                <c:pt idx="115">
                  <c:v>322993.09999999998</c:v>
                </c:pt>
                <c:pt idx="116">
                  <c:v>322855.3</c:v>
                </c:pt>
                <c:pt idx="117">
                  <c:v>322723.7</c:v>
                </c:pt>
                <c:pt idx="118">
                  <c:v>322600.40000000002</c:v>
                </c:pt>
                <c:pt idx="119">
                  <c:v>322483.7</c:v>
                </c:pt>
                <c:pt idx="120">
                  <c:v>322375</c:v>
                </c:pt>
                <c:pt idx="121">
                  <c:v>322271.5</c:v>
                </c:pt>
                <c:pt idx="122">
                  <c:v>322173.3</c:v>
                </c:pt>
                <c:pt idx="123">
                  <c:v>322078</c:v>
                </c:pt>
                <c:pt idx="124">
                  <c:v>321989.5</c:v>
                </c:pt>
                <c:pt idx="125">
                  <c:v>321906.3</c:v>
                </c:pt>
                <c:pt idx="126">
                  <c:v>321827.3</c:v>
                </c:pt>
                <c:pt idx="127">
                  <c:v>321753.8</c:v>
                </c:pt>
                <c:pt idx="128">
                  <c:v>321680</c:v>
                </c:pt>
                <c:pt idx="129">
                  <c:v>321612.59999999998</c:v>
                </c:pt>
                <c:pt idx="130">
                  <c:v>321550.3</c:v>
                </c:pt>
                <c:pt idx="131">
                  <c:v>321488.90000000002</c:v>
                </c:pt>
                <c:pt idx="132">
                  <c:v>321430.09999999998</c:v>
                </c:pt>
                <c:pt idx="133">
                  <c:v>321374.59999999998</c:v>
                </c:pt>
                <c:pt idx="134">
                  <c:v>321322.3</c:v>
                </c:pt>
                <c:pt idx="135">
                  <c:v>321271.8</c:v>
                </c:pt>
                <c:pt idx="136">
                  <c:v>321224.40000000002</c:v>
                </c:pt>
                <c:pt idx="137">
                  <c:v>321178.59999999998</c:v>
                </c:pt>
                <c:pt idx="138">
                  <c:v>321133.59999999998</c:v>
                </c:pt>
                <c:pt idx="139">
                  <c:v>321092.09999999998</c:v>
                </c:pt>
                <c:pt idx="140">
                  <c:v>321051.8</c:v>
                </c:pt>
                <c:pt idx="141">
                  <c:v>321015</c:v>
                </c:pt>
                <c:pt idx="142">
                  <c:v>320980.59999999998</c:v>
                </c:pt>
                <c:pt idx="143">
                  <c:v>320948.2</c:v>
                </c:pt>
                <c:pt idx="144">
                  <c:v>320917.5</c:v>
                </c:pt>
                <c:pt idx="145">
                  <c:v>320888.90000000002</c:v>
                </c:pt>
                <c:pt idx="146">
                  <c:v>320862.3</c:v>
                </c:pt>
                <c:pt idx="147">
                  <c:v>320835.8</c:v>
                </c:pt>
                <c:pt idx="148">
                  <c:v>320810.8</c:v>
                </c:pt>
                <c:pt idx="149">
                  <c:v>320787.09999999998</c:v>
                </c:pt>
                <c:pt idx="150">
                  <c:v>320766.7</c:v>
                </c:pt>
                <c:pt idx="151">
                  <c:v>320747.7</c:v>
                </c:pt>
                <c:pt idx="152">
                  <c:v>320731</c:v>
                </c:pt>
                <c:pt idx="153">
                  <c:v>320715.3</c:v>
                </c:pt>
                <c:pt idx="154">
                  <c:v>320701.7</c:v>
                </c:pt>
                <c:pt idx="155">
                  <c:v>320688.5</c:v>
                </c:pt>
                <c:pt idx="156">
                  <c:v>320678.40000000002</c:v>
                </c:pt>
                <c:pt idx="157">
                  <c:v>320670.3</c:v>
                </c:pt>
                <c:pt idx="158">
                  <c:v>320661.7</c:v>
                </c:pt>
                <c:pt idx="159">
                  <c:v>320653.3</c:v>
                </c:pt>
                <c:pt idx="160">
                  <c:v>320646.7</c:v>
                </c:pt>
                <c:pt idx="161">
                  <c:v>320641.59999999998</c:v>
                </c:pt>
                <c:pt idx="162">
                  <c:v>320635.3</c:v>
                </c:pt>
                <c:pt idx="163">
                  <c:v>320628.8</c:v>
                </c:pt>
                <c:pt idx="164">
                  <c:v>320624.8</c:v>
                </c:pt>
                <c:pt idx="165">
                  <c:v>320622.3</c:v>
                </c:pt>
                <c:pt idx="166">
                  <c:v>320619.7</c:v>
                </c:pt>
                <c:pt idx="167">
                  <c:v>320618.40000000002</c:v>
                </c:pt>
                <c:pt idx="168">
                  <c:v>320618.3</c:v>
                </c:pt>
                <c:pt idx="169">
                  <c:v>320617.7</c:v>
                </c:pt>
                <c:pt idx="170">
                  <c:v>320619.3</c:v>
                </c:pt>
                <c:pt idx="171">
                  <c:v>320619.5</c:v>
                </c:pt>
                <c:pt idx="172">
                  <c:v>320620</c:v>
                </c:pt>
                <c:pt idx="173">
                  <c:v>320621.7</c:v>
                </c:pt>
                <c:pt idx="174">
                  <c:v>320624.59999999998</c:v>
                </c:pt>
                <c:pt idx="175">
                  <c:v>320626</c:v>
                </c:pt>
                <c:pt idx="176">
                  <c:v>320627.09999999998</c:v>
                </c:pt>
                <c:pt idx="177">
                  <c:v>320630.3</c:v>
                </c:pt>
                <c:pt idx="178">
                  <c:v>320633.40000000002</c:v>
                </c:pt>
                <c:pt idx="179">
                  <c:v>320636.40000000002</c:v>
                </c:pt>
                <c:pt idx="180">
                  <c:v>320640.5</c:v>
                </c:pt>
                <c:pt idx="181">
                  <c:v>320644.09999999998</c:v>
                </c:pt>
                <c:pt idx="182">
                  <c:v>320646.59999999998</c:v>
                </c:pt>
                <c:pt idx="183">
                  <c:v>320648.2</c:v>
                </c:pt>
                <c:pt idx="184">
                  <c:v>320650.5</c:v>
                </c:pt>
                <c:pt idx="185">
                  <c:v>320652.59999999998</c:v>
                </c:pt>
                <c:pt idx="186">
                  <c:v>320653.5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320661.40000000002</c:v>
                </c:pt>
                <c:pt idx="192">
                  <c:v>320664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axId val="161455488"/>
        <c:axId val="161469952"/>
      </c:scatterChart>
      <c:valAx>
        <c:axId val="161455488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469952"/>
        <c:crosses val="autoZero"/>
        <c:crossBetween val="midCat"/>
      </c:valAx>
      <c:valAx>
        <c:axId val="161469952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4392670793218881E-2"/>
              <c:y val="0.40641354684280501"/>
            </c:manualLayout>
          </c:layout>
        </c:title>
        <c:numFmt formatCode="General" sourceLinked="1"/>
        <c:majorTickMark val="none"/>
        <c:tickLblPos val="nextTo"/>
        <c:crossAx val="16145548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ysClr val="window" lastClr="FFFFFF"/>
    </a:solidFill>
    <a:ln>
      <a:noFill/>
    </a:ln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049034897544042E-2"/>
          <c:y val="3.0555341694896272E-2"/>
          <c:w val="0.90757099278457665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324402</c:v>
                </c:pt>
                <c:pt idx="1">
                  <c:v>324345.40000000002</c:v>
                </c:pt>
                <c:pt idx="2">
                  <c:v>323704.3</c:v>
                </c:pt>
                <c:pt idx="3">
                  <c:v>323724.7</c:v>
                </c:pt>
                <c:pt idx="4">
                  <c:v>322975.3</c:v>
                </c:pt>
                <c:pt idx="5">
                  <c:v>323896.3</c:v>
                </c:pt>
                <c:pt idx="6">
                  <c:v>324756</c:v>
                </c:pt>
                <c:pt idx="7">
                  <c:v>323135.2</c:v>
                </c:pt>
                <c:pt idx="8">
                  <c:v>324040.3</c:v>
                </c:pt>
                <c:pt idx="9">
                  <c:v>324090.2</c:v>
                </c:pt>
                <c:pt idx="10">
                  <c:v>323077.7</c:v>
                </c:pt>
                <c:pt idx="11">
                  <c:v>322197.8</c:v>
                </c:pt>
                <c:pt idx="12">
                  <c:v>323422.3</c:v>
                </c:pt>
                <c:pt idx="13">
                  <c:v>323077.5</c:v>
                </c:pt>
                <c:pt idx="14">
                  <c:v>323034.90000000002</c:v>
                </c:pt>
                <c:pt idx="15">
                  <c:v>322918.90000000002</c:v>
                </c:pt>
                <c:pt idx="16">
                  <c:v>322621.5</c:v>
                </c:pt>
                <c:pt idx="17">
                  <c:v>323040.90000000002</c:v>
                </c:pt>
                <c:pt idx="18">
                  <c:v>323460.8</c:v>
                </c:pt>
                <c:pt idx="19">
                  <c:v>323059.90000000002</c:v>
                </c:pt>
                <c:pt idx="20">
                  <c:v>322600.3</c:v>
                </c:pt>
                <c:pt idx="21">
                  <c:v>323485.40000000002</c:v>
                </c:pt>
                <c:pt idx="22">
                  <c:v>322168.2</c:v>
                </c:pt>
                <c:pt idx="23">
                  <c:v>322533.5</c:v>
                </c:pt>
                <c:pt idx="24">
                  <c:v>323187.09999999998</c:v>
                </c:pt>
                <c:pt idx="25">
                  <c:v>322883</c:v>
                </c:pt>
                <c:pt idx="26">
                  <c:v>322460.09999999998</c:v>
                </c:pt>
                <c:pt idx="27">
                  <c:v>322677.09999999998</c:v>
                </c:pt>
                <c:pt idx="28">
                  <c:v>322810.90000000002</c:v>
                </c:pt>
                <c:pt idx="29">
                  <c:v>322954.90000000002</c:v>
                </c:pt>
                <c:pt idx="30">
                  <c:v>322446.59999999998</c:v>
                </c:pt>
                <c:pt idx="31">
                  <c:v>323261.7</c:v>
                </c:pt>
                <c:pt idx="32">
                  <c:v>323018.90000000002</c:v>
                </c:pt>
                <c:pt idx="33">
                  <c:v>322644.7</c:v>
                </c:pt>
                <c:pt idx="34">
                  <c:v>322334.5</c:v>
                </c:pt>
                <c:pt idx="35">
                  <c:v>323100.59999999998</c:v>
                </c:pt>
                <c:pt idx="36">
                  <c:v>323358.90000000002</c:v>
                </c:pt>
                <c:pt idx="37">
                  <c:v>323706.8</c:v>
                </c:pt>
                <c:pt idx="38">
                  <c:v>323807.2</c:v>
                </c:pt>
                <c:pt idx="39">
                  <c:v>324059.40000000002</c:v>
                </c:pt>
                <c:pt idx="40">
                  <c:v>324981.40000000002</c:v>
                </c:pt>
                <c:pt idx="41">
                  <c:v>325211.7</c:v>
                </c:pt>
                <c:pt idx="42">
                  <c:v>325144.2</c:v>
                </c:pt>
                <c:pt idx="43">
                  <c:v>325586.59999999998</c:v>
                </c:pt>
                <c:pt idx="44">
                  <c:v>326488.40000000002</c:v>
                </c:pt>
                <c:pt idx="45">
                  <c:v>326681.40000000002</c:v>
                </c:pt>
                <c:pt idx="46">
                  <c:v>327440.2</c:v>
                </c:pt>
                <c:pt idx="47">
                  <c:v>326661.3</c:v>
                </c:pt>
                <c:pt idx="48">
                  <c:v>326704.90000000002</c:v>
                </c:pt>
                <c:pt idx="49">
                  <c:v>326809.7</c:v>
                </c:pt>
                <c:pt idx="50">
                  <c:v>327647.5</c:v>
                </c:pt>
                <c:pt idx="51">
                  <c:v>327557.8</c:v>
                </c:pt>
                <c:pt idx="52">
                  <c:v>328179.5</c:v>
                </c:pt>
                <c:pt idx="53">
                  <c:v>328971.3</c:v>
                </c:pt>
                <c:pt idx="54">
                  <c:v>330084</c:v>
                </c:pt>
                <c:pt idx="55">
                  <c:v>330033.09999999998</c:v>
                </c:pt>
                <c:pt idx="56">
                  <c:v>330153.09999999998</c:v>
                </c:pt>
                <c:pt idx="57">
                  <c:v>330125.5</c:v>
                </c:pt>
                <c:pt idx="58">
                  <c:v>330364.3</c:v>
                </c:pt>
                <c:pt idx="59">
                  <c:v>330191</c:v>
                </c:pt>
                <c:pt idx="60">
                  <c:v>330892.40000000002</c:v>
                </c:pt>
                <c:pt idx="61">
                  <c:v>330269.7</c:v>
                </c:pt>
                <c:pt idx="62">
                  <c:v>330880.40000000002</c:v>
                </c:pt>
                <c:pt idx="63">
                  <c:v>330219.7</c:v>
                </c:pt>
                <c:pt idx="64">
                  <c:v>331198</c:v>
                </c:pt>
                <c:pt idx="65">
                  <c:v>331562.3</c:v>
                </c:pt>
                <c:pt idx="66">
                  <c:v>331289.8</c:v>
                </c:pt>
                <c:pt idx="67">
                  <c:v>330814.09999999998</c:v>
                </c:pt>
                <c:pt idx="68">
                  <c:v>331503.40000000002</c:v>
                </c:pt>
                <c:pt idx="69">
                  <c:v>331863.3</c:v>
                </c:pt>
                <c:pt idx="70">
                  <c:v>331319</c:v>
                </c:pt>
                <c:pt idx="71">
                  <c:v>332167.8</c:v>
                </c:pt>
                <c:pt idx="72">
                  <c:v>332624.8</c:v>
                </c:pt>
                <c:pt idx="73">
                  <c:v>331753.5</c:v>
                </c:pt>
                <c:pt idx="74">
                  <c:v>332346.8</c:v>
                </c:pt>
                <c:pt idx="75">
                  <c:v>332701.8</c:v>
                </c:pt>
                <c:pt idx="76">
                  <c:v>332519.2</c:v>
                </c:pt>
                <c:pt idx="77">
                  <c:v>333264</c:v>
                </c:pt>
                <c:pt idx="78">
                  <c:v>332833.7</c:v>
                </c:pt>
                <c:pt idx="79">
                  <c:v>332622.3</c:v>
                </c:pt>
                <c:pt idx="80">
                  <c:v>332784.90000000002</c:v>
                </c:pt>
                <c:pt idx="81">
                  <c:v>332678.8</c:v>
                </c:pt>
                <c:pt idx="82">
                  <c:v>332880.40000000002</c:v>
                </c:pt>
                <c:pt idx="83">
                  <c:v>333719.2</c:v>
                </c:pt>
                <c:pt idx="84">
                  <c:v>333341.90000000002</c:v>
                </c:pt>
                <c:pt idx="85">
                  <c:v>334136.8</c:v>
                </c:pt>
                <c:pt idx="86">
                  <c:v>333966.8</c:v>
                </c:pt>
                <c:pt idx="87">
                  <c:v>333380.5</c:v>
                </c:pt>
                <c:pt idx="88">
                  <c:v>334129.90000000002</c:v>
                </c:pt>
                <c:pt idx="89">
                  <c:v>334816</c:v>
                </c:pt>
                <c:pt idx="90">
                  <c:v>334264.5</c:v>
                </c:pt>
                <c:pt idx="91">
                  <c:v>334386.3</c:v>
                </c:pt>
                <c:pt idx="92">
                  <c:v>333835.5</c:v>
                </c:pt>
                <c:pt idx="93">
                  <c:v>334336.90000000002</c:v>
                </c:pt>
                <c:pt idx="94">
                  <c:v>335010.90000000002</c:v>
                </c:pt>
                <c:pt idx="95">
                  <c:v>333232.7</c:v>
                </c:pt>
                <c:pt idx="96">
                  <c:v>332947.3</c:v>
                </c:pt>
                <c:pt idx="97">
                  <c:v>332204.80000000005</c:v>
                </c:pt>
                <c:pt idx="98">
                  <c:v>332615.5</c:v>
                </c:pt>
                <c:pt idx="99">
                  <c:v>331673.3</c:v>
                </c:pt>
                <c:pt idx="100">
                  <c:v>331344.2</c:v>
                </c:pt>
                <c:pt idx="101">
                  <c:v>331266</c:v>
                </c:pt>
                <c:pt idx="102">
                  <c:v>330955.8</c:v>
                </c:pt>
                <c:pt idx="103">
                  <c:v>330752</c:v>
                </c:pt>
                <c:pt idx="104">
                  <c:v>330726.59999999998</c:v>
                </c:pt>
                <c:pt idx="105">
                  <c:v>330228.2</c:v>
                </c:pt>
                <c:pt idx="106">
                  <c:v>330064.2</c:v>
                </c:pt>
                <c:pt idx="107">
                  <c:v>329174.59999999998</c:v>
                </c:pt>
                <c:pt idx="108">
                  <c:v>329066.8</c:v>
                </c:pt>
                <c:pt idx="109">
                  <c:v>329537.3</c:v>
                </c:pt>
                <c:pt idx="110">
                  <c:v>329644.7</c:v>
                </c:pt>
                <c:pt idx="111">
                  <c:v>328181.90000000002</c:v>
                </c:pt>
                <c:pt idx="112">
                  <c:v>328765.59999999998</c:v>
                </c:pt>
                <c:pt idx="113">
                  <c:v>329571.90000000002</c:v>
                </c:pt>
                <c:pt idx="114">
                  <c:v>328304.2</c:v>
                </c:pt>
                <c:pt idx="115">
                  <c:v>328441.90000000002</c:v>
                </c:pt>
                <c:pt idx="116">
                  <c:v>329509.5</c:v>
                </c:pt>
                <c:pt idx="117">
                  <c:v>328426.5</c:v>
                </c:pt>
                <c:pt idx="118">
                  <c:v>329026.2</c:v>
                </c:pt>
                <c:pt idx="119">
                  <c:v>328624.8</c:v>
                </c:pt>
                <c:pt idx="120">
                  <c:v>328908.09999999998</c:v>
                </c:pt>
                <c:pt idx="121">
                  <c:v>329096.40000000002</c:v>
                </c:pt>
                <c:pt idx="122">
                  <c:v>328768.90000000002</c:v>
                </c:pt>
                <c:pt idx="123">
                  <c:v>329016.2</c:v>
                </c:pt>
                <c:pt idx="124">
                  <c:v>329009.09999999998</c:v>
                </c:pt>
                <c:pt idx="125">
                  <c:v>328513.40000000002</c:v>
                </c:pt>
                <c:pt idx="126">
                  <c:v>328498.40000000002</c:v>
                </c:pt>
                <c:pt idx="127">
                  <c:v>329316.8</c:v>
                </c:pt>
                <c:pt idx="128">
                  <c:v>329129.3</c:v>
                </c:pt>
                <c:pt idx="129">
                  <c:v>329297.3</c:v>
                </c:pt>
                <c:pt idx="130">
                  <c:v>329112.90000000002</c:v>
                </c:pt>
                <c:pt idx="131">
                  <c:v>329604.40000000002</c:v>
                </c:pt>
                <c:pt idx="132">
                  <c:v>329430.7</c:v>
                </c:pt>
                <c:pt idx="133">
                  <c:v>329675.59999999998</c:v>
                </c:pt>
                <c:pt idx="134">
                  <c:v>329230.7</c:v>
                </c:pt>
                <c:pt idx="135">
                  <c:v>329894.90000000002</c:v>
                </c:pt>
                <c:pt idx="136">
                  <c:v>329397.7</c:v>
                </c:pt>
                <c:pt idx="137">
                  <c:v>329639.09999999998</c:v>
                </c:pt>
                <c:pt idx="138">
                  <c:v>329048.3</c:v>
                </c:pt>
                <c:pt idx="139">
                  <c:v>329637.40000000002</c:v>
                </c:pt>
                <c:pt idx="140">
                  <c:v>330105.09999999998</c:v>
                </c:pt>
                <c:pt idx="141">
                  <c:v>331525.90000000002</c:v>
                </c:pt>
                <c:pt idx="142">
                  <c:v>330958</c:v>
                </c:pt>
                <c:pt idx="143">
                  <c:v>330929.3</c:v>
                </c:pt>
                <c:pt idx="144">
                  <c:v>331334.5</c:v>
                </c:pt>
                <c:pt idx="145">
                  <c:v>330917.3</c:v>
                </c:pt>
                <c:pt idx="146">
                  <c:v>333231.59999999998</c:v>
                </c:pt>
                <c:pt idx="147">
                  <c:v>332070.09999999998</c:v>
                </c:pt>
                <c:pt idx="148">
                  <c:v>331511</c:v>
                </c:pt>
                <c:pt idx="149">
                  <c:v>332744.5</c:v>
                </c:pt>
                <c:pt idx="150">
                  <c:v>333137.5</c:v>
                </c:pt>
                <c:pt idx="151">
                  <c:v>332999.3</c:v>
                </c:pt>
                <c:pt idx="152">
                  <c:v>332823.40000000002</c:v>
                </c:pt>
                <c:pt idx="153">
                  <c:v>333244.59999999998</c:v>
                </c:pt>
                <c:pt idx="154">
                  <c:v>332836.3</c:v>
                </c:pt>
                <c:pt idx="155">
                  <c:v>333181.09999999998</c:v>
                </c:pt>
                <c:pt idx="156">
                  <c:v>333802.3</c:v>
                </c:pt>
                <c:pt idx="157">
                  <c:v>332936.8</c:v>
                </c:pt>
                <c:pt idx="158">
                  <c:v>333178.2</c:v>
                </c:pt>
                <c:pt idx="159">
                  <c:v>332223.5</c:v>
                </c:pt>
                <c:pt idx="160">
                  <c:v>331782</c:v>
                </c:pt>
                <c:pt idx="161">
                  <c:v>331359.59999999998</c:v>
                </c:pt>
                <c:pt idx="162">
                  <c:v>331110.90000000002</c:v>
                </c:pt>
                <c:pt idx="163">
                  <c:v>330571.40000000002</c:v>
                </c:pt>
                <c:pt idx="164">
                  <c:v>330029.7</c:v>
                </c:pt>
                <c:pt idx="165">
                  <c:v>330396.2</c:v>
                </c:pt>
                <c:pt idx="166">
                  <c:v>330037.5</c:v>
                </c:pt>
                <c:pt idx="167">
                  <c:v>329738.3</c:v>
                </c:pt>
                <c:pt idx="168">
                  <c:v>328411.5</c:v>
                </c:pt>
                <c:pt idx="169">
                  <c:v>327951.8</c:v>
                </c:pt>
                <c:pt idx="170">
                  <c:v>327103</c:v>
                </c:pt>
                <c:pt idx="171">
                  <c:v>326809.7</c:v>
                </c:pt>
                <c:pt idx="172">
                  <c:v>325979.8</c:v>
                </c:pt>
                <c:pt idx="173">
                  <c:v>325891.90000000002</c:v>
                </c:pt>
                <c:pt idx="174">
                  <c:v>324567.90000000002</c:v>
                </c:pt>
                <c:pt idx="175">
                  <c:v>323721</c:v>
                </c:pt>
                <c:pt idx="176">
                  <c:v>324083.40000000002</c:v>
                </c:pt>
                <c:pt idx="177">
                  <c:v>324096.90000000002</c:v>
                </c:pt>
                <c:pt idx="178">
                  <c:v>323245.5</c:v>
                </c:pt>
                <c:pt idx="179">
                  <c:v>322622</c:v>
                </c:pt>
                <c:pt idx="180">
                  <c:v>323244.40000000002</c:v>
                </c:pt>
                <c:pt idx="181">
                  <c:v>323409.2</c:v>
                </c:pt>
                <c:pt idx="182">
                  <c:v>322267.2</c:v>
                </c:pt>
                <c:pt idx="183">
                  <c:v>321612.90000000002</c:v>
                </c:pt>
                <c:pt idx="184">
                  <c:v>321622.2</c:v>
                </c:pt>
                <c:pt idx="185">
                  <c:v>321062.8</c:v>
                </c:pt>
                <c:pt idx="186">
                  <c:v>320490.59999999998</c:v>
                </c:pt>
                <c:pt idx="187">
                  <c:v>320799.8</c:v>
                </c:pt>
                <c:pt idx="188">
                  <c:v>319722.59999999998</c:v>
                </c:pt>
                <c:pt idx="189">
                  <c:v>320442.3</c:v>
                </c:pt>
                <c:pt idx="190">
                  <c:v>320261.90000000002</c:v>
                </c:pt>
                <c:pt idx="191">
                  <c:v>319750.09999999998</c:v>
                </c:pt>
                <c:pt idx="192">
                  <c:v>319197.7</c:v>
                </c:pt>
                <c:pt idx="193">
                  <c:v>319895.40000000002</c:v>
                </c:pt>
                <c:pt idx="194">
                  <c:v>320052.5</c:v>
                </c:pt>
                <c:pt idx="195">
                  <c:v>319067.2</c:v>
                </c:pt>
                <c:pt idx="196">
                  <c:v>319102.09999999998</c:v>
                </c:pt>
                <c:pt idx="197">
                  <c:v>319168.40000000002</c:v>
                </c:pt>
                <c:pt idx="198">
                  <c:v>318646.59999999998</c:v>
                </c:pt>
                <c:pt idx="199">
                  <c:v>318890.3</c:v>
                </c:pt>
                <c:pt idx="200">
                  <c:v>319414.40000000002</c:v>
                </c:pt>
                <c:pt idx="201">
                  <c:v>319910.59999999998</c:v>
                </c:pt>
                <c:pt idx="202">
                  <c:v>319536.3</c:v>
                </c:pt>
                <c:pt idx="203">
                  <c:v>319595.09999999998</c:v>
                </c:pt>
                <c:pt idx="204">
                  <c:v>320232.2</c:v>
                </c:pt>
                <c:pt idx="205">
                  <c:v>319768.3</c:v>
                </c:pt>
                <c:pt idx="206">
                  <c:v>319583.3</c:v>
                </c:pt>
                <c:pt idx="207">
                  <c:v>319819.59999999998</c:v>
                </c:pt>
                <c:pt idx="208">
                  <c:v>320231.7</c:v>
                </c:pt>
                <c:pt idx="209">
                  <c:v>320089.59999999998</c:v>
                </c:pt>
                <c:pt idx="210">
                  <c:v>319417.8</c:v>
                </c:pt>
                <c:pt idx="211">
                  <c:v>319335.3</c:v>
                </c:pt>
                <c:pt idx="212">
                  <c:v>319383.8</c:v>
                </c:pt>
                <c:pt idx="213">
                  <c:v>319826</c:v>
                </c:pt>
                <c:pt idx="214">
                  <c:v>320096.7</c:v>
                </c:pt>
                <c:pt idx="215">
                  <c:v>320753.2</c:v>
                </c:pt>
                <c:pt idx="216">
                  <c:v>320017.5</c:v>
                </c:pt>
                <c:pt idx="217">
                  <c:v>320751.3</c:v>
                </c:pt>
                <c:pt idx="218">
                  <c:v>320339.40000000002</c:v>
                </c:pt>
                <c:pt idx="219">
                  <c:v>319445.3</c:v>
                </c:pt>
                <c:pt idx="220">
                  <c:v>320080.7</c:v>
                </c:pt>
                <c:pt idx="221">
                  <c:v>320017.90000000002</c:v>
                </c:pt>
                <c:pt idx="222">
                  <c:v>319833.59999999998</c:v>
                </c:pt>
                <c:pt idx="223">
                  <c:v>320045.40000000002</c:v>
                </c:pt>
                <c:pt idx="224">
                  <c:v>320682.3</c:v>
                </c:pt>
                <c:pt idx="225">
                  <c:v>320565.2</c:v>
                </c:pt>
                <c:pt idx="226">
                  <c:v>320528.2</c:v>
                </c:pt>
                <c:pt idx="227">
                  <c:v>319823.40000000002</c:v>
                </c:pt>
                <c:pt idx="228">
                  <c:v>319660.2</c:v>
                </c:pt>
                <c:pt idx="229">
                  <c:v>318934.40000000002</c:v>
                </c:pt>
                <c:pt idx="230">
                  <c:v>319080.5</c:v>
                </c:pt>
                <c:pt idx="231">
                  <c:v>318701.2</c:v>
                </c:pt>
                <c:pt idx="232">
                  <c:v>318608.7</c:v>
                </c:pt>
                <c:pt idx="233">
                  <c:v>319671</c:v>
                </c:pt>
                <c:pt idx="234">
                  <c:v>319282.3</c:v>
                </c:pt>
                <c:pt idx="235">
                  <c:v>318764.2</c:v>
                </c:pt>
                <c:pt idx="236">
                  <c:v>318095.2</c:v>
                </c:pt>
                <c:pt idx="237">
                  <c:v>318661.2</c:v>
                </c:pt>
                <c:pt idx="238">
                  <c:v>318391.40000000002</c:v>
                </c:pt>
                <c:pt idx="239">
                  <c:v>318074.09999999998</c:v>
                </c:pt>
                <c:pt idx="240">
                  <c:v>317820.80000000005</c:v>
                </c:pt>
                <c:pt idx="241">
                  <c:v>317057.8</c:v>
                </c:pt>
                <c:pt idx="242">
                  <c:v>317256.3</c:v>
                </c:pt>
                <c:pt idx="243">
                  <c:v>317122.3</c:v>
                </c:pt>
                <c:pt idx="244">
                  <c:v>317196.59999999998</c:v>
                </c:pt>
                <c:pt idx="245">
                  <c:v>316673.8</c:v>
                </c:pt>
                <c:pt idx="246">
                  <c:v>316886.2</c:v>
                </c:pt>
                <c:pt idx="247">
                  <c:v>317965</c:v>
                </c:pt>
                <c:pt idx="248">
                  <c:v>317140.7</c:v>
                </c:pt>
                <c:pt idx="249">
                  <c:v>317247.90000000002</c:v>
                </c:pt>
                <c:pt idx="250">
                  <c:v>316735.09999999998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'C1S'!$C$21:$C$226</c:f>
              <c:numCache>
                <c:formatCode>General</c:formatCode>
                <c:ptCount val="206"/>
                <c:pt idx="0">
                  <c:v>323350.90000000002</c:v>
                </c:pt>
                <c:pt idx="1">
                  <c:v>323385</c:v>
                </c:pt>
                <c:pt idx="2">
                  <c:v>323423.5</c:v>
                </c:pt>
                <c:pt idx="3">
                  <c:v>323463.7</c:v>
                </c:pt>
                <c:pt idx="4">
                  <c:v>323510.59999999998</c:v>
                </c:pt>
                <c:pt idx="5">
                  <c:v>323560.90000000002</c:v>
                </c:pt>
                <c:pt idx="6">
                  <c:v>323614.3</c:v>
                </c:pt>
                <c:pt idx="7">
                  <c:v>323673.09999999998</c:v>
                </c:pt>
                <c:pt idx="8">
                  <c:v>323737.8</c:v>
                </c:pt>
                <c:pt idx="9">
                  <c:v>323807.40000000002</c:v>
                </c:pt>
                <c:pt idx="10">
                  <c:v>323882.40000000002</c:v>
                </c:pt>
                <c:pt idx="11">
                  <c:v>323963</c:v>
                </c:pt>
                <c:pt idx="12">
                  <c:v>324051</c:v>
                </c:pt>
                <c:pt idx="13">
                  <c:v>324143.8</c:v>
                </c:pt>
                <c:pt idx="14">
                  <c:v>324243.90000000002</c:v>
                </c:pt>
                <c:pt idx="15">
                  <c:v>324351.90000000002</c:v>
                </c:pt>
                <c:pt idx="16">
                  <c:v>324468</c:v>
                </c:pt>
                <c:pt idx="17">
                  <c:v>324590.09999999998</c:v>
                </c:pt>
                <c:pt idx="18">
                  <c:v>324719.5</c:v>
                </c:pt>
                <c:pt idx="19">
                  <c:v>324856.3</c:v>
                </c:pt>
                <c:pt idx="20">
                  <c:v>325001.09999999998</c:v>
                </c:pt>
                <c:pt idx="21">
                  <c:v>325153.90000000002</c:v>
                </c:pt>
                <c:pt idx="22">
                  <c:v>325313.3</c:v>
                </c:pt>
                <c:pt idx="23">
                  <c:v>325480.90000000002</c:v>
                </c:pt>
                <c:pt idx="24">
                  <c:v>325657.40000000002</c:v>
                </c:pt>
                <c:pt idx="25">
                  <c:v>325841.59999999998</c:v>
                </c:pt>
                <c:pt idx="26">
                  <c:v>326032.7</c:v>
                </c:pt>
                <c:pt idx="27">
                  <c:v>326232</c:v>
                </c:pt>
                <c:pt idx="28">
                  <c:v>326438.2</c:v>
                </c:pt>
                <c:pt idx="29">
                  <c:v>326654.3</c:v>
                </c:pt>
                <c:pt idx="30">
                  <c:v>326878.40000000002</c:v>
                </c:pt>
                <c:pt idx="31">
                  <c:v>327110.09999999998</c:v>
                </c:pt>
                <c:pt idx="32">
                  <c:v>327347.40000000002</c:v>
                </c:pt>
                <c:pt idx="33">
                  <c:v>327592</c:v>
                </c:pt>
                <c:pt idx="34">
                  <c:v>327841.7</c:v>
                </c:pt>
                <c:pt idx="35">
                  <c:v>328095.90000000002</c:v>
                </c:pt>
                <c:pt idx="36">
                  <c:v>328353.09999999998</c:v>
                </c:pt>
                <c:pt idx="37">
                  <c:v>328615.09999999998</c:v>
                </c:pt>
                <c:pt idx="38">
                  <c:v>328880.90000000002</c:v>
                </c:pt>
                <c:pt idx="39">
                  <c:v>329150</c:v>
                </c:pt>
                <c:pt idx="40">
                  <c:v>329421</c:v>
                </c:pt>
                <c:pt idx="41">
                  <c:v>329693.90000000002</c:v>
                </c:pt>
                <c:pt idx="42">
                  <c:v>329966</c:v>
                </c:pt>
                <c:pt idx="43">
                  <c:v>330239</c:v>
                </c:pt>
                <c:pt idx="44">
                  <c:v>330509.2</c:v>
                </c:pt>
                <c:pt idx="45">
                  <c:v>330778.5</c:v>
                </c:pt>
                <c:pt idx="46">
                  <c:v>331042.3</c:v>
                </c:pt>
                <c:pt idx="47">
                  <c:v>331300.7</c:v>
                </c:pt>
                <c:pt idx="48">
                  <c:v>331554</c:v>
                </c:pt>
                <c:pt idx="49">
                  <c:v>331801.5</c:v>
                </c:pt>
                <c:pt idx="50">
                  <c:v>332039.7</c:v>
                </c:pt>
                <c:pt idx="51">
                  <c:v>332268.09999999998</c:v>
                </c:pt>
                <c:pt idx="52">
                  <c:v>332487.5</c:v>
                </c:pt>
                <c:pt idx="53">
                  <c:v>332694</c:v>
                </c:pt>
                <c:pt idx="54">
                  <c:v>332887.3</c:v>
                </c:pt>
                <c:pt idx="55">
                  <c:v>333069.40000000002</c:v>
                </c:pt>
                <c:pt idx="56">
                  <c:v>333236</c:v>
                </c:pt>
                <c:pt idx="57">
                  <c:v>333386.90000000002</c:v>
                </c:pt>
                <c:pt idx="58">
                  <c:v>333522.3</c:v>
                </c:pt>
                <c:pt idx="59">
                  <c:v>333639.5</c:v>
                </c:pt>
                <c:pt idx="60">
                  <c:v>333740.5</c:v>
                </c:pt>
                <c:pt idx="61">
                  <c:v>333823.90000000002</c:v>
                </c:pt>
                <c:pt idx="62">
                  <c:v>333888.5</c:v>
                </c:pt>
                <c:pt idx="63">
                  <c:v>333934.59999999998</c:v>
                </c:pt>
                <c:pt idx="64">
                  <c:v>333961</c:v>
                </c:pt>
                <c:pt idx="65">
                  <c:v>333966.3</c:v>
                </c:pt>
                <c:pt idx="66">
                  <c:v>333952.8</c:v>
                </c:pt>
                <c:pt idx="67">
                  <c:v>333918.09999999998</c:v>
                </c:pt>
                <c:pt idx="68">
                  <c:v>333864.2</c:v>
                </c:pt>
                <c:pt idx="69">
                  <c:v>333792.2</c:v>
                </c:pt>
                <c:pt idx="70">
                  <c:v>333699.59999999998</c:v>
                </c:pt>
                <c:pt idx="71">
                  <c:v>333587</c:v>
                </c:pt>
                <c:pt idx="72">
                  <c:v>333457.5</c:v>
                </c:pt>
                <c:pt idx="73">
                  <c:v>333310.2</c:v>
                </c:pt>
                <c:pt idx="74">
                  <c:v>333147.3</c:v>
                </c:pt>
                <c:pt idx="75">
                  <c:v>332967.59999999998</c:v>
                </c:pt>
                <c:pt idx="76">
                  <c:v>332771.7</c:v>
                </c:pt>
                <c:pt idx="77">
                  <c:v>332565.8</c:v>
                </c:pt>
                <c:pt idx="78">
                  <c:v>332348.09999999998</c:v>
                </c:pt>
                <c:pt idx="79">
                  <c:v>332121.2</c:v>
                </c:pt>
                <c:pt idx="80">
                  <c:v>331884</c:v>
                </c:pt>
                <c:pt idx="81">
                  <c:v>331641.3</c:v>
                </c:pt>
                <c:pt idx="82">
                  <c:v>331393.7</c:v>
                </c:pt>
                <c:pt idx="83">
                  <c:v>331142.7</c:v>
                </c:pt>
                <c:pt idx="84">
                  <c:v>330891.09999999998</c:v>
                </c:pt>
                <c:pt idx="85">
                  <c:v>330641</c:v>
                </c:pt>
                <c:pt idx="86">
                  <c:v>330394.7</c:v>
                </c:pt>
                <c:pt idx="87">
                  <c:v>330155.59999999998</c:v>
                </c:pt>
                <c:pt idx="88">
                  <c:v>329925.8</c:v>
                </c:pt>
                <c:pt idx="89">
                  <c:v>329709.40000000002</c:v>
                </c:pt>
                <c:pt idx="90">
                  <c:v>329507.40000000002</c:v>
                </c:pt>
                <c:pt idx="91">
                  <c:v>329321.09999999998</c:v>
                </c:pt>
                <c:pt idx="92">
                  <c:v>329153.40000000002</c:v>
                </c:pt>
                <c:pt idx="93">
                  <c:v>329009.59999999998</c:v>
                </c:pt>
                <c:pt idx="94">
                  <c:v>328886.90000000002</c:v>
                </c:pt>
                <c:pt idx="95">
                  <c:v>328785.8</c:v>
                </c:pt>
                <c:pt idx="96">
                  <c:v>328711.3</c:v>
                </c:pt>
                <c:pt idx="97">
                  <c:v>328660.3</c:v>
                </c:pt>
                <c:pt idx="98">
                  <c:v>328630.09999999998</c:v>
                </c:pt>
                <c:pt idx="99">
                  <c:v>328623.8</c:v>
                </c:pt>
                <c:pt idx="100">
                  <c:v>328636</c:v>
                </c:pt>
                <c:pt idx="101">
                  <c:v>328666.3</c:v>
                </c:pt>
                <c:pt idx="102">
                  <c:v>328710.2</c:v>
                </c:pt>
                <c:pt idx="103">
                  <c:v>328765</c:v>
                </c:pt>
                <c:pt idx="104">
                  <c:v>328828.40000000002</c:v>
                </c:pt>
                <c:pt idx="105">
                  <c:v>328895.8</c:v>
                </c:pt>
                <c:pt idx="106">
                  <c:v>328965.09999999998</c:v>
                </c:pt>
                <c:pt idx="107">
                  <c:v>329034.5</c:v>
                </c:pt>
                <c:pt idx="108">
                  <c:v>329101.5</c:v>
                </c:pt>
                <c:pt idx="109">
                  <c:v>329162.90000000002</c:v>
                </c:pt>
                <c:pt idx="110">
                  <c:v>329220.8</c:v>
                </c:pt>
                <c:pt idx="111">
                  <c:v>329275.09999999998</c:v>
                </c:pt>
                <c:pt idx="112">
                  <c:v>329328.09999999998</c:v>
                </c:pt>
                <c:pt idx="113">
                  <c:v>329380.8</c:v>
                </c:pt>
                <c:pt idx="114">
                  <c:v>329437.7</c:v>
                </c:pt>
                <c:pt idx="115">
                  <c:v>329501.5</c:v>
                </c:pt>
                <c:pt idx="116">
                  <c:v>329577.59999999998</c:v>
                </c:pt>
                <c:pt idx="117">
                  <c:v>329667.5</c:v>
                </c:pt>
                <c:pt idx="118">
                  <c:v>329777.2</c:v>
                </c:pt>
                <c:pt idx="119">
                  <c:v>329908.3</c:v>
                </c:pt>
                <c:pt idx="120">
                  <c:v>330064.8</c:v>
                </c:pt>
                <c:pt idx="121">
                  <c:v>330245.5</c:v>
                </c:pt>
                <c:pt idx="122">
                  <c:v>330450.7</c:v>
                </c:pt>
                <c:pt idx="123">
                  <c:v>330677.2</c:v>
                </c:pt>
                <c:pt idx="124">
                  <c:v>330926.40000000002</c:v>
                </c:pt>
                <c:pt idx="125">
                  <c:v>331193.5</c:v>
                </c:pt>
                <c:pt idx="126">
                  <c:v>331472.2</c:v>
                </c:pt>
                <c:pt idx="127">
                  <c:v>331757.90000000002</c:v>
                </c:pt>
                <c:pt idx="128">
                  <c:v>332037.59999999998</c:v>
                </c:pt>
                <c:pt idx="129">
                  <c:v>332310.7</c:v>
                </c:pt>
                <c:pt idx="130">
                  <c:v>332567.7</c:v>
                </c:pt>
                <c:pt idx="131">
                  <c:v>332796.5</c:v>
                </c:pt>
                <c:pt idx="132">
                  <c:v>332990.59999999998</c:v>
                </c:pt>
                <c:pt idx="133">
                  <c:v>333143.59999999998</c:v>
                </c:pt>
                <c:pt idx="134">
                  <c:v>333248.59999999998</c:v>
                </c:pt>
                <c:pt idx="135">
                  <c:v>333298.5</c:v>
                </c:pt>
                <c:pt idx="136">
                  <c:v>333290.5</c:v>
                </c:pt>
                <c:pt idx="137">
                  <c:v>333219.7</c:v>
                </c:pt>
                <c:pt idx="138">
                  <c:v>333083.59999999998</c:v>
                </c:pt>
                <c:pt idx="139">
                  <c:v>332885</c:v>
                </c:pt>
                <c:pt idx="140">
                  <c:v>332622.8</c:v>
                </c:pt>
                <c:pt idx="141">
                  <c:v>332301.90000000002</c:v>
                </c:pt>
                <c:pt idx="142">
                  <c:v>331925.2</c:v>
                </c:pt>
                <c:pt idx="143">
                  <c:v>331497.40000000002</c:v>
                </c:pt>
                <c:pt idx="144">
                  <c:v>331024.5</c:v>
                </c:pt>
                <c:pt idx="145">
                  <c:v>330513.3</c:v>
                </c:pt>
                <c:pt idx="146">
                  <c:v>329971.5</c:v>
                </c:pt>
                <c:pt idx="147">
                  <c:v>329404.40000000002</c:v>
                </c:pt>
                <c:pt idx="148">
                  <c:v>328821.40000000002</c:v>
                </c:pt>
                <c:pt idx="149">
                  <c:v>328230.09999999998</c:v>
                </c:pt>
                <c:pt idx="150">
                  <c:v>327639.59999999998</c:v>
                </c:pt>
                <c:pt idx="151">
                  <c:v>327055</c:v>
                </c:pt>
                <c:pt idx="152">
                  <c:v>326483.40000000002</c:v>
                </c:pt>
                <c:pt idx="153">
                  <c:v>325929.2</c:v>
                </c:pt>
                <c:pt idx="154">
                  <c:v>325398.3</c:v>
                </c:pt>
                <c:pt idx="155">
                  <c:v>324893</c:v>
                </c:pt>
                <c:pt idx="156">
                  <c:v>324418.90000000002</c:v>
                </c:pt>
                <c:pt idx="157">
                  <c:v>323977.40000000002</c:v>
                </c:pt>
                <c:pt idx="158">
                  <c:v>323567.5</c:v>
                </c:pt>
                <c:pt idx="159">
                  <c:v>323190.7</c:v>
                </c:pt>
                <c:pt idx="160">
                  <c:v>322848.7</c:v>
                </c:pt>
                <c:pt idx="161">
                  <c:v>322540.59999999998</c:v>
                </c:pt>
                <c:pt idx="162">
                  <c:v>322262.90000000002</c:v>
                </c:pt>
                <c:pt idx="163">
                  <c:v>322015.09999999998</c:v>
                </c:pt>
                <c:pt idx="164">
                  <c:v>321798.3</c:v>
                </c:pt>
                <c:pt idx="165">
                  <c:v>321609.40000000002</c:v>
                </c:pt>
                <c:pt idx="166">
                  <c:v>321444.90000000002</c:v>
                </c:pt>
                <c:pt idx="167">
                  <c:v>321304</c:v>
                </c:pt>
                <c:pt idx="168">
                  <c:v>321184.40000000002</c:v>
                </c:pt>
                <c:pt idx="169">
                  <c:v>321082.2</c:v>
                </c:pt>
                <c:pt idx="170">
                  <c:v>320998.09999999998</c:v>
                </c:pt>
                <c:pt idx="171">
                  <c:v>320926.40000000002</c:v>
                </c:pt>
                <c:pt idx="172">
                  <c:v>320867.3</c:v>
                </c:pt>
                <c:pt idx="173">
                  <c:v>320819.59999999998</c:v>
                </c:pt>
                <c:pt idx="174">
                  <c:v>320781.90000000002</c:v>
                </c:pt>
                <c:pt idx="175">
                  <c:v>320750.40000000002</c:v>
                </c:pt>
                <c:pt idx="176">
                  <c:v>320724.8</c:v>
                </c:pt>
                <c:pt idx="177">
                  <c:v>320706.59999999998</c:v>
                </c:pt>
                <c:pt idx="178">
                  <c:v>320692.59999999998</c:v>
                </c:pt>
                <c:pt idx="179">
                  <c:v>320682</c:v>
                </c:pt>
                <c:pt idx="180">
                  <c:v>320675.5</c:v>
                </c:pt>
                <c:pt idx="181">
                  <c:v>320670.7</c:v>
                </c:pt>
                <c:pt idx="182">
                  <c:v>320666.8</c:v>
                </c:pt>
                <c:pt idx="183">
                  <c:v>320663.3</c:v>
                </c:pt>
                <c:pt idx="184">
                  <c:v>320661.8</c:v>
                </c:pt>
                <c:pt idx="185">
                  <c:v>320661</c:v>
                </c:pt>
                <c:pt idx="186">
                  <c:v>320659.7</c:v>
                </c:pt>
                <c:pt idx="187">
                  <c:v>320659.90000000002</c:v>
                </c:pt>
                <c:pt idx="188">
                  <c:v>320660.8</c:v>
                </c:pt>
                <c:pt idx="189">
                  <c:v>320661.7</c:v>
                </c:pt>
                <c:pt idx="190">
                  <c:v>320661.90000000002</c:v>
                </c:pt>
                <c:pt idx="191">
                  <c:v>320662.59999999998</c:v>
                </c:pt>
                <c:pt idx="192">
                  <c:v>320664.8</c:v>
                </c:pt>
                <c:pt idx="193">
                  <c:v>320667.3</c:v>
                </c:pt>
                <c:pt idx="194">
                  <c:v>320669.8</c:v>
                </c:pt>
                <c:pt idx="195">
                  <c:v>320671.40000000002</c:v>
                </c:pt>
                <c:pt idx="196">
                  <c:v>320672.5</c:v>
                </c:pt>
                <c:pt idx="197">
                  <c:v>320672.3</c:v>
                </c:pt>
                <c:pt idx="198">
                  <c:v>320673.59999999998</c:v>
                </c:pt>
                <c:pt idx="199">
                  <c:v>320673.40000000002</c:v>
                </c:pt>
                <c:pt idx="200">
                  <c:v>320674.09999999998</c:v>
                </c:pt>
                <c:pt idx="201">
                  <c:v>320676.7</c:v>
                </c:pt>
                <c:pt idx="202">
                  <c:v>320677.90000000002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'C1S'!$D$21:$D$226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</c:v>
                </c:pt>
                <c:pt idx="65">
                  <c:v>322401</c:v>
                </c:pt>
                <c:pt idx="66">
                  <c:v>322378.2</c:v>
                </c:pt>
                <c:pt idx="67">
                  <c:v>322353.7</c:v>
                </c:pt>
                <c:pt idx="68">
                  <c:v>322329.5</c:v>
                </c:pt>
                <c:pt idx="69">
                  <c:v>322306.5</c:v>
                </c:pt>
                <c:pt idx="70">
                  <c:v>322281.8</c:v>
                </c:pt>
                <c:pt idx="71">
                  <c:v>322255.7</c:v>
                </c:pt>
                <c:pt idx="72">
                  <c:v>322230.7</c:v>
                </c:pt>
                <c:pt idx="73">
                  <c:v>322205.40000000002</c:v>
                </c:pt>
                <c:pt idx="74">
                  <c:v>322181.2</c:v>
                </c:pt>
                <c:pt idx="75">
                  <c:v>322155.8</c:v>
                </c:pt>
                <c:pt idx="76">
                  <c:v>322129.09999999998</c:v>
                </c:pt>
                <c:pt idx="77">
                  <c:v>322105.90000000002</c:v>
                </c:pt>
                <c:pt idx="78">
                  <c:v>322083.3</c:v>
                </c:pt>
                <c:pt idx="79">
                  <c:v>322062.3</c:v>
                </c:pt>
                <c:pt idx="80">
                  <c:v>322040.3</c:v>
                </c:pt>
                <c:pt idx="81">
                  <c:v>322020.2</c:v>
                </c:pt>
                <c:pt idx="82">
                  <c:v>322000.8</c:v>
                </c:pt>
                <c:pt idx="83">
                  <c:v>321981.5</c:v>
                </c:pt>
                <c:pt idx="84">
                  <c:v>321962.8</c:v>
                </c:pt>
                <c:pt idx="85">
                  <c:v>321944.5</c:v>
                </c:pt>
                <c:pt idx="86">
                  <c:v>321926.2</c:v>
                </c:pt>
                <c:pt idx="87">
                  <c:v>321908.90000000002</c:v>
                </c:pt>
                <c:pt idx="88">
                  <c:v>321891.90000000002</c:v>
                </c:pt>
                <c:pt idx="89">
                  <c:v>321876.8</c:v>
                </c:pt>
                <c:pt idx="90">
                  <c:v>321861.8</c:v>
                </c:pt>
                <c:pt idx="91">
                  <c:v>321845.8</c:v>
                </c:pt>
                <c:pt idx="92">
                  <c:v>321829.5</c:v>
                </c:pt>
                <c:pt idx="93">
                  <c:v>321816.3</c:v>
                </c:pt>
                <c:pt idx="94">
                  <c:v>321801.8</c:v>
                </c:pt>
                <c:pt idx="95">
                  <c:v>321785.59999999998</c:v>
                </c:pt>
                <c:pt idx="96">
                  <c:v>321772.09999999998</c:v>
                </c:pt>
                <c:pt idx="97">
                  <c:v>321758.2</c:v>
                </c:pt>
                <c:pt idx="98">
                  <c:v>321742</c:v>
                </c:pt>
                <c:pt idx="99">
                  <c:v>321728.09999999998</c:v>
                </c:pt>
                <c:pt idx="100">
                  <c:v>321712.90000000002</c:v>
                </c:pt>
                <c:pt idx="101">
                  <c:v>321698.5</c:v>
                </c:pt>
                <c:pt idx="102">
                  <c:v>321683.5</c:v>
                </c:pt>
                <c:pt idx="103">
                  <c:v>321668</c:v>
                </c:pt>
                <c:pt idx="104">
                  <c:v>321653.3</c:v>
                </c:pt>
                <c:pt idx="105">
                  <c:v>321637.90000000002</c:v>
                </c:pt>
                <c:pt idx="106">
                  <c:v>321622.59999999998</c:v>
                </c:pt>
                <c:pt idx="107">
                  <c:v>321608.2</c:v>
                </c:pt>
                <c:pt idx="108">
                  <c:v>321593.8</c:v>
                </c:pt>
                <c:pt idx="109">
                  <c:v>321577.8</c:v>
                </c:pt>
                <c:pt idx="110">
                  <c:v>321562</c:v>
                </c:pt>
                <c:pt idx="111">
                  <c:v>321545.90000000002</c:v>
                </c:pt>
                <c:pt idx="112">
                  <c:v>321530.2</c:v>
                </c:pt>
                <c:pt idx="113">
                  <c:v>321513.3</c:v>
                </c:pt>
                <c:pt idx="114">
                  <c:v>321496.8</c:v>
                </c:pt>
                <c:pt idx="115">
                  <c:v>321479.8</c:v>
                </c:pt>
                <c:pt idx="116">
                  <c:v>321463.7</c:v>
                </c:pt>
                <c:pt idx="117">
                  <c:v>321446.09999999998</c:v>
                </c:pt>
                <c:pt idx="118">
                  <c:v>321429.5</c:v>
                </c:pt>
                <c:pt idx="119">
                  <c:v>321412.40000000002</c:v>
                </c:pt>
                <c:pt idx="120">
                  <c:v>321396.5</c:v>
                </c:pt>
                <c:pt idx="121">
                  <c:v>321379.3</c:v>
                </c:pt>
                <c:pt idx="122">
                  <c:v>321361.2</c:v>
                </c:pt>
                <c:pt idx="123">
                  <c:v>321340</c:v>
                </c:pt>
                <c:pt idx="124">
                  <c:v>321320</c:v>
                </c:pt>
                <c:pt idx="125">
                  <c:v>321299.90000000002</c:v>
                </c:pt>
                <c:pt idx="126">
                  <c:v>321279</c:v>
                </c:pt>
                <c:pt idx="127">
                  <c:v>321259</c:v>
                </c:pt>
                <c:pt idx="128">
                  <c:v>321234</c:v>
                </c:pt>
                <c:pt idx="129">
                  <c:v>321211.40000000002</c:v>
                </c:pt>
                <c:pt idx="130">
                  <c:v>321190</c:v>
                </c:pt>
                <c:pt idx="131">
                  <c:v>321165.90000000002</c:v>
                </c:pt>
                <c:pt idx="132">
                  <c:v>321141</c:v>
                </c:pt>
                <c:pt idx="133">
                  <c:v>321116.3</c:v>
                </c:pt>
                <c:pt idx="134">
                  <c:v>321091.90000000002</c:v>
                </c:pt>
                <c:pt idx="135">
                  <c:v>321066.59999999998</c:v>
                </c:pt>
                <c:pt idx="136">
                  <c:v>321042.09999999998</c:v>
                </c:pt>
                <c:pt idx="137">
                  <c:v>321016.8</c:v>
                </c:pt>
                <c:pt idx="138">
                  <c:v>320990.2</c:v>
                </c:pt>
                <c:pt idx="139">
                  <c:v>320965.3</c:v>
                </c:pt>
                <c:pt idx="140">
                  <c:v>320939.8</c:v>
                </c:pt>
                <c:pt idx="141">
                  <c:v>320916.3</c:v>
                </c:pt>
                <c:pt idx="142">
                  <c:v>320893.7</c:v>
                </c:pt>
                <c:pt idx="143">
                  <c:v>320871.90000000002</c:v>
                </c:pt>
                <c:pt idx="144">
                  <c:v>320850.5</c:v>
                </c:pt>
                <c:pt idx="145">
                  <c:v>320830.3</c:v>
                </c:pt>
                <c:pt idx="146">
                  <c:v>320811.09999999998</c:v>
                </c:pt>
                <c:pt idx="147">
                  <c:v>320791.2</c:v>
                </c:pt>
                <c:pt idx="148">
                  <c:v>320771.90000000002</c:v>
                </c:pt>
                <c:pt idx="149">
                  <c:v>320753.2</c:v>
                </c:pt>
                <c:pt idx="150">
                  <c:v>320737.3</c:v>
                </c:pt>
                <c:pt idx="151">
                  <c:v>320722.3</c:v>
                </c:pt>
                <c:pt idx="152">
                  <c:v>320708.90000000002</c:v>
                </c:pt>
                <c:pt idx="153">
                  <c:v>320696.3</c:v>
                </c:pt>
                <c:pt idx="154">
                  <c:v>320685.3</c:v>
                </c:pt>
                <c:pt idx="155">
                  <c:v>320674.40000000002</c:v>
                </c:pt>
                <c:pt idx="156">
                  <c:v>320666.3</c:v>
                </c:pt>
                <c:pt idx="157">
                  <c:v>320659.90000000002</c:v>
                </c:pt>
                <c:pt idx="158">
                  <c:v>320652.80000000005</c:v>
                </c:pt>
                <c:pt idx="159">
                  <c:v>320645.59999999998</c:v>
                </c:pt>
                <c:pt idx="160">
                  <c:v>320640.2</c:v>
                </c:pt>
                <c:pt idx="161">
                  <c:v>320636.09999999998</c:v>
                </c:pt>
                <c:pt idx="162">
                  <c:v>320630.59999999998</c:v>
                </c:pt>
                <c:pt idx="163">
                  <c:v>320624.8</c:v>
                </c:pt>
                <c:pt idx="164">
                  <c:v>320621.40000000002</c:v>
                </c:pt>
                <c:pt idx="165">
                  <c:v>320619.40000000002</c:v>
                </c:pt>
                <c:pt idx="166">
                  <c:v>320617.3</c:v>
                </c:pt>
                <c:pt idx="167">
                  <c:v>320616.3</c:v>
                </c:pt>
                <c:pt idx="168">
                  <c:v>320616.59999999998</c:v>
                </c:pt>
                <c:pt idx="169">
                  <c:v>320616.2</c:v>
                </c:pt>
                <c:pt idx="170">
                  <c:v>320618.09999999998</c:v>
                </c:pt>
                <c:pt idx="171">
                  <c:v>320618.40000000002</c:v>
                </c:pt>
                <c:pt idx="172">
                  <c:v>320619.2</c:v>
                </c:pt>
                <c:pt idx="173">
                  <c:v>320621</c:v>
                </c:pt>
                <c:pt idx="174">
                  <c:v>320624</c:v>
                </c:pt>
                <c:pt idx="175">
                  <c:v>320625.5</c:v>
                </c:pt>
                <c:pt idx="176">
                  <c:v>320626.7</c:v>
                </c:pt>
                <c:pt idx="177">
                  <c:v>320629.90000000002</c:v>
                </c:pt>
                <c:pt idx="178">
                  <c:v>320633.09999999998</c:v>
                </c:pt>
                <c:pt idx="179">
                  <c:v>320636.2</c:v>
                </c:pt>
                <c:pt idx="180">
                  <c:v>320640.3</c:v>
                </c:pt>
                <c:pt idx="181">
                  <c:v>320643.90000000002</c:v>
                </c:pt>
                <c:pt idx="182">
                  <c:v>320646.5</c:v>
                </c:pt>
                <c:pt idx="183">
                  <c:v>320648.09999999998</c:v>
                </c:pt>
                <c:pt idx="184">
                  <c:v>320650.40000000002</c:v>
                </c:pt>
                <c:pt idx="185">
                  <c:v>320652.59999999998</c:v>
                </c:pt>
                <c:pt idx="186">
                  <c:v>320653.40000000002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320661.3</c:v>
                </c:pt>
                <c:pt idx="192">
                  <c:v>320663.90000000002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'C1S'!$E$21:$E$226</c:f>
              <c:numCache>
                <c:formatCode>General</c:formatCode>
                <c:ptCount val="206"/>
                <c:pt idx="0">
                  <c:v>323350.90000000002</c:v>
                </c:pt>
                <c:pt idx="1">
                  <c:v>323385</c:v>
                </c:pt>
                <c:pt idx="2">
                  <c:v>323423.5</c:v>
                </c:pt>
                <c:pt idx="3">
                  <c:v>323463.7</c:v>
                </c:pt>
                <c:pt idx="4">
                  <c:v>323510.59999999998</c:v>
                </c:pt>
                <c:pt idx="5">
                  <c:v>323560.90000000002</c:v>
                </c:pt>
                <c:pt idx="6">
                  <c:v>323614.3</c:v>
                </c:pt>
                <c:pt idx="7">
                  <c:v>323673.09999999998</c:v>
                </c:pt>
                <c:pt idx="8">
                  <c:v>323737.8</c:v>
                </c:pt>
                <c:pt idx="9">
                  <c:v>323807.40000000002</c:v>
                </c:pt>
                <c:pt idx="10">
                  <c:v>323882.40000000002</c:v>
                </c:pt>
                <c:pt idx="11">
                  <c:v>323963</c:v>
                </c:pt>
                <c:pt idx="12">
                  <c:v>324051</c:v>
                </c:pt>
                <c:pt idx="13">
                  <c:v>324143.8</c:v>
                </c:pt>
                <c:pt idx="14">
                  <c:v>324243.90000000002</c:v>
                </c:pt>
                <c:pt idx="15">
                  <c:v>324351.90000000002</c:v>
                </c:pt>
                <c:pt idx="16">
                  <c:v>324468</c:v>
                </c:pt>
                <c:pt idx="17">
                  <c:v>324590.09999999998</c:v>
                </c:pt>
                <c:pt idx="18">
                  <c:v>324719.5</c:v>
                </c:pt>
                <c:pt idx="19">
                  <c:v>324856.3</c:v>
                </c:pt>
                <c:pt idx="20">
                  <c:v>325001.09999999998</c:v>
                </c:pt>
                <c:pt idx="21">
                  <c:v>325153.90000000002</c:v>
                </c:pt>
                <c:pt idx="22">
                  <c:v>325313.3</c:v>
                </c:pt>
                <c:pt idx="23">
                  <c:v>325480.90000000002</c:v>
                </c:pt>
                <c:pt idx="24">
                  <c:v>325657.40000000002</c:v>
                </c:pt>
                <c:pt idx="25">
                  <c:v>325841.59999999998</c:v>
                </c:pt>
                <c:pt idx="26">
                  <c:v>326032.7</c:v>
                </c:pt>
                <c:pt idx="27">
                  <c:v>326232</c:v>
                </c:pt>
                <c:pt idx="28">
                  <c:v>326438.2</c:v>
                </c:pt>
                <c:pt idx="29">
                  <c:v>326654.3</c:v>
                </c:pt>
                <c:pt idx="30">
                  <c:v>326878.40000000002</c:v>
                </c:pt>
                <c:pt idx="31">
                  <c:v>327110.09999999998</c:v>
                </c:pt>
                <c:pt idx="32">
                  <c:v>327347.40000000002</c:v>
                </c:pt>
                <c:pt idx="33">
                  <c:v>327592</c:v>
                </c:pt>
                <c:pt idx="34">
                  <c:v>327841.7</c:v>
                </c:pt>
                <c:pt idx="35">
                  <c:v>328095.90000000002</c:v>
                </c:pt>
                <c:pt idx="36">
                  <c:v>328353.09999999998</c:v>
                </c:pt>
                <c:pt idx="37">
                  <c:v>328615.09999999998</c:v>
                </c:pt>
                <c:pt idx="38">
                  <c:v>328880.90000000002</c:v>
                </c:pt>
                <c:pt idx="39">
                  <c:v>329150</c:v>
                </c:pt>
                <c:pt idx="40">
                  <c:v>329421</c:v>
                </c:pt>
                <c:pt idx="41">
                  <c:v>329693.90000000002</c:v>
                </c:pt>
                <c:pt idx="42">
                  <c:v>329966</c:v>
                </c:pt>
                <c:pt idx="43">
                  <c:v>330239</c:v>
                </c:pt>
                <c:pt idx="44">
                  <c:v>330509.2</c:v>
                </c:pt>
                <c:pt idx="45">
                  <c:v>330778.5</c:v>
                </c:pt>
                <c:pt idx="46">
                  <c:v>331042.3</c:v>
                </c:pt>
                <c:pt idx="47">
                  <c:v>331300.7</c:v>
                </c:pt>
                <c:pt idx="48">
                  <c:v>331554</c:v>
                </c:pt>
                <c:pt idx="49">
                  <c:v>331801.5</c:v>
                </c:pt>
                <c:pt idx="50">
                  <c:v>332039.7</c:v>
                </c:pt>
                <c:pt idx="51">
                  <c:v>332268.09999999998</c:v>
                </c:pt>
                <c:pt idx="52">
                  <c:v>332487.5</c:v>
                </c:pt>
                <c:pt idx="53">
                  <c:v>332694</c:v>
                </c:pt>
                <c:pt idx="54">
                  <c:v>332887.3</c:v>
                </c:pt>
                <c:pt idx="55">
                  <c:v>333069.40000000002</c:v>
                </c:pt>
                <c:pt idx="56">
                  <c:v>333236</c:v>
                </c:pt>
                <c:pt idx="57">
                  <c:v>333386.90000000002</c:v>
                </c:pt>
                <c:pt idx="58">
                  <c:v>333522.3</c:v>
                </c:pt>
                <c:pt idx="59">
                  <c:v>333639.5</c:v>
                </c:pt>
                <c:pt idx="60">
                  <c:v>333740.40000000002</c:v>
                </c:pt>
                <c:pt idx="61">
                  <c:v>333823.8</c:v>
                </c:pt>
                <c:pt idx="62">
                  <c:v>333888.5</c:v>
                </c:pt>
                <c:pt idx="63">
                  <c:v>333934.5</c:v>
                </c:pt>
                <c:pt idx="64">
                  <c:v>333960.90000000002</c:v>
                </c:pt>
                <c:pt idx="65">
                  <c:v>333966.09999999998</c:v>
                </c:pt>
                <c:pt idx="66">
                  <c:v>333952.5</c:v>
                </c:pt>
                <c:pt idx="67">
                  <c:v>333917.59999999998</c:v>
                </c:pt>
                <c:pt idx="68">
                  <c:v>333863.5</c:v>
                </c:pt>
                <c:pt idx="69">
                  <c:v>333791.2</c:v>
                </c:pt>
                <c:pt idx="70">
                  <c:v>333698.2</c:v>
                </c:pt>
                <c:pt idx="71">
                  <c:v>333584.8</c:v>
                </c:pt>
                <c:pt idx="72">
                  <c:v>333454.3</c:v>
                </c:pt>
                <c:pt idx="73">
                  <c:v>333305.59999999998</c:v>
                </c:pt>
                <c:pt idx="74">
                  <c:v>333140.8</c:v>
                </c:pt>
                <c:pt idx="75">
                  <c:v>332958.40000000002</c:v>
                </c:pt>
                <c:pt idx="76">
                  <c:v>332758.8</c:v>
                </c:pt>
                <c:pt idx="77">
                  <c:v>332547.8</c:v>
                </c:pt>
                <c:pt idx="78">
                  <c:v>332323.40000000002</c:v>
                </c:pt>
                <c:pt idx="79">
                  <c:v>332087.5</c:v>
                </c:pt>
                <c:pt idx="80">
                  <c:v>331838.5</c:v>
                </c:pt>
                <c:pt idx="81">
                  <c:v>331580.40000000002</c:v>
                </c:pt>
                <c:pt idx="82">
                  <c:v>331313</c:v>
                </c:pt>
                <c:pt idx="83">
                  <c:v>331036.7</c:v>
                </c:pt>
                <c:pt idx="84">
                  <c:v>330753.3</c:v>
                </c:pt>
                <c:pt idx="85">
                  <c:v>330463.59999999998</c:v>
                </c:pt>
                <c:pt idx="86">
                  <c:v>330168.3</c:v>
                </c:pt>
                <c:pt idx="87">
                  <c:v>329869.5</c:v>
                </c:pt>
                <c:pt idx="88">
                  <c:v>329567.59999999998</c:v>
                </c:pt>
                <c:pt idx="89">
                  <c:v>329265.3</c:v>
                </c:pt>
                <c:pt idx="90">
                  <c:v>328961.8</c:v>
                </c:pt>
                <c:pt idx="91">
                  <c:v>328657.09999999998</c:v>
                </c:pt>
                <c:pt idx="92">
                  <c:v>328352.7</c:v>
                </c:pt>
                <c:pt idx="93">
                  <c:v>328053</c:v>
                </c:pt>
                <c:pt idx="94">
                  <c:v>327754.7</c:v>
                </c:pt>
                <c:pt idx="95">
                  <c:v>327457.8</c:v>
                </c:pt>
                <c:pt idx="96">
                  <c:v>327167.7</c:v>
                </c:pt>
                <c:pt idx="97">
                  <c:v>326882</c:v>
                </c:pt>
                <c:pt idx="98">
                  <c:v>326599.59999999998</c:v>
                </c:pt>
                <c:pt idx="99">
                  <c:v>326325.5</c:v>
                </c:pt>
                <c:pt idx="100">
                  <c:v>326056.7</c:v>
                </c:pt>
                <c:pt idx="101">
                  <c:v>325795.59999999998</c:v>
                </c:pt>
                <c:pt idx="102">
                  <c:v>325541.40000000002</c:v>
                </c:pt>
                <c:pt idx="103">
                  <c:v>325294.7</c:v>
                </c:pt>
                <c:pt idx="104">
                  <c:v>325056.8</c:v>
                </c:pt>
                <c:pt idx="105">
                  <c:v>324826.5</c:v>
                </c:pt>
                <c:pt idx="106">
                  <c:v>324604.80000000005</c:v>
                </c:pt>
                <c:pt idx="107">
                  <c:v>324392.7</c:v>
                </c:pt>
                <c:pt idx="108">
                  <c:v>324189.3</c:v>
                </c:pt>
                <c:pt idx="109">
                  <c:v>323993</c:v>
                </c:pt>
                <c:pt idx="110">
                  <c:v>323805.7</c:v>
                </c:pt>
                <c:pt idx="111">
                  <c:v>323626.7</c:v>
                </c:pt>
                <c:pt idx="112">
                  <c:v>323456.59999999998</c:v>
                </c:pt>
                <c:pt idx="113">
                  <c:v>323293.8</c:v>
                </c:pt>
                <c:pt idx="114">
                  <c:v>323139.8</c:v>
                </c:pt>
                <c:pt idx="115">
                  <c:v>322993.09999999998</c:v>
                </c:pt>
                <c:pt idx="116">
                  <c:v>322855.3</c:v>
                </c:pt>
                <c:pt idx="117">
                  <c:v>322723.7</c:v>
                </c:pt>
                <c:pt idx="118">
                  <c:v>322600.40000000002</c:v>
                </c:pt>
                <c:pt idx="119">
                  <c:v>322483.7</c:v>
                </c:pt>
                <c:pt idx="120">
                  <c:v>322375</c:v>
                </c:pt>
                <c:pt idx="121">
                  <c:v>322271.5</c:v>
                </c:pt>
                <c:pt idx="122">
                  <c:v>322173.3</c:v>
                </c:pt>
                <c:pt idx="123">
                  <c:v>322078</c:v>
                </c:pt>
                <c:pt idx="124">
                  <c:v>321989.5</c:v>
                </c:pt>
                <c:pt idx="125">
                  <c:v>321906.3</c:v>
                </c:pt>
                <c:pt idx="126">
                  <c:v>321827.3</c:v>
                </c:pt>
                <c:pt idx="127">
                  <c:v>321753.8</c:v>
                </c:pt>
                <c:pt idx="128">
                  <c:v>321680</c:v>
                </c:pt>
                <c:pt idx="129">
                  <c:v>321612.59999999998</c:v>
                </c:pt>
                <c:pt idx="130">
                  <c:v>321550.3</c:v>
                </c:pt>
                <c:pt idx="131">
                  <c:v>321488.90000000002</c:v>
                </c:pt>
                <c:pt idx="132">
                  <c:v>321430.09999999998</c:v>
                </c:pt>
                <c:pt idx="133">
                  <c:v>321374.59999999998</c:v>
                </c:pt>
                <c:pt idx="134">
                  <c:v>321322.3</c:v>
                </c:pt>
                <c:pt idx="135">
                  <c:v>321271.8</c:v>
                </c:pt>
                <c:pt idx="136">
                  <c:v>321224.40000000002</c:v>
                </c:pt>
                <c:pt idx="137">
                  <c:v>321178.59999999998</c:v>
                </c:pt>
                <c:pt idx="138">
                  <c:v>321133.59999999998</c:v>
                </c:pt>
                <c:pt idx="139">
                  <c:v>321092.09999999998</c:v>
                </c:pt>
                <c:pt idx="140">
                  <c:v>321051.8</c:v>
                </c:pt>
                <c:pt idx="141">
                  <c:v>321015</c:v>
                </c:pt>
                <c:pt idx="142">
                  <c:v>320980.59999999998</c:v>
                </c:pt>
                <c:pt idx="143">
                  <c:v>320948.2</c:v>
                </c:pt>
                <c:pt idx="144">
                  <c:v>320917.5</c:v>
                </c:pt>
                <c:pt idx="145">
                  <c:v>320888.90000000002</c:v>
                </c:pt>
                <c:pt idx="146">
                  <c:v>320862.3</c:v>
                </c:pt>
                <c:pt idx="147">
                  <c:v>320835.8</c:v>
                </c:pt>
                <c:pt idx="148">
                  <c:v>320810.8</c:v>
                </c:pt>
                <c:pt idx="149">
                  <c:v>320787.09999999998</c:v>
                </c:pt>
                <c:pt idx="150">
                  <c:v>320766.7</c:v>
                </c:pt>
                <c:pt idx="151">
                  <c:v>320747.7</c:v>
                </c:pt>
                <c:pt idx="152">
                  <c:v>320731</c:v>
                </c:pt>
                <c:pt idx="153">
                  <c:v>320715.3</c:v>
                </c:pt>
                <c:pt idx="154">
                  <c:v>320701.7</c:v>
                </c:pt>
                <c:pt idx="155">
                  <c:v>320688.5</c:v>
                </c:pt>
                <c:pt idx="156">
                  <c:v>320678.40000000002</c:v>
                </c:pt>
                <c:pt idx="157">
                  <c:v>320670.3</c:v>
                </c:pt>
                <c:pt idx="158">
                  <c:v>320661.7</c:v>
                </c:pt>
                <c:pt idx="159">
                  <c:v>320653.3</c:v>
                </c:pt>
                <c:pt idx="160">
                  <c:v>320646.7</c:v>
                </c:pt>
                <c:pt idx="161">
                  <c:v>320641.59999999998</c:v>
                </c:pt>
                <c:pt idx="162">
                  <c:v>320635.3</c:v>
                </c:pt>
                <c:pt idx="163">
                  <c:v>320628.8</c:v>
                </c:pt>
                <c:pt idx="164">
                  <c:v>320624.8</c:v>
                </c:pt>
                <c:pt idx="165">
                  <c:v>320622.3</c:v>
                </c:pt>
                <c:pt idx="166">
                  <c:v>320619.7</c:v>
                </c:pt>
                <c:pt idx="167">
                  <c:v>320618.40000000002</c:v>
                </c:pt>
                <c:pt idx="168">
                  <c:v>320618.3</c:v>
                </c:pt>
                <c:pt idx="169">
                  <c:v>320617.7</c:v>
                </c:pt>
                <c:pt idx="170">
                  <c:v>320619.3</c:v>
                </c:pt>
                <c:pt idx="171">
                  <c:v>320619.5</c:v>
                </c:pt>
                <c:pt idx="172">
                  <c:v>320620</c:v>
                </c:pt>
                <c:pt idx="173">
                  <c:v>320621.7</c:v>
                </c:pt>
                <c:pt idx="174">
                  <c:v>320624.59999999998</c:v>
                </c:pt>
                <c:pt idx="175">
                  <c:v>320626</c:v>
                </c:pt>
                <c:pt idx="176">
                  <c:v>320627.09999999998</c:v>
                </c:pt>
                <c:pt idx="177">
                  <c:v>320630.3</c:v>
                </c:pt>
                <c:pt idx="178">
                  <c:v>320633.40000000002</c:v>
                </c:pt>
                <c:pt idx="179">
                  <c:v>320636.40000000002</c:v>
                </c:pt>
                <c:pt idx="180">
                  <c:v>320640.5</c:v>
                </c:pt>
                <c:pt idx="181">
                  <c:v>320644.09999999998</c:v>
                </c:pt>
                <c:pt idx="182">
                  <c:v>320646.59999999998</c:v>
                </c:pt>
                <c:pt idx="183">
                  <c:v>320648.2</c:v>
                </c:pt>
                <c:pt idx="184">
                  <c:v>320650.5</c:v>
                </c:pt>
                <c:pt idx="185">
                  <c:v>320652.59999999998</c:v>
                </c:pt>
                <c:pt idx="186">
                  <c:v>320653.5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320661.40000000002</c:v>
                </c:pt>
                <c:pt idx="192">
                  <c:v>320664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5"/>
          <c:order val="4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'C1S'!$G$21:$G$226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322510.09999999998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322424.59999999998</c:v>
                </c:pt>
                <c:pt idx="65">
                  <c:v>322401.2</c:v>
                </c:pt>
                <c:pt idx="66">
                  <c:v>322378.5</c:v>
                </c:pt>
                <c:pt idx="67">
                  <c:v>322354.09999999998</c:v>
                </c:pt>
                <c:pt idx="68">
                  <c:v>322330.2</c:v>
                </c:pt>
                <c:pt idx="69">
                  <c:v>322307.40000000002</c:v>
                </c:pt>
                <c:pt idx="70">
                  <c:v>322283.3</c:v>
                </c:pt>
                <c:pt idx="71">
                  <c:v>322257.8</c:v>
                </c:pt>
                <c:pt idx="72">
                  <c:v>322233.8</c:v>
                </c:pt>
                <c:pt idx="73">
                  <c:v>322209.90000000002</c:v>
                </c:pt>
                <c:pt idx="74">
                  <c:v>322187.59999999998</c:v>
                </c:pt>
                <c:pt idx="75">
                  <c:v>322164.90000000002</c:v>
                </c:pt>
                <c:pt idx="76">
                  <c:v>322141.8</c:v>
                </c:pt>
                <c:pt idx="77">
                  <c:v>322123.7</c:v>
                </c:pt>
                <c:pt idx="78">
                  <c:v>322107.8</c:v>
                </c:pt>
                <c:pt idx="79">
                  <c:v>322095.59999999998</c:v>
                </c:pt>
                <c:pt idx="80">
                  <c:v>322085.3</c:v>
                </c:pt>
                <c:pt idx="81">
                  <c:v>322080.3</c:v>
                </c:pt>
                <c:pt idx="82">
                  <c:v>322080.40000000002</c:v>
                </c:pt>
                <c:pt idx="83">
                  <c:v>322086</c:v>
                </c:pt>
                <c:pt idx="84">
                  <c:v>322098.5</c:v>
                </c:pt>
                <c:pt idx="85">
                  <c:v>322119</c:v>
                </c:pt>
                <c:pt idx="86">
                  <c:v>322148.59999999998</c:v>
                </c:pt>
                <c:pt idx="87">
                  <c:v>322189.59999999998</c:v>
                </c:pt>
                <c:pt idx="88">
                  <c:v>322242.7</c:v>
                </c:pt>
                <c:pt idx="89">
                  <c:v>322310.90000000002</c:v>
                </c:pt>
                <c:pt idx="90">
                  <c:v>322394</c:v>
                </c:pt>
                <c:pt idx="91">
                  <c:v>322492</c:v>
                </c:pt>
                <c:pt idx="92">
                  <c:v>322606.5</c:v>
                </c:pt>
                <c:pt idx="93">
                  <c:v>322741.7</c:v>
                </c:pt>
                <c:pt idx="94">
                  <c:v>322893.2</c:v>
                </c:pt>
                <c:pt idx="95">
                  <c:v>323060.59999999998</c:v>
                </c:pt>
                <c:pt idx="96">
                  <c:v>323247.09999999998</c:v>
                </c:pt>
                <c:pt idx="97">
                  <c:v>323448.3</c:v>
                </c:pt>
                <c:pt idx="98">
                  <c:v>323660.09999999998</c:v>
                </c:pt>
                <c:pt idx="99">
                  <c:v>323883.8</c:v>
                </c:pt>
                <c:pt idx="100">
                  <c:v>324112.5</c:v>
                </c:pt>
                <c:pt idx="101">
                  <c:v>324344</c:v>
                </c:pt>
                <c:pt idx="102">
                  <c:v>324572</c:v>
                </c:pt>
                <c:pt idx="103">
                  <c:v>324791.59999999998</c:v>
                </c:pt>
                <c:pt idx="104">
                  <c:v>324998.5</c:v>
                </c:pt>
                <c:pt idx="105">
                  <c:v>325186.3</c:v>
                </c:pt>
                <c:pt idx="106">
                  <c:v>325350.2</c:v>
                </c:pt>
                <c:pt idx="107">
                  <c:v>325486.5</c:v>
                </c:pt>
                <c:pt idx="108">
                  <c:v>325590.3</c:v>
                </c:pt>
                <c:pt idx="109">
                  <c:v>325656.3</c:v>
                </c:pt>
                <c:pt idx="110">
                  <c:v>325684.40000000002</c:v>
                </c:pt>
                <c:pt idx="111">
                  <c:v>325672.5</c:v>
                </c:pt>
                <c:pt idx="112">
                  <c:v>325621.40000000002</c:v>
                </c:pt>
                <c:pt idx="113">
                  <c:v>325530.5</c:v>
                </c:pt>
                <c:pt idx="114">
                  <c:v>325403.5</c:v>
                </c:pt>
                <c:pt idx="115">
                  <c:v>325242.5</c:v>
                </c:pt>
                <c:pt idx="116">
                  <c:v>325052.80000000005</c:v>
                </c:pt>
                <c:pt idx="117">
                  <c:v>324836.90000000002</c:v>
                </c:pt>
                <c:pt idx="118">
                  <c:v>324602.2</c:v>
                </c:pt>
                <c:pt idx="119">
                  <c:v>324352.5</c:v>
                </c:pt>
                <c:pt idx="120">
                  <c:v>324094.8</c:v>
                </c:pt>
                <c:pt idx="121">
                  <c:v>323832</c:v>
                </c:pt>
                <c:pt idx="122">
                  <c:v>323569.09999999998</c:v>
                </c:pt>
                <c:pt idx="123">
                  <c:v>323308.59999999998</c:v>
                </c:pt>
                <c:pt idx="124">
                  <c:v>323058.3</c:v>
                </c:pt>
                <c:pt idx="125">
                  <c:v>322820.2</c:v>
                </c:pt>
                <c:pt idx="126">
                  <c:v>322595.8</c:v>
                </c:pt>
                <c:pt idx="127">
                  <c:v>322388.5</c:v>
                </c:pt>
                <c:pt idx="128">
                  <c:v>322193.7</c:v>
                </c:pt>
                <c:pt idx="129">
                  <c:v>322019</c:v>
                </c:pt>
                <c:pt idx="130">
                  <c:v>321862.90000000002</c:v>
                </c:pt>
                <c:pt idx="131">
                  <c:v>321721.3</c:v>
                </c:pt>
                <c:pt idx="132">
                  <c:v>321595</c:v>
                </c:pt>
                <c:pt idx="133">
                  <c:v>321483.8</c:v>
                </c:pt>
                <c:pt idx="134">
                  <c:v>321386.59999999998</c:v>
                </c:pt>
                <c:pt idx="135">
                  <c:v>321300.59999999998</c:v>
                </c:pt>
                <c:pt idx="136">
                  <c:v>321226.09999999998</c:v>
                </c:pt>
                <c:pt idx="137">
                  <c:v>321160.2</c:v>
                </c:pt>
                <c:pt idx="138">
                  <c:v>321100.80000000005</c:v>
                </c:pt>
                <c:pt idx="139">
                  <c:v>321049.8</c:v>
                </c:pt>
                <c:pt idx="140">
                  <c:v>321003.8</c:v>
                </c:pt>
                <c:pt idx="141">
                  <c:v>320964.3</c:v>
                </c:pt>
                <c:pt idx="142">
                  <c:v>320929.3</c:v>
                </c:pt>
                <c:pt idx="143">
                  <c:v>320898</c:v>
                </c:pt>
                <c:pt idx="144">
                  <c:v>320869.59999999998</c:v>
                </c:pt>
                <c:pt idx="145">
                  <c:v>320844</c:v>
                </c:pt>
                <c:pt idx="146">
                  <c:v>320820.90000000002</c:v>
                </c:pt>
                <c:pt idx="147">
                  <c:v>320798.09999999998</c:v>
                </c:pt>
                <c:pt idx="148">
                  <c:v>320776.8</c:v>
                </c:pt>
                <c:pt idx="149">
                  <c:v>320756.59999999998</c:v>
                </c:pt>
                <c:pt idx="150">
                  <c:v>320739.59999999998</c:v>
                </c:pt>
                <c:pt idx="151">
                  <c:v>320723.8</c:v>
                </c:pt>
                <c:pt idx="152">
                  <c:v>320710</c:v>
                </c:pt>
                <c:pt idx="153">
                  <c:v>320697</c:v>
                </c:pt>
                <c:pt idx="154">
                  <c:v>320685.7</c:v>
                </c:pt>
                <c:pt idx="155">
                  <c:v>320674.7</c:v>
                </c:pt>
                <c:pt idx="156">
                  <c:v>320666.5</c:v>
                </c:pt>
                <c:pt idx="157">
                  <c:v>320660</c:v>
                </c:pt>
                <c:pt idx="158">
                  <c:v>320652.90000000002</c:v>
                </c:pt>
                <c:pt idx="159">
                  <c:v>320645.7</c:v>
                </c:pt>
                <c:pt idx="160">
                  <c:v>320640.2</c:v>
                </c:pt>
                <c:pt idx="161">
                  <c:v>320636.09999999998</c:v>
                </c:pt>
                <c:pt idx="162">
                  <c:v>320630.59999999998</c:v>
                </c:pt>
                <c:pt idx="163">
                  <c:v>320624.8</c:v>
                </c:pt>
                <c:pt idx="164">
                  <c:v>320621.40000000002</c:v>
                </c:pt>
                <c:pt idx="165">
                  <c:v>320619.40000000002</c:v>
                </c:pt>
                <c:pt idx="166">
                  <c:v>320617.3</c:v>
                </c:pt>
                <c:pt idx="167">
                  <c:v>320616.3</c:v>
                </c:pt>
                <c:pt idx="168">
                  <c:v>320616.59999999998</c:v>
                </c:pt>
                <c:pt idx="169">
                  <c:v>320616.2</c:v>
                </c:pt>
                <c:pt idx="170">
                  <c:v>320618.09999999998</c:v>
                </c:pt>
                <c:pt idx="171">
                  <c:v>320618.40000000002</c:v>
                </c:pt>
                <c:pt idx="172">
                  <c:v>320619.2</c:v>
                </c:pt>
                <c:pt idx="173">
                  <c:v>320621</c:v>
                </c:pt>
                <c:pt idx="174">
                  <c:v>320624</c:v>
                </c:pt>
                <c:pt idx="175">
                  <c:v>320625.5</c:v>
                </c:pt>
                <c:pt idx="176">
                  <c:v>320626.7</c:v>
                </c:pt>
                <c:pt idx="177">
                  <c:v>320629.90000000002</c:v>
                </c:pt>
                <c:pt idx="178">
                  <c:v>320633.09999999998</c:v>
                </c:pt>
                <c:pt idx="179">
                  <c:v>320636.2</c:v>
                </c:pt>
                <c:pt idx="180">
                  <c:v>320640.3</c:v>
                </c:pt>
                <c:pt idx="181">
                  <c:v>320643.90000000002</c:v>
                </c:pt>
                <c:pt idx="182">
                  <c:v>320646.5</c:v>
                </c:pt>
                <c:pt idx="183">
                  <c:v>320648.09999999998</c:v>
                </c:pt>
                <c:pt idx="184">
                  <c:v>320650.40000000002</c:v>
                </c:pt>
                <c:pt idx="185">
                  <c:v>320652.59999999998</c:v>
                </c:pt>
                <c:pt idx="186">
                  <c:v>320653.40000000002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320661.3</c:v>
                </c:pt>
                <c:pt idx="192">
                  <c:v>320663.90000000002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axId val="161562624"/>
        <c:axId val="161564544"/>
      </c:scatterChart>
      <c:valAx>
        <c:axId val="161562624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564544"/>
        <c:crosses val="autoZero"/>
        <c:crossBetween val="midCat"/>
      </c:valAx>
      <c:valAx>
        <c:axId val="161564544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4392670793218881E-2"/>
              <c:y val="0.4064135468428049"/>
            </c:manualLayout>
          </c:layout>
        </c:title>
        <c:numFmt formatCode="General" sourceLinked="1"/>
        <c:majorTickMark val="none"/>
        <c:tickLblPos val="nextTo"/>
        <c:crossAx val="16156262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ysClr val="window" lastClr="FFFFFF"/>
    </a:solidFill>
    <a:ln>
      <a:noFill/>
    </a:ln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>
        <c:manualLayout>
          <c:layoutTarget val="inner"/>
          <c:xMode val="edge"/>
          <c:yMode val="edge"/>
          <c:x val="5.4049034897544042E-2"/>
          <c:y val="3.0555341694896272E-2"/>
          <c:w val="0.90757099278457665"/>
          <c:h val="0.8109271763627206"/>
        </c:manualLayout>
      </c:layout>
      <c:scatterChart>
        <c:scatterStyle val="smoothMarker"/>
        <c:ser>
          <c:idx val="0"/>
          <c:order val="0"/>
          <c:tx>
            <c:strRef>
              <c:f>'C1S'!$B$1</c:f>
              <c:strCache>
                <c:ptCount val="1"/>
                <c:pt idx="0">
                  <c:v>Raw Intensity</c:v>
                </c:pt>
              </c:strCache>
            </c:strRef>
          </c:tx>
          <c:spPr>
            <a:ln>
              <a:solidFill>
                <a:srgbClr val="4F81BD">
                  <a:alpha val="75000"/>
                </a:srgbClr>
              </a:solidFill>
            </a:ln>
          </c:spPr>
          <c:marker>
            <c:symbol val="none"/>
          </c:marker>
          <c:xVal>
            <c:numRef>
              <c:f>'C1S'!$A$2:$A$252</c:f>
              <c:numCache>
                <c:formatCode>General</c:formatCode>
                <c:ptCount val="251"/>
                <c:pt idx="0">
                  <c:v>300</c:v>
                </c:pt>
                <c:pt idx="1">
                  <c:v>299.89999999999969</c:v>
                </c:pt>
                <c:pt idx="2">
                  <c:v>299.8</c:v>
                </c:pt>
                <c:pt idx="3">
                  <c:v>299.7</c:v>
                </c:pt>
                <c:pt idx="4">
                  <c:v>299.60000000000002</c:v>
                </c:pt>
                <c:pt idx="5">
                  <c:v>299.5</c:v>
                </c:pt>
                <c:pt idx="6">
                  <c:v>299.39999999999969</c:v>
                </c:pt>
                <c:pt idx="7">
                  <c:v>299.3</c:v>
                </c:pt>
                <c:pt idx="8">
                  <c:v>299.2</c:v>
                </c:pt>
                <c:pt idx="9">
                  <c:v>299.10000000000002</c:v>
                </c:pt>
                <c:pt idx="10">
                  <c:v>299</c:v>
                </c:pt>
                <c:pt idx="11">
                  <c:v>298.89999999999969</c:v>
                </c:pt>
                <c:pt idx="12">
                  <c:v>298.8</c:v>
                </c:pt>
                <c:pt idx="13">
                  <c:v>298.7</c:v>
                </c:pt>
                <c:pt idx="14">
                  <c:v>298.60000000000002</c:v>
                </c:pt>
                <c:pt idx="15">
                  <c:v>298.5</c:v>
                </c:pt>
                <c:pt idx="16">
                  <c:v>298.39999999999969</c:v>
                </c:pt>
                <c:pt idx="17">
                  <c:v>298.3</c:v>
                </c:pt>
                <c:pt idx="18">
                  <c:v>298.2</c:v>
                </c:pt>
                <c:pt idx="19">
                  <c:v>298.10000000000002</c:v>
                </c:pt>
                <c:pt idx="20">
                  <c:v>298</c:v>
                </c:pt>
                <c:pt idx="21">
                  <c:v>297.89999999999969</c:v>
                </c:pt>
                <c:pt idx="22">
                  <c:v>297.8</c:v>
                </c:pt>
                <c:pt idx="23">
                  <c:v>297.7</c:v>
                </c:pt>
                <c:pt idx="24">
                  <c:v>297.60000000000002</c:v>
                </c:pt>
                <c:pt idx="25">
                  <c:v>297.5</c:v>
                </c:pt>
                <c:pt idx="26">
                  <c:v>297.39999999999969</c:v>
                </c:pt>
                <c:pt idx="27">
                  <c:v>297.3</c:v>
                </c:pt>
                <c:pt idx="28">
                  <c:v>297.2</c:v>
                </c:pt>
                <c:pt idx="29">
                  <c:v>297.10000000000002</c:v>
                </c:pt>
                <c:pt idx="30">
                  <c:v>297</c:v>
                </c:pt>
                <c:pt idx="31">
                  <c:v>296.89999999999969</c:v>
                </c:pt>
                <c:pt idx="32">
                  <c:v>296.8</c:v>
                </c:pt>
                <c:pt idx="33">
                  <c:v>296.7</c:v>
                </c:pt>
                <c:pt idx="34">
                  <c:v>296.60000000000002</c:v>
                </c:pt>
                <c:pt idx="35">
                  <c:v>296.5</c:v>
                </c:pt>
                <c:pt idx="36">
                  <c:v>296.39999999999969</c:v>
                </c:pt>
                <c:pt idx="37">
                  <c:v>296.3</c:v>
                </c:pt>
                <c:pt idx="38">
                  <c:v>296.2</c:v>
                </c:pt>
                <c:pt idx="39">
                  <c:v>296.10000000000002</c:v>
                </c:pt>
                <c:pt idx="40">
                  <c:v>296</c:v>
                </c:pt>
                <c:pt idx="41">
                  <c:v>295.89999999999969</c:v>
                </c:pt>
                <c:pt idx="42">
                  <c:v>295.8</c:v>
                </c:pt>
                <c:pt idx="43">
                  <c:v>295.7</c:v>
                </c:pt>
                <c:pt idx="44">
                  <c:v>295.60000000000002</c:v>
                </c:pt>
                <c:pt idx="45">
                  <c:v>295.5</c:v>
                </c:pt>
                <c:pt idx="46">
                  <c:v>295.39999999999969</c:v>
                </c:pt>
                <c:pt idx="47">
                  <c:v>295.3</c:v>
                </c:pt>
                <c:pt idx="48">
                  <c:v>295.2</c:v>
                </c:pt>
                <c:pt idx="49">
                  <c:v>295.10000000000002</c:v>
                </c:pt>
                <c:pt idx="50">
                  <c:v>295</c:v>
                </c:pt>
                <c:pt idx="51">
                  <c:v>294.89999999999969</c:v>
                </c:pt>
                <c:pt idx="52">
                  <c:v>294.8</c:v>
                </c:pt>
                <c:pt idx="53">
                  <c:v>294.7</c:v>
                </c:pt>
                <c:pt idx="54">
                  <c:v>294.60000000000002</c:v>
                </c:pt>
                <c:pt idx="55">
                  <c:v>294.5</c:v>
                </c:pt>
                <c:pt idx="56">
                  <c:v>294.39999999999969</c:v>
                </c:pt>
                <c:pt idx="57">
                  <c:v>294.3</c:v>
                </c:pt>
                <c:pt idx="58">
                  <c:v>294.2</c:v>
                </c:pt>
                <c:pt idx="59">
                  <c:v>294.10000000000002</c:v>
                </c:pt>
                <c:pt idx="60">
                  <c:v>294</c:v>
                </c:pt>
                <c:pt idx="61">
                  <c:v>293.89999999999969</c:v>
                </c:pt>
                <c:pt idx="62">
                  <c:v>293.8</c:v>
                </c:pt>
                <c:pt idx="63">
                  <c:v>293.7</c:v>
                </c:pt>
                <c:pt idx="64">
                  <c:v>293.60000000000002</c:v>
                </c:pt>
                <c:pt idx="65">
                  <c:v>293.5</c:v>
                </c:pt>
                <c:pt idx="66">
                  <c:v>293.39999999999969</c:v>
                </c:pt>
                <c:pt idx="67">
                  <c:v>293.3</c:v>
                </c:pt>
                <c:pt idx="68">
                  <c:v>293.2</c:v>
                </c:pt>
                <c:pt idx="69">
                  <c:v>293.10000000000002</c:v>
                </c:pt>
                <c:pt idx="70">
                  <c:v>293</c:v>
                </c:pt>
                <c:pt idx="71">
                  <c:v>292.89999999999969</c:v>
                </c:pt>
                <c:pt idx="72">
                  <c:v>292.8</c:v>
                </c:pt>
                <c:pt idx="73">
                  <c:v>292.7</c:v>
                </c:pt>
                <c:pt idx="74">
                  <c:v>292.60000000000002</c:v>
                </c:pt>
                <c:pt idx="75">
                  <c:v>292.5</c:v>
                </c:pt>
                <c:pt idx="76">
                  <c:v>292.39999999999969</c:v>
                </c:pt>
                <c:pt idx="77">
                  <c:v>292.3</c:v>
                </c:pt>
                <c:pt idx="78">
                  <c:v>292.2</c:v>
                </c:pt>
                <c:pt idx="79">
                  <c:v>292.10000000000002</c:v>
                </c:pt>
                <c:pt idx="80">
                  <c:v>292</c:v>
                </c:pt>
                <c:pt idx="81">
                  <c:v>291.89999999999969</c:v>
                </c:pt>
                <c:pt idx="82">
                  <c:v>291.8</c:v>
                </c:pt>
                <c:pt idx="83">
                  <c:v>291.7</c:v>
                </c:pt>
                <c:pt idx="84">
                  <c:v>291.60000000000002</c:v>
                </c:pt>
                <c:pt idx="85">
                  <c:v>291.5</c:v>
                </c:pt>
                <c:pt idx="86">
                  <c:v>291.39999999999969</c:v>
                </c:pt>
                <c:pt idx="87">
                  <c:v>291.3</c:v>
                </c:pt>
                <c:pt idx="88">
                  <c:v>291.2</c:v>
                </c:pt>
                <c:pt idx="89">
                  <c:v>291.10000000000002</c:v>
                </c:pt>
                <c:pt idx="90">
                  <c:v>291</c:v>
                </c:pt>
                <c:pt idx="91">
                  <c:v>290.89999999999969</c:v>
                </c:pt>
                <c:pt idx="92">
                  <c:v>290.8</c:v>
                </c:pt>
                <c:pt idx="93">
                  <c:v>290.7</c:v>
                </c:pt>
                <c:pt idx="94">
                  <c:v>290.60000000000002</c:v>
                </c:pt>
                <c:pt idx="95">
                  <c:v>290.5</c:v>
                </c:pt>
                <c:pt idx="96">
                  <c:v>290.39999999999969</c:v>
                </c:pt>
                <c:pt idx="97">
                  <c:v>290.3</c:v>
                </c:pt>
                <c:pt idx="98">
                  <c:v>290.2</c:v>
                </c:pt>
                <c:pt idx="99">
                  <c:v>290.10000000000002</c:v>
                </c:pt>
                <c:pt idx="100">
                  <c:v>290</c:v>
                </c:pt>
                <c:pt idx="101">
                  <c:v>289.89999999999969</c:v>
                </c:pt>
                <c:pt idx="102">
                  <c:v>289.8</c:v>
                </c:pt>
                <c:pt idx="103">
                  <c:v>289.7</c:v>
                </c:pt>
                <c:pt idx="104">
                  <c:v>289.60000000000002</c:v>
                </c:pt>
                <c:pt idx="105">
                  <c:v>289.5</c:v>
                </c:pt>
                <c:pt idx="106">
                  <c:v>289.39999999999969</c:v>
                </c:pt>
                <c:pt idx="107">
                  <c:v>289.3</c:v>
                </c:pt>
                <c:pt idx="108">
                  <c:v>289.2</c:v>
                </c:pt>
                <c:pt idx="109">
                  <c:v>289.10000000000002</c:v>
                </c:pt>
                <c:pt idx="110">
                  <c:v>289</c:v>
                </c:pt>
                <c:pt idx="111">
                  <c:v>288.89999999999969</c:v>
                </c:pt>
                <c:pt idx="112">
                  <c:v>288.8</c:v>
                </c:pt>
                <c:pt idx="113">
                  <c:v>288.7</c:v>
                </c:pt>
                <c:pt idx="114">
                  <c:v>288.60000000000002</c:v>
                </c:pt>
                <c:pt idx="115">
                  <c:v>288.5</c:v>
                </c:pt>
                <c:pt idx="116">
                  <c:v>288.39999999999969</c:v>
                </c:pt>
                <c:pt idx="117">
                  <c:v>288.3</c:v>
                </c:pt>
                <c:pt idx="118">
                  <c:v>288.2</c:v>
                </c:pt>
                <c:pt idx="119">
                  <c:v>288.10000000000002</c:v>
                </c:pt>
                <c:pt idx="120">
                  <c:v>288</c:v>
                </c:pt>
                <c:pt idx="121">
                  <c:v>287.89999999999969</c:v>
                </c:pt>
                <c:pt idx="122">
                  <c:v>287.8</c:v>
                </c:pt>
                <c:pt idx="123">
                  <c:v>287.7</c:v>
                </c:pt>
                <c:pt idx="124">
                  <c:v>287.60000000000002</c:v>
                </c:pt>
                <c:pt idx="125">
                  <c:v>287.5</c:v>
                </c:pt>
                <c:pt idx="126">
                  <c:v>287.39999999999969</c:v>
                </c:pt>
                <c:pt idx="127">
                  <c:v>287.3</c:v>
                </c:pt>
                <c:pt idx="128">
                  <c:v>287.2</c:v>
                </c:pt>
                <c:pt idx="129">
                  <c:v>287.10000000000002</c:v>
                </c:pt>
                <c:pt idx="130">
                  <c:v>287</c:v>
                </c:pt>
                <c:pt idx="131">
                  <c:v>286.89999999999969</c:v>
                </c:pt>
                <c:pt idx="132">
                  <c:v>286.8</c:v>
                </c:pt>
                <c:pt idx="133">
                  <c:v>286.7</c:v>
                </c:pt>
                <c:pt idx="134">
                  <c:v>286.60000000000002</c:v>
                </c:pt>
                <c:pt idx="135">
                  <c:v>286.5</c:v>
                </c:pt>
                <c:pt idx="136">
                  <c:v>286.39999999999969</c:v>
                </c:pt>
                <c:pt idx="137">
                  <c:v>286.3</c:v>
                </c:pt>
                <c:pt idx="138">
                  <c:v>286.2</c:v>
                </c:pt>
                <c:pt idx="139">
                  <c:v>286.10000000000002</c:v>
                </c:pt>
                <c:pt idx="140">
                  <c:v>286</c:v>
                </c:pt>
                <c:pt idx="141">
                  <c:v>285.89999999999969</c:v>
                </c:pt>
                <c:pt idx="142">
                  <c:v>285.8</c:v>
                </c:pt>
                <c:pt idx="143">
                  <c:v>285.7</c:v>
                </c:pt>
                <c:pt idx="144">
                  <c:v>285.60000000000002</c:v>
                </c:pt>
                <c:pt idx="145">
                  <c:v>285.5</c:v>
                </c:pt>
                <c:pt idx="146">
                  <c:v>285.39999999999969</c:v>
                </c:pt>
                <c:pt idx="147">
                  <c:v>285.3</c:v>
                </c:pt>
                <c:pt idx="148">
                  <c:v>285.2</c:v>
                </c:pt>
                <c:pt idx="149">
                  <c:v>285.10000000000002</c:v>
                </c:pt>
                <c:pt idx="150">
                  <c:v>285</c:v>
                </c:pt>
                <c:pt idx="151">
                  <c:v>284.89999999999969</c:v>
                </c:pt>
                <c:pt idx="152">
                  <c:v>284.8</c:v>
                </c:pt>
                <c:pt idx="153">
                  <c:v>284.7</c:v>
                </c:pt>
                <c:pt idx="154">
                  <c:v>284.60000000000002</c:v>
                </c:pt>
                <c:pt idx="155">
                  <c:v>284.5</c:v>
                </c:pt>
                <c:pt idx="156">
                  <c:v>284.39999999999969</c:v>
                </c:pt>
                <c:pt idx="157">
                  <c:v>284.3</c:v>
                </c:pt>
                <c:pt idx="158">
                  <c:v>284.2</c:v>
                </c:pt>
                <c:pt idx="159">
                  <c:v>284.10000000000002</c:v>
                </c:pt>
                <c:pt idx="160">
                  <c:v>284</c:v>
                </c:pt>
                <c:pt idx="161">
                  <c:v>283.89999999999969</c:v>
                </c:pt>
                <c:pt idx="162">
                  <c:v>283.8</c:v>
                </c:pt>
                <c:pt idx="163">
                  <c:v>283.7</c:v>
                </c:pt>
                <c:pt idx="164">
                  <c:v>283.60000000000002</c:v>
                </c:pt>
                <c:pt idx="165">
                  <c:v>283.5</c:v>
                </c:pt>
                <c:pt idx="166">
                  <c:v>283.39999999999969</c:v>
                </c:pt>
                <c:pt idx="167">
                  <c:v>283.3</c:v>
                </c:pt>
                <c:pt idx="168">
                  <c:v>283.2</c:v>
                </c:pt>
                <c:pt idx="169">
                  <c:v>283.10000000000002</c:v>
                </c:pt>
                <c:pt idx="170">
                  <c:v>283</c:v>
                </c:pt>
                <c:pt idx="171">
                  <c:v>282.89999999999969</c:v>
                </c:pt>
                <c:pt idx="172">
                  <c:v>282.8</c:v>
                </c:pt>
                <c:pt idx="173">
                  <c:v>282.7</c:v>
                </c:pt>
                <c:pt idx="174">
                  <c:v>282.60000000000002</c:v>
                </c:pt>
                <c:pt idx="175">
                  <c:v>282.5</c:v>
                </c:pt>
                <c:pt idx="176">
                  <c:v>282.39999999999969</c:v>
                </c:pt>
                <c:pt idx="177">
                  <c:v>282.3</c:v>
                </c:pt>
                <c:pt idx="178">
                  <c:v>282.2</c:v>
                </c:pt>
                <c:pt idx="179">
                  <c:v>282.10000000000002</c:v>
                </c:pt>
                <c:pt idx="180">
                  <c:v>282</c:v>
                </c:pt>
                <c:pt idx="181">
                  <c:v>281.89999999999969</c:v>
                </c:pt>
                <c:pt idx="182">
                  <c:v>281.8</c:v>
                </c:pt>
                <c:pt idx="183">
                  <c:v>281.7</c:v>
                </c:pt>
                <c:pt idx="184">
                  <c:v>281.60000000000002</c:v>
                </c:pt>
                <c:pt idx="185">
                  <c:v>281.5</c:v>
                </c:pt>
                <c:pt idx="186">
                  <c:v>281.39999999999969</c:v>
                </c:pt>
                <c:pt idx="187">
                  <c:v>281.3</c:v>
                </c:pt>
                <c:pt idx="188">
                  <c:v>281.2</c:v>
                </c:pt>
                <c:pt idx="189">
                  <c:v>281.10000000000002</c:v>
                </c:pt>
                <c:pt idx="190">
                  <c:v>281</c:v>
                </c:pt>
                <c:pt idx="191">
                  <c:v>280.89999999999969</c:v>
                </c:pt>
                <c:pt idx="192">
                  <c:v>280.8</c:v>
                </c:pt>
                <c:pt idx="193">
                  <c:v>280.7</c:v>
                </c:pt>
                <c:pt idx="194">
                  <c:v>280.60000000000002</c:v>
                </c:pt>
                <c:pt idx="195">
                  <c:v>280.5</c:v>
                </c:pt>
                <c:pt idx="196">
                  <c:v>280.39999999999969</c:v>
                </c:pt>
                <c:pt idx="197">
                  <c:v>280.3</c:v>
                </c:pt>
                <c:pt idx="198">
                  <c:v>280.2</c:v>
                </c:pt>
                <c:pt idx="199">
                  <c:v>280.10000000000002</c:v>
                </c:pt>
                <c:pt idx="200">
                  <c:v>280</c:v>
                </c:pt>
                <c:pt idx="201">
                  <c:v>279.89999999999969</c:v>
                </c:pt>
                <c:pt idx="202">
                  <c:v>279.8</c:v>
                </c:pt>
                <c:pt idx="203">
                  <c:v>279.7</c:v>
                </c:pt>
                <c:pt idx="204">
                  <c:v>279.60000000000002</c:v>
                </c:pt>
                <c:pt idx="205">
                  <c:v>279.5</c:v>
                </c:pt>
                <c:pt idx="206">
                  <c:v>279.39999999999969</c:v>
                </c:pt>
                <c:pt idx="207">
                  <c:v>279.3</c:v>
                </c:pt>
                <c:pt idx="208">
                  <c:v>279.2</c:v>
                </c:pt>
                <c:pt idx="209">
                  <c:v>279.10000000000002</c:v>
                </c:pt>
                <c:pt idx="210">
                  <c:v>279</c:v>
                </c:pt>
                <c:pt idx="211">
                  <c:v>278.89999999999969</c:v>
                </c:pt>
                <c:pt idx="212">
                  <c:v>278.8</c:v>
                </c:pt>
                <c:pt idx="213">
                  <c:v>278.7</c:v>
                </c:pt>
                <c:pt idx="214">
                  <c:v>278.60000000000002</c:v>
                </c:pt>
                <c:pt idx="215">
                  <c:v>278.5</c:v>
                </c:pt>
                <c:pt idx="216">
                  <c:v>278.39999999999969</c:v>
                </c:pt>
                <c:pt idx="217">
                  <c:v>278.3</c:v>
                </c:pt>
                <c:pt idx="218">
                  <c:v>278.2</c:v>
                </c:pt>
                <c:pt idx="219">
                  <c:v>278.10000000000002</c:v>
                </c:pt>
                <c:pt idx="220">
                  <c:v>278</c:v>
                </c:pt>
                <c:pt idx="221">
                  <c:v>277.89999999999969</c:v>
                </c:pt>
                <c:pt idx="222">
                  <c:v>277.8</c:v>
                </c:pt>
                <c:pt idx="223">
                  <c:v>277.7</c:v>
                </c:pt>
                <c:pt idx="224">
                  <c:v>277.60000000000002</c:v>
                </c:pt>
                <c:pt idx="225">
                  <c:v>277.5</c:v>
                </c:pt>
                <c:pt idx="226">
                  <c:v>277.39999999999969</c:v>
                </c:pt>
                <c:pt idx="227">
                  <c:v>277.3</c:v>
                </c:pt>
                <c:pt idx="228">
                  <c:v>277.2</c:v>
                </c:pt>
                <c:pt idx="229">
                  <c:v>277.10000000000002</c:v>
                </c:pt>
                <c:pt idx="230">
                  <c:v>277</c:v>
                </c:pt>
                <c:pt idx="231">
                  <c:v>276.89999999999969</c:v>
                </c:pt>
                <c:pt idx="232">
                  <c:v>276.8</c:v>
                </c:pt>
                <c:pt idx="233">
                  <c:v>276.7</c:v>
                </c:pt>
                <c:pt idx="234">
                  <c:v>276.60000000000002</c:v>
                </c:pt>
                <c:pt idx="235">
                  <c:v>276.5</c:v>
                </c:pt>
                <c:pt idx="236">
                  <c:v>276.39999999999969</c:v>
                </c:pt>
                <c:pt idx="237">
                  <c:v>276.3</c:v>
                </c:pt>
                <c:pt idx="238">
                  <c:v>276.2</c:v>
                </c:pt>
                <c:pt idx="239">
                  <c:v>276.10000000000002</c:v>
                </c:pt>
                <c:pt idx="240">
                  <c:v>276</c:v>
                </c:pt>
                <c:pt idx="241">
                  <c:v>275.89999999999969</c:v>
                </c:pt>
                <c:pt idx="242">
                  <c:v>275.8</c:v>
                </c:pt>
                <c:pt idx="243">
                  <c:v>275.7</c:v>
                </c:pt>
                <c:pt idx="244">
                  <c:v>275.60000000000002</c:v>
                </c:pt>
                <c:pt idx="245">
                  <c:v>275.5</c:v>
                </c:pt>
                <c:pt idx="246">
                  <c:v>275.39999999999969</c:v>
                </c:pt>
                <c:pt idx="247">
                  <c:v>275.3</c:v>
                </c:pt>
                <c:pt idx="248">
                  <c:v>275.2</c:v>
                </c:pt>
                <c:pt idx="249">
                  <c:v>275.10000000000002</c:v>
                </c:pt>
                <c:pt idx="250">
                  <c:v>275</c:v>
                </c:pt>
              </c:numCache>
            </c:numRef>
          </c:xVal>
          <c:yVal>
            <c:numRef>
              <c:f>'C1S'!$B$2:$B$252</c:f>
              <c:numCache>
                <c:formatCode>General</c:formatCode>
                <c:ptCount val="251"/>
                <c:pt idx="0">
                  <c:v>324402</c:v>
                </c:pt>
                <c:pt idx="1">
                  <c:v>324345.40000000002</c:v>
                </c:pt>
                <c:pt idx="2">
                  <c:v>323704.3</c:v>
                </c:pt>
                <c:pt idx="3">
                  <c:v>323724.7</c:v>
                </c:pt>
                <c:pt idx="4">
                  <c:v>322975.3</c:v>
                </c:pt>
                <c:pt idx="5">
                  <c:v>323896.3</c:v>
                </c:pt>
                <c:pt idx="6">
                  <c:v>324756</c:v>
                </c:pt>
                <c:pt idx="7">
                  <c:v>323135.2</c:v>
                </c:pt>
                <c:pt idx="8">
                  <c:v>324040.3</c:v>
                </c:pt>
                <c:pt idx="9">
                  <c:v>324090.2</c:v>
                </c:pt>
                <c:pt idx="10">
                  <c:v>323077.7</c:v>
                </c:pt>
                <c:pt idx="11">
                  <c:v>322197.8</c:v>
                </c:pt>
                <c:pt idx="12">
                  <c:v>323422.3</c:v>
                </c:pt>
                <c:pt idx="13">
                  <c:v>323077.5</c:v>
                </c:pt>
                <c:pt idx="14">
                  <c:v>323034.90000000002</c:v>
                </c:pt>
                <c:pt idx="15">
                  <c:v>322918.90000000002</c:v>
                </c:pt>
                <c:pt idx="16">
                  <c:v>322621.5</c:v>
                </c:pt>
                <c:pt idx="17">
                  <c:v>323040.90000000002</c:v>
                </c:pt>
                <c:pt idx="18">
                  <c:v>323460.8</c:v>
                </c:pt>
                <c:pt idx="19">
                  <c:v>323059.90000000002</c:v>
                </c:pt>
                <c:pt idx="20">
                  <c:v>322600.3</c:v>
                </c:pt>
                <c:pt idx="21">
                  <c:v>323485.40000000002</c:v>
                </c:pt>
                <c:pt idx="22">
                  <c:v>322168.2</c:v>
                </c:pt>
                <c:pt idx="23">
                  <c:v>322533.5</c:v>
                </c:pt>
                <c:pt idx="24">
                  <c:v>323187.09999999998</c:v>
                </c:pt>
                <c:pt idx="25">
                  <c:v>322883</c:v>
                </c:pt>
                <c:pt idx="26">
                  <c:v>322460.09999999998</c:v>
                </c:pt>
                <c:pt idx="27">
                  <c:v>322677.09999999998</c:v>
                </c:pt>
                <c:pt idx="28">
                  <c:v>322810.90000000002</c:v>
                </c:pt>
                <c:pt idx="29">
                  <c:v>322954.90000000002</c:v>
                </c:pt>
                <c:pt idx="30">
                  <c:v>322446.59999999998</c:v>
                </c:pt>
                <c:pt idx="31">
                  <c:v>323261.7</c:v>
                </c:pt>
                <c:pt idx="32">
                  <c:v>323018.90000000002</c:v>
                </c:pt>
                <c:pt idx="33">
                  <c:v>322644.7</c:v>
                </c:pt>
                <c:pt idx="34">
                  <c:v>322334.5</c:v>
                </c:pt>
                <c:pt idx="35">
                  <c:v>323100.59999999998</c:v>
                </c:pt>
                <c:pt idx="36">
                  <c:v>323358.90000000002</c:v>
                </c:pt>
                <c:pt idx="37">
                  <c:v>323706.8</c:v>
                </c:pt>
                <c:pt idx="38">
                  <c:v>323807.2</c:v>
                </c:pt>
                <c:pt idx="39">
                  <c:v>324059.40000000002</c:v>
                </c:pt>
                <c:pt idx="40">
                  <c:v>324981.40000000002</c:v>
                </c:pt>
                <c:pt idx="41">
                  <c:v>325211.7</c:v>
                </c:pt>
                <c:pt idx="42">
                  <c:v>325144.2</c:v>
                </c:pt>
                <c:pt idx="43">
                  <c:v>325586.59999999998</c:v>
                </c:pt>
                <c:pt idx="44">
                  <c:v>326488.40000000002</c:v>
                </c:pt>
                <c:pt idx="45">
                  <c:v>326681.40000000002</c:v>
                </c:pt>
                <c:pt idx="46">
                  <c:v>327440.2</c:v>
                </c:pt>
                <c:pt idx="47">
                  <c:v>326661.3</c:v>
                </c:pt>
                <c:pt idx="48">
                  <c:v>326704.90000000002</c:v>
                </c:pt>
                <c:pt idx="49">
                  <c:v>326809.7</c:v>
                </c:pt>
                <c:pt idx="50">
                  <c:v>327647.5</c:v>
                </c:pt>
                <c:pt idx="51">
                  <c:v>327557.8</c:v>
                </c:pt>
                <c:pt idx="52">
                  <c:v>328179.5</c:v>
                </c:pt>
                <c:pt idx="53">
                  <c:v>328971.3</c:v>
                </c:pt>
                <c:pt idx="54">
                  <c:v>330084</c:v>
                </c:pt>
                <c:pt idx="55">
                  <c:v>330033.09999999998</c:v>
                </c:pt>
                <c:pt idx="56">
                  <c:v>330153.09999999998</c:v>
                </c:pt>
                <c:pt idx="57">
                  <c:v>330125.5</c:v>
                </c:pt>
                <c:pt idx="58">
                  <c:v>330364.3</c:v>
                </c:pt>
                <c:pt idx="59">
                  <c:v>330191</c:v>
                </c:pt>
                <c:pt idx="60">
                  <c:v>330892.40000000002</c:v>
                </c:pt>
                <c:pt idx="61">
                  <c:v>330269.7</c:v>
                </c:pt>
                <c:pt idx="62">
                  <c:v>330880.40000000002</c:v>
                </c:pt>
                <c:pt idx="63">
                  <c:v>330219.7</c:v>
                </c:pt>
                <c:pt idx="64">
                  <c:v>331198</c:v>
                </c:pt>
                <c:pt idx="65">
                  <c:v>331562.3</c:v>
                </c:pt>
                <c:pt idx="66">
                  <c:v>331289.8</c:v>
                </c:pt>
                <c:pt idx="67">
                  <c:v>330814.09999999998</c:v>
                </c:pt>
                <c:pt idx="68">
                  <c:v>331503.40000000002</c:v>
                </c:pt>
                <c:pt idx="69">
                  <c:v>331863.3</c:v>
                </c:pt>
                <c:pt idx="70">
                  <c:v>331319</c:v>
                </c:pt>
                <c:pt idx="71">
                  <c:v>332167.8</c:v>
                </c:pt>
                <c:pt idx="72">
                  <c:v>332624.8</c:v>
                </c:pt>
                <c:pt idx="73">
                  <c:v>331753.5</c:v>
                </c:pt>
                <c:pt idx="74">
                  <c:v>332346.8</c:v>
                </c:pt>
                <c:pt idx="75">
                  <c:v>332701.8</c:v>
                </c:pt>
                <c:pt idx="76">
                  <c:v>332519.2</c:v>
                </c:pt>
                <c:pt idx="77">
                  <c:v>333264</c:v>
                </c:pt>
                <c:pt idx="78">
                  <c:v>332833.7</c:v>
                </c:pt>
                <c:pt idx="79">
                  <c:v>332622.3</c:v>
                </c:pt>
                <c:pt idx="80">
                  <c:v>332784.90000000002</c:v>
                </c:pt>
                <c:pt idx="81">
                  <c:v>332678.8</c:v>
                </c:pt>
                <c:pt idx="82">
                  <c:v>332880.40000000002</c:v>
                </c:pt>
                <c:pt idx="83">
                  <c:v>333719.2</c:v>
                </c:pt>
                <c:pt idx="84">
                  <c:v>333341.90000000002</c:v>
                </c:pt>
                <c:pt idx="85">
                  <c:v>334136.8</c:v>
                </c:pt>
                <c:pt idx="86">
                  <c:v>333966.8</c:v>
                </c:pt>
                <c:pt idx="87">
                  <c:v>333380.5</c:v>
                </c:pt>
                <c:pt idx="88">
                  <c:v>334129.90000000002</c:v>
                </c:pt>
                <c:pt idx="89">
                  <c:v>334816</c:v>
                </c:pt>
                <c:pt idx="90">
                  <c:v>334264.5</c:v>
                </c:pt>
                <c:pt idx="91">
                  <c:v>334386.3</c:v>
                </c:pt>
                <c:pt idx="92">
                  <c:v>333835.5</c:v>
                </c:pt>
                <c:pt idx="93">
                  <c:v>334336.90000000002</c:v>
                </c:pt>
                <c:pt idx="94">
                  <c:v>335010.90000000002</c:v>
                </c:pt>
                <c:pt idx="95">
                  <c:v>333232.7</c:v>
                </c:pt>
                <c:pt idx="96">
                  <c:v>332947.3</c:v>
                </c:pt>
                <c:pt idx="97">
                  <c:v>332204.80000000005</c:v>
                </c:pt>
                <c:pt idx="98">
                  <c:v>332615.5</c:v>
                </c:pt>
                <c:pt idx="99">
                  <c:v>331673.3</c:v>
                </c:pt>
                <c:pt idx="100">
                  <c:v>331344.2</c:v>
                </c:pt>
                <c:pt idx="101">
                  <c:v>331266</c:v>
                </c:pt>
                <c:pt idx="102">
                  <c:v>330955.8</c:v>
                </c:pt>
                <c:pt idx="103">
                  <c:v>330752</c:v>
                </c:pt>
                <c:pt idx="104">
                  <c:v>330726.59999999998</c:v>
                </c:pt>
                <c:pt idx="105">
                  <c:v>330228.2</c:v>
                </c:pt>
                <c:pt idx="106">
                  <c:v>330064.2</c:v>
                </c:pt>
                <c:pt idx="107">
                  <c:v>329174.59999999998</c:v>
                </c:pt>
                <c:pt idx="108">
                  <c:v>329066.8</c:v>
                </c:pt>
                <c:pt idx="109">
                  <c:v>329537.3</c:v>
                </c:pt>
                <c:pt idx="110">
                  <c:v>329644.7</c:v>
                </c:pt>
                <c:pt idx="111">
                  <c:v>328181.90000000002</c:v>
                </c:pt>
                <c:pt idx="112">
                  <c:v>328765.59999999998</c:v>
                </c:pt>
                <c:pt idx="113">
                  <c:v>329571.90000000002</c:v>
                </c:pt>
                <c:pt idx="114">
                  <c:v>328304.2</c:v>
                </c:pt>
                <c:pt idx="115">
                  <c:v>328441.90000000002</c:v>
                </c:pt>
                <c:pt idx="116">
                  <c:v>329509.5</c:v>
                </c:pt>
                <c:pt idx="117">
                  <c:v>328426.5</c:v>
                </c:pt>
                <c:pt idx="118">
                  <c:v>329026.2</c:v>
                </c:pt>
                <c:pt idx="119">
                  <c:v>328624.8</c:v>
                </c:pt>
                <c:pt idx="120">
                  <c:v>328908.09999999998</c:v>
                </c:pt>
                <c:pt idx="121">
                  <c:v>329096.40000000002</c:v>
                </c:pt>
                <c:pt idx="122">
                  <c:v>328768.90000000002</c:v>
                </c:pt>
                <c:pt idx="123">
                  <c:v>329016.2</c:v>
                </c:pt>
                <c:pt idx="124">
                  <c:v>329009.09999999998</c:v>
                </c:pt>
                <c:pt idx="125">
                  <c:v>328513.40000000002</c:v>
                </c:pt>
                <c:pt idx="126">
                  <c:v>328498.40000000002</c:v>
                </c:pt>
                <c:pt idx="127">
                  <c:v>329316.8</c:v>
                </c:pt>
                <c:pt idx="128">
                  <c:v>329129.3</c:v>
                </c:pt>
                <c:pt idx="129">
                  <c:v>329297.3</c:v>
                </c:pt>
                <c:pt idx="130">
                  <c:v>329112.90000000002</c:v>
                </c:pt>
                <c:pt idx="131">
                  <c:v>329604.40000000002</c:v>
                </c:pt>
                <c:pt idx="132">
                  <c:v>329430.7</c:v>
                </c:pt>
                <c:pt idx="133">
                  <c:v>329675.59999999998</c:v>
                </c:pt>
                <c:pt idx="134">
                  <c:v>329230.7</c:v>
                </c:pt>
                <c:pt idx="135">
                  <c:v>329894.90000000002</c:v>
                </c:pt>
                <c:pt idx="136">
                  <c:v>329397.7</c:v>
                </c:pt>
                <c:pt idx="137">
                  <c:v>329639.09999999998</c:v>
                </c:pt>
                <c:pt idx="138">
                  <c:v>329048.3</c:v>
                </c:pt>
                <c:pt idx="139">
                  <c:v>329637.40000000002</c:v>
                </c:pt>
                <c:pt idx="140">
                  <c:v>330105.09999999998</c:v>
                </c:pt>
                <c:pt idx="141">
                  <c:v>331525.90000000002</c:v>
                </c:pt>
                <c:pt idx="142">
                  <c:v>330958</c:v>
                </c:pt>
                <c:pt idx="143">
                  <c:v>330929.3</c:v>
                </c:pt>
                <c:pt idx="144">
                  <c:v>331334.5</c:v>
                </c:pt>
                <c:pt idx="145">
                  <c:v>330917.3</c:v>
                </c:pt>
                <c:pt idx="146">
                  <c:v>333231.59999999998</c:v>
                </c:pt>
                <c:pt idx="147">
                  <c:v>332070.09999999998</c:v>
                </c:pt>
                <c:pt idx="148">
                  <c:v>331511</c:v>
                </c:pt>
                <c:pt idx="149">
                  <c:v>332744.5</c:v>
                </c:pt>
                <c:pt idx="150">
                  <c:v>333137.5</c:v>
                </c:pt>
                <c:pt idx="151">
                  <c:v>332999.3</c:v>
                </c:pt>
                <c:pt idx="152">
                  <c:v>332823.40000000002</c:v>
                </c:pt>
                <c:pt idx="153">
                  <c:v>333244.59999999998</c:v>
                </c:pt>
                <c:pt idx="154">
                  <c:v>332836.3</c:v>
                </c:pt>
                <c:pt idx="155">
                  <c:v>333181.09999999998</c:v>
                </c:pt>
                <c:pt idx="156">
                  <c:v>333802.3</c:v>
                </c:pt>
                <c:pt idx="157">
                  <c:v>332936.8</c:v>
                </c:pt>
                <c:pt idx="158">
                  <c:v>333178.2</c:v>
                </c:pt>
                <c:pt idx="159">
                  <c:v>332223.5</c:v>
                </c:pt>
                <c:pt idx="160">
                  <c:v>331782</c:v>
                </c:pt>
                <c:pt idx="161">
                  <c:v>331359.59999999998</c:v>
                </c:pt>
                <c:pt idx="162">
                  <c:v>331110.90000000002</c:v>
                </c:pt>
                <c:pt idx="163">
                  <c:v>330571.40000000002</c:v>
                </c:pt>
                <c:pt idx="164">
                  <c:v>330029.7</c:v>
                </c:pt>
                <c:pt idx="165">
                  <c:v>330396.2</c:v>
                </c:pt>
                <c:pt idx="166">
                  <c:v>330037.5</c:v>
                </c:pt>
                <c:pt idx="167">
                  <c:v>329738.3</c:v>
                </c:pt>
                <c:pt idx="168">
                  <c:v>328411.5</c:v>
                </c:pt>
                <c:pt idx="169">
                  <c:v>327951.8</c:v>
                </c:pt>
                <c:pt idx="170">
                  <c:v>327103</c:v>
                </c:pt>
                <c:pt idx="171">
                  <c:v>326809.7</c:v>
                </c:pt>
                <c:pt idx="172">
                  <c:v>325979.8</c:v>
                </c:pt>
                <c:pt idx="173">
                  <c:v>325891.90000000002</c:v>
                </c:pt>
                <c:pt idx="174">
                  <c:v>324567.90000000002</c:v>
                </c:pt>
                <c:pt idx="175">
                  <c:v>323721</c:v>
                </c:pt>
                <c:pt idx="176">
                  <c:v>324083.40000000002</c:v>
                </c:pt>
                <c:pt idx="177">
                  <c:v>324096.90000000002</c:v>
                </c:pt>
                <c:pt idx="178">
                  <c:v>323245.5</c:v>
                </c:pt>
                <c:pt idx="179">
                  <c:v>322622</c:v>
                </c:pt>
                <c:pt idx="180">
                  <c:v>323244.40000000002</c:v>
                </c:pt>
                <c:pt idx="181">
                  <c:v>323409.2</c:v>
                </c:pt>
                <c:pt idx="182">
                  <c:v>322267.2</c:v>
                </c:pt>
                <c:pt idx="183">
                  <c:v>321612.90000000002</c:v>
                </c:pt>
                <c:pt idx="184">
                  <c:v>321622.2</c:v>
                </c:pt>
                <c:pt idx="185">
                  <c:v>321062.8</c:v>
                </c:pt>
                <c:pt idx="186">
                  <c:v>320490.59999999998</c:v>
                </c:pt>
                <c:pt idx="187">
                  <c:v>320799.8</c:v>
                </c:pt>
                <c:pt idx="188">
                  <c:v>319722.59999999998</c:v>
                </c:pt>
                <c:pt idx="189">
                  <c:v>320442.3</c:v>
                </c:pt>
                <c:pt idx="190">
                  <c:v>320261.90000000002</c:v>
                </c:pt>
                <c:pt idx="191">
                  <c:v>319750.09999999998</c:v>
                </c:pt>
                <c:pt idx="192">
                  <c:v>319197.7</c:v>
                </c:pt>
                <c:pt idx="193">
                  <c:v>319895.40000000002</c:v>
                </c:pt>
                <c:pt idx="194">
                  <c:v>320052.5</c:v>
                </c:pt>
                <c:pt idx="195">
                  <c:v>319067.2</c:v>
                </c:pt>
                <c:pt idx="196">
                  <c:v>319102.09999999998</c:v>
                </c:pt>
                <c:pt idx="197">
                  <c:v>319168.40000000002</c:v>
                </c:pt>
                <c:pt idx="198">
                  <c:v>318646.59999999998</c:v>
                </c:pt>
                <c:pt idx="199">
                  <c:v>318890.3</c:v>
                </c:pt>
                <c:pt idx="200">
                  <c:v>319414.40000000002</c:v>
                </c:pt>
                <c:pt idx="201">
                  <c:v>319910.59999999998</c:v>
                </c:pt>
                <c:pt idx="202">
                  <c:v>319536.3</c:v>
                </c:pt>
                <c:pt idx="203">
                  <c:v>319595.09999999998</c:v>
                </c:pt>
                <c:pt idx="204">
                  <c:v>320232.2</c:v>
                </c:pt>
                <c:pt idx="205">
                  <c:v>319768.3</c:v>
                </c:pt>
                <c:pt idx="206">
                  <c:v>319583.3</c:v>
                </c:pt>
                <c:pt idx="207">
                  <c:v>319819.59999999998</c:v>
                </c:pt>
                <c:pt idx="208">
                  <c:v>320231.7</c:v>
                </c:pt>
                <c:pt idx="209">
                  <c:v>320089.59999999998</c:v>
                </c:pt>
                <c:pt idx="210">
                  <c:v>319417.8</c:v>
                </c:pt>
                <c:pt idx="211">
                  <c:v>319335.3</c:v>
                </c:pt>
                <c:pt idx="212">
                  <c:v>319383.8</c:v>
                </c:pt>
                <c:pt idx="213">
                  <c:v>319826</c:v>
                </c:pt>
                <c:pt idx="214">
                  <c:v>320096.7</c:v>
                </c:pt>
                <c:pt idx="215">
                  <c:v>320753.2</c:v>
                </c:pt>
                <c:pt idx="216">
                  <c:v>320017.5</c:v>
                </c:pt>
                <c:pt idx="217">
                  <c:v>320751.3</c:v>
                </c:pt>
                <c:pt idx="218">
                  <c:v>320339.40000000002</c:v>
                </c:pt>
                <c:pt idx="219">
                  <c:v>319445.3</c:v>
                </c:pt>
                <c:pt idx="220">
                  <c:v>320080.7</c:v>
                </c:pt>
                <c:pt idx="221">
                  <c:v>320017.90000000002</c:v>
                </c:pt>
                <c:pt idx="222">
                  <c:v>319833.59999999998</c:v>
                </c:pt>
                <c:pt idx="223">
                  <c:v>320045.40000000002</c:v>
                </c:pt>
                <c:pt idx="224">
                  <c:v>320682.3</c:v>
                </c:pt>
                <c:pt idx="225">
                  <c:v>320565.2</c:v>
                </c:pt>
                <c:pt idx="226">
                  <c:v>320528.2</c:v>
                </c:pt>
                <c:pt idx="227">
                  <c:v>319823.40000000002</c:v>
                </c:pt>
                <c:pt idx="228">
                  <c:v>319660.2</c:v>
                </c:pt>
                <c:pt idx="229">
                  <c:v>318934.40000000002</c:v>
                </c:pt>
                <c:pt idx="230">
                  <c:v>319080.5</c:v>
                </c:pt>
                <c:pt idx="231">
                  <c:v>318701.2</c:v>
                </c:pt>
                <c:pt idx="232">
                  <c:v>318608.7</c:v>
                </c:pt>
                <c:pt idx="233">
                  <c:v>319671</c:v>
                </c:pt>
                <c:pt idx="234">
                  <c:v>319282.3</c:v>
                </c:pt>
                <c:pt idx="235">
                  <c:v>318764.2</c:v>
                </c:pt>
                <c:pt idx="236">
                  <c:v>318095.2</c:v>
                </c:pt>
                <c:pt idx="237">
                  <c:v>318661.2</c:v>
                </c:pt>
                <c:pt idx="238">
                  <c:v>318391.40000000002</c:v>
                </c:pt>
                <c:pt idx="239">
                  <c:v>318074.09999999998</c:v>
                </c:pt>
                <c:pt idx="240">
                  <c:v>317820.80000000005</c:v>
                </c:pt>
                <c:pt idx="241">
                  <c:v>317057.8</c:v>
                </c:pt>
                <c:pt idx="242">
                  <c:v>317256.3</c:v>
                </c:pt>
                <c:pt idx="243">
                  <c:v>317122.3</c:v>
                </c:pt>
                <c:pt idx="244">
                  <c:v>317196.59999999998</c:v>
                </c:pt>
                <c:pt idx="245">
                  <c:v>316673.8</c:v>
                </c:pt>
                <c:pt idx="246">
                  <c:v>316886.2</c:v>
                </c:pt>
                <c:pt idx="247">
                  <c:v>317965</c:v>
                </c:pt>
                <c:pt idx="248">
                  <c:v>317140.7</c:v>
                </c:pt>
                <c:pt idx="249">
                  <c:v>317247.90000000002</c:v>
                </c:pt>
                <c:pt idx="250">
                  <c:v>316735.09999999998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'C1S'!$C$21:$C$226</c:f>
              <c:numCache>
                <c:formatCode>General</c:formatCode>
                <c:ptCount val="206"/>
                <c:pt idx="0">
                  <c:v>323350.90000000002</c:v>
                </c:pt>
                <c:pt idx="1">
                  <c:v>323385</c:v>
                </c:pt>
                <c:pt idx="2">
                  <c:v>323423.5</c:v>
                </c:pt>
                <c:pt idx="3">
                  <c:v>323463.7</c:v>
                </c:pt>
                <c:pt idx="4">
                  <c:v>323510.59999999998</c:v>
                </c:pt>
                <c:pt idx="5">
                  <c:v>323560.90000000002</c:v>
                </c:pt>
                <c:pt idx="6">
                  <c:v>323614.3</c:v>
                </c:pt>
                <c:pt idx="7">
                  <c:v>323673.09999999998</c:v>
                </c:pt>
                <c:pt idx="8">
                  <c:v>323737.8</c:v>
                </c:pt>
                <c:pt idx="9">
                  <c:v>323807.40000000002</c:v>
                </c:pt>
                <c:pt idx="10">
                  <c:v>323882.40000000002</c:v>
                </c:pt>
                <c:pt idx="11">
                  <c:v>323963</c:v>
                </c:pt>
                <c:pt idx="12">
                  <c:v>324051</c:v>
                </c:pt>
                <c:pt idx="13">
                  <c:v>324143.8</c:v>
                </c:pt>
                <c:pt idx="14">
                  <c:v>324243.90000000002</c:v>
                </c:pt>
                <c:pt idx="15">
                  <c:v>324351.90000000002</c:v>
                </c:pt>
                <c:pt idx="16">
                  <c:v>324468</c:v>
                </c:pt>
                <c:pt idx="17">
                  <c:v>324590.09999999998</c:v>
                </c:pt>
                <c:pt idx="18">
                  <c:v>324719.5</c:v>
                </c:pt>
                <c:pt idx="19">
                  <c:v>324856.3</c:v>
                </c:pt>
                <c:pt idx="20">
                  <c:v>325001.09999999998</c:v>
                </c:pt>
                <c:pt idx="21">
                  <c:v>325153.90000000002</c:v>
                </c:pt>
                <c:pt idx="22">
                  <c:v>325313.3</c:v>
                </c:pt>
                <c:pt idx="23">
                  <c:v>325480.90000000002</c:v>
                </c:pt>
                <c:pt idx="24">
                  <c:v>325657.40000000002</c:v>
                </c:pt>
                <c:pt idx="25">
                  <c:v>325841.59999999998</c:v>
                </c:pt>
                <c:pt idx="26">
                  <c:v>326032.7</c:v>
                </c:pt>
                <c:pt idx="27">
                  <c:v>326232</c:v>
                </c:pt>
                <c:pt idx="28">
                  <c:v>326438.2</c:v>
                </c:pt>
                <c:pt idx="29">
                  <c:v>326654.3</c:v>
                </c:pt>
                <c:pt idx="30">
                  <c:v>326878.40000000002</c:v>
                </c:pt>
                <c:pt idx="31">
                  <c:v>327110.09999999998</c:v>
                </c:pt>
                <c:pt idx="32">
                  <c:v>327347.40000000002</c:v>
                </c:pt>
                <c:pt idx="33">
                  <c:v>327592</c:v>
                </c:pt>
                <c:pt idx="34">
                  <c:v>327841.7</c:v>
                </c:pt>
                <c:pt idx="35">
                  <c:v>328095.90000000002</c:v>
                </c:pt>
                <c:pt idx="36">
                  <c:v>328353.09999999998</c:v>
                </c:pt>
                <c:pt idx="37">
                  <c:v>328615.09999999998</c:v>
                </c:pt>
                <c:pt idx="38">
                  <c:v>328880.90000000002</c:v>
                </c:pt>
                <c:pt idx="39">
                  <c:v>329150</c:v>
                </c:pt>
                <c:pt idx="40">
                  <c:v>329421</c:v>
                </c:pt>
                <c:pt idx="41">
                  <c:v>329693.90000000002</c:v>
                </c:pt>
                <c:pt idx="42">
                  <c:v>329966</c:v>
                </c:pt>
                <c:pt idx="43">
                  <c:v>330239</c:v>
                </c:pt>
                <c:pt idx="44">
                  <c:v>330509.2</c:v>
                </c:pt>
                <c:pt idx="45">
                  <c:v>330778.5</c:v>
                </c:pt>
                <c:pt idx="46">
                  <c:v>331042.3</c:v>
                </c:pt>
                <c:pt idx="47">
                  <c:v>331300.7</c:v>
                </c:pt>
                <c:pt idx="48">
                  <c:v>331554</c:v>
                </c:pt>
                <c:pt idx="49">
                  <c:v>331801.5</c:v>
                </c:pt>
                <c:pt idx="50">
                  <c:v>332039.7</c:v>
                </c:pt>
                <c:pt idx="51">
                  <c:v>332268.09999999998</c:v>
                </c:pt>
                <c:pt idx="52">
                  <c:v>332487.5</c:v>
                </c:pt>
                <c:pt idx="53">
                  <c:v>332694</c:v>
                </c:pt>
                <c:pt idx="54">
                  <c:v>332887.3</c:v>
                </c:pt>
                <c:pt idx="55">
                  <c:v>333069.40000000002</c:v>
                </c:pt>
                <c:pt idx="56">
                  <c:v>333236</c:v>
                </c:pt>
                <c:pt idx="57">
                  <c:v>333386.90000000002</c:v>
                </c:pt>
                <c:pt idx="58">
                  <c:v>333522.3</c:v>
                </c:pt>
                <c:pt idx="59">
                  <c:v>333639.5</c:v>
                </c:pt>
                <c:pt idx="60">
                  <c:v>333740.5</c:v>
                </c:pt>
                <c:pt idx="61">
                  <c:v>333823.90000000002</c:v>
                </c:pt>
                <c:pt idx="62">
                  <c:v>333888.5</c:v>
                </c:pt>
                <c:pt idx="63">
                  <c:v>333934.59999999998</c:v>
                </c:pt>
                <c:pt idx="64">
                  <c:v>333961</c:v>
                </c:pt>
                <c:pt idx="65">
                  <c:v>333966.3</c:v>
                </c:pt>
                <c:pt idx="66">
                  <c:v>333952.8</c:v>
                </c:pt>
                <c:pt idx="67">
                  <c:v>333918.09999999998</c:v>
                </c:pt>
                <c:pt idx="68">
                  <c:v>333864.2</c:v>
                </c:pt>
                <c:pt idx="69">
                  <c:v>333792.2</c:v>
                </c:pt>
                <c:pt idx="70">
                  <c:v>333699.59999999998</c:v>
                </c:pt>
                <c:pt idx="71">
                  <c:v>333587</c:v>
                </c:pt>
                <c:pt idx="72">
                  <c:v>333457.5</c:v>
                </c:pt>
                <c:pt idx="73">
                  <c:v>333310.2</c:v>
                </c:pt>
                <c:pt idx="74">
                  <c:v>333147.3</c:v>
                </c:pt>
                <c:pt idx="75">
                  <c:v>332967.59999999998</c:v>
                </c:pt>
                <c:pt idx="76">
                  <c:v>332771.7</c:v>
                </c:pt>
                <c:pt idx="77">
                  <c:v>332565.8</c:v>
                </c:pt>
                <c:pt idx="78">
                  <c:v>332348.09999999998</c:v>
                </c:pt>
                <c:pt idx="79">
                  <c:v>332121.2</c:v>
                </c:pt>
                <c:pt idx="80">
                  <c:v>331884</c:v>
                </c:pt>
                <c:pt idx="81">
                  <c:v>331641.3</c:v>
                </c:pt>
                <c:pt idx="82">
                  <c:v>331393.7</c:v>
                </c:pt>
                <c:pt idx="83">
                  <c:v>331142.7</c:v>
                </c:pt>
                <c:pt idx="84">
                  <c:v>330891.09999999998</c:v>
                </c:pt>
                <c:pt idx="85">
                  <c:v>330641</c:v>
                </c:pt>
                <c:pt idx="86">
                  <c:v>330394.7</c:v>
                </c:pt>
                <c:pt idx="87">
                  <c:v>330155.59999999998</c:v>
                </c:pt>
                <c:pt idx="88">
                  <c:v>329925.8</c:v>
                </c:pt>
                <c:pt idx="89">
                  <c:v>329709.40000000002</c:v>
                </c:pt>
                <c:pt idx="90">
                  <c:v>329507.40000000002</c:v>
                </c:pt>
                <c:pt idx="91">
                  <c:v>329321.09999999998</c:v>
                </c:pt>
                <c:pt idx="92">
                  <c:v>329153.40000000002</c:v>
                </c:pt>
                <c:pt idx="93">
                  <c:v>329009.59999999998</c:v>
                </c:pt>
                <c:pt idx="94">
                  <c:v>328886.90000000002</c:v>
                </c:pt>
                <c:pt idx="95">
                  <c:v>328785.8</c:v>
                </c:pt>
                <c:pt idx="96">
                  <c:v>328711.3</c:v>
                </c:pt>
                <c:pt idx="97">
                  <c:v>328660.3</c:v>
                </c:pt>
                <c:pt idx="98">
                  <c:v>328630.09999999998</c:v>
                </c:pt>
                <c:pt idx="99">
                  <c:v>328623.8</c:v>
                </c:pt>
                <c:pt idx="100">
                  <c:v>328636</c:v>
                </c:pt>
                <c:pt idx="101">
                  <c:v>328666.3</c:v>
                </c:pt>
                <c:pt idx="102">
                  <c:v>328710.2</c:v>
                </c:pt>
                <c:pt idx="103">
                  <c:v>328765</c:v>
                </c:pt>
                <c:pt idx="104">
                  <c:v>328828.40000000002</c:v>
                </c:pt>
                <c:pt idx="105">
                  <c:v>328895.8</c:v>
                </c:pt>
                <c:pt idx="106">
                  <c:v>328965.09999999998</c:v>
                </c:pt>
                <c:pt idx="107">
                  <c:v>329034.5</c:v>
                </c:pt>
                <c:pt idx="108">
                  <c:v>329101.5</c:v>
                </c:pt>
                <c:pt idx="109">
                  <c:v>329162.90000000002</c:v>
                </c:pt>
                <c:pt idx="110">
                  <c:v>329220.8</c:v>
                </c:pt>
                <c:pt idx="111">
                  <c:v>329275.09999999998</c:v>
                </c:pt>
                <c:pt idx="112">
                  <c:v>329328.09999999998</c:v>
                </c:pt>
                <c:pt idx="113">
                  <c:v>329380.8</c:v>
                </c:pt>
                <c:pt idx="114">
                  <c:v>329437.7</c:v>
                </c:pt>
                <c:pt idx="115">
                  <c:v>329501.5</c:v>
                </c:pt>
                <c:pt idx="116">
                  <c:v>329577.59999999998</c:v>
                </c:pt>
                <c:pt idx="117">
                  <c:v>329667.5</c:v>
                </c:pt>
                <c:pt idx="118">
                  <c:v>329777.2</c:v>
                </c:pt>
                <c:pt idx="119">
                  <c:v>329908.3</c:v>
                </c:pt>
                <c:pt idx="120">
                  <c:v>330064.8</c:v>
                </c:pt>
                <c:pt idx="121">
                  <c:v>330245.5</c:v>
                </c:pt>
                <c:pt idx="122">
                  <c:v>330450.7</c:v>
                </c:pt>
                <c:pt idx="123">
                  <c:v>330677.2</c:v>
                </c:pt>
                <c:pt idx="124">
                  <c:v>330926.40000000002</c:v>
                </c:pt>
                <c:pt idx="125">
                  <c:v>331193.5</c:v>
                </c:pt>
                <c:pt idx="126">
                  <c:v>331472.2</c:v>
                </c:pt>
                <c:pt idx="127">
                  <c:v>331757.90000000002</c:v>
                </c:pt>
                <c:pt idx="128">
                  <c:v>332037.59999999998</c:v>
                </c:pt>
                <c:pt idx="129">
                  <c:v>332310.7</c:v>
                </c:pt>
                <c:pt idx="130">
                  <c:v>332567.7</c:v>
                </c:pt>
                <c:pt idx="131">
                  <c:v>332796.5</c:v>
                </c:pt>
                <c:pt idx="132">
                  <c:v>332990.59999999998</c:v>
                </c:pt>
                <c:pt idx="133">
                  <c:v>333143.59999999998</c:v>
                </c:pt>
                <c:pt idx="134">
                  <c:v>333248.59999999998</c:v>
                </c:pt>
                <c:pt idx="135">
                  <c:v>333298.5</c:v>
                </c:pt>
                <c:pt idx="136">
                  <c:v>333290.5</c:v>
                </c:pt>
                <c:pt idx="137">
                  <c:v>333219.7</c:v>
                </c:pt>
                <c:pt idx="138">
                  <c:v>333083.59999999998</c:v>
                </c:pt>
                <c:pt idx="139">
                  <c:v>332885</c:v>
                </c:pt>
                <c:pt idx="140">
                  <c:v>332622.8</c:v>
                </c:pt>
                <c:pt idx="141">
                  <c:v>332301.90000000002</c:v>
                </c:pt>
                <c:pt idx="142">
                  <c:v>331925.2</c:v>
                </c:pt>
                <c:pt idx="143">
                  <c:v>331497.40000000002</c:v>
                </c:pt>
                <c:pt idx="144">
                  <c:v>331024.5</c:v>
                </c:pt>
                <c:pt idx="145">
                  <c:v>330513.3</c:v>
                </c:pt>
                <c:pt idx="146">
                  <c:v>329971.5</c:v>
                </c:pt>
                <c:pt idx="147">
                  <c:v>329404.40000000002</c:v>
                </c:pt>
                <c:pt idx="148">
                  <c:v>328821.40000000002</c:v>
                </c:pt>
                <c:pt idx="149">
                  <c:v>328230.09999999998</c:v>
                </c:pt>
                <c:pt idx="150">
                  <c:v>327639.59999999998</c:v>
                </c:pt>
                <c:pt idx="151">
                  <c:v>327055</c:v>
                </c:pt>
                <c:pt idx="152">
                  <c:v>326483.40000000002</c:v>
                </c:pt>
                <c:pt idx="153">
                  <c:v>325929.2</c:v>
                </c:pt>
                <c:pt idx="154">
                  <c:v>325398.3</c:v>
                </c:pt>
                <c:pt idx="155">
                  <c:v>324893</c:v>
                </c:pt>
                <c:pt idx="156">
                  <c:v>324418.90000000002</c:v>
                </c:pt>
                <c:pt idx="157">
                  <c:v>323977.40000000002</c:v>
                </c:pt>
                <c:pt idx="158">
                  <c:v>323567.5</c:v>
                </c:pt>
                <c:pt idx="159">
                  <c:v>323190.7</c:v>
                </c:pt>
                <c:pt idx="160">
                  <c:v>322848.7</c:v>
                </c:pt>
                <c:pt idx="161">
                  <c:v>322540.59999999998</c:v>
                </c:pt>
                <c:pt idx="162">
                  <c:v>322262.90000000002</c:v>
                </c:pt>
                <c:pt idx="163">
                  <c:v>322015.09999999998</c:v>
                </c:pt>
                <c:pt idx="164">
                  <c:v>321798.3</c:v>
                </c:pt>
                <c:pt idx="165">
                  <c:v>321609.40000000002</c:v>
                </c:pt>
                <c:pt idx="166">
                  <c:v>321444.90000000002</c:v>
                </c:pt>
                <c:pt idx="167">
                  <c:v>321304</c:v>
                </c:pt>
                <c:pt idx="168">
                  <c:v>321184.40000000002</c:v>
                </c:pt>
                <c:pt idx="169">
                  <c:v>321082.2</c:v>
                </c:pt>
                <c:pt idx="170">
                  <c:v>320998.09999999998</c:v>
                </c:pt>
                <c:pt idx="171">
                  <c:v>320926.40000000002</c:v>
                </c:pt>
                <c:pt idx="172">
                  <c:v>320867.3</c:v>
                </c:pt>
                <c:pt idx="173">
                  <c:v>320819.59999999998</c:v>
                </c:pt>
                <c:pt idx="174">
                  <c:v>320781.90000000002</c:v>
                </c:pt>
                <c:pt idx="175">
                  <c:v>320750.40000000002</c:v>
                </c:pt>
                <c:pt idx="176">
                  <c:v>320724.8</c:v>
                </c:pt>
                <c:pt idx="177">
                  <c:v>320706.59999999998</c:v>
                </c:pt>
                <c:pt idx="178">
                  <c:v>320692.59999999998</c:v>
                </c:pt>
                <c:pt idx="179">
                  <c:v>320682</c:v>
                </c:pt>
                <c:pt idx="180">
                  <c:v>320675.5</c:v>
                </c:pt>
                <c:pt idx="181">
                  <c:v>320670.7</c:v>
                </c:pt>
                <c:pt idx="182">
                  <c:v>320666.8</c:v>
                </c:pt>
                <c:pt idx="183">
                  <c:v>320663.3</c:v>
                </c:pt>
                <c:pt idx="184">
                  <c:v>320661.8</c:v>
                </c:pt>
                <c:pt idx="185">
                  <c:v>320661</c:v>
                </c:pt>
                <c:pt idx="186">
                  <c:v>320659.7</c:v>
                </c:pt>
                <c:pt idx="187">
                  <c:v>320659.90000000002</c:v>
                </c:pt>
                <c:pt idx="188">
                  <c:v>320660.8</c:v>
                </c:pt>
                <c:pt idx="189">
                  <c:v>320661.7</c:v>
                </c:pt>
                <c:pt idx="190">
                  <c:v>320661.90000000002</c:v>
                </c:pt>
                <c:pt idx="191">
                  <c:v>320662.59999999998</c:v>
                </c:pt>
                <c:pt idx="192">
                  <c:v>320664.8</c:v>
                </c:pt>
                <c:pt idx="193">
                  <c:v>320667.3</c:v>
                </c:pt>
                <c:pt idx="194">
                  <c:v>320669.8</c:v>
                </c:pt>
                <c:pt idx="195">
                  <c:v>320671.40000000002</c:v>
                </c:pt>
                <c:pt idx="196">
                  <c:v>320672.5</c:v>
                </c:pt>
                <c:pt idx="197">
                  <c:v>320672.3</c:v>
                </c:pt>
                <c:pt idx="198">
                  <c:v>320673.59999999998</c:v>
                </c:pt>
                <c:pt idx="199">
                  <c:v>320673.40000000002</c:v>
                </c:pt>
                <c:pt idx="200">
                  <c:v>320674.09999999998</c:v>
                </c:pt>
                <c:pt idx="201">
                  <c:v>320676.7</c:v>
                </c:pt>
                <c:pt idx="202">
                  <c:v>320677.90000000002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'C1S'!$D$21:$D$226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</c:v>
                </c:pt>
                <c:pt idx="65">
                  <c:v>322401</c:v>
                </c:pt>
                <c:pt idx="66">
                  <c:v>322378.2</c:v>
                </c:pt>
                <c:pt idx="67">
                  <c:v>322353.7</c:v>
                </c:pt>
                <c:pt idx="68">
                  <c:v>322329.5</c:v>
                </c:pt>
                <c:pt idx="69">
                  <c:v>322306.5</c:v>
                </c:pt>
                <c:pt idx="70">
                  <c:v>322281.8</c:v>
                </c:pt>
                <c:pt idx="71">
                  <c:v>322255.7</c:v>
                </c:pt>
                <c:pt idx="72">
                  <c:v>322230.7</c:v>
                </c:pt>
                <c:pt idx="73">
                  <c:v>322205.40000000002</c:v>
                </c:pt>
                <c:pt idx="74">
                  <c:v>322181.2</c:v>
                </c:pt>
                <c:pt idx="75">
                  <c:v>322155.8</c:v>
                </c:pt>
                <c:pt idx="76">
                  <c:v>322129.09999999998</c:v>
                </c:pt>
                <c:pt idx="77">
                  <c:v>322105.90000000002</c:v>
                </c:pt>
                <c:pt idx="78">
                  <c:v>322083.3</c:v>
                </c:pt>
                <c:pt idx="79">
                  <c:v>322062.3</c:v>
                </c:pt>
                <c:pt idx="80">
                  <c:v>322040.3</c:v>
                </c:pt>
                <c:pt idx="81">
                  <c:v>322020.2</c:v>
                </c:pt>
                <c:pt idx="82">
                  <c:v>322000.8</c:v>
                </c:pt>
                <c:pt idx="83">
                  <c:v>321981.5</c:v>
                </c:pt>
                <c:pt idx="84">
                  <c:v>321962.8</c:v>
                </c:pt>
                <c:pt idx="85">
                  <c:v>321944.5</c:v>
                </c:pt>
                <c:pt idx="86">
                  <c:v>321926.2</c:v>
                </c:pt>
                <c:pt idx="87">
                  <c:v>321908.90000000002</c:v>
                </c:pt>
                <c:pt idx="88">
                  <c:v>321891.90000000002</c:v>
                </c:pt>
                <c:pt idx="89">
                  <c:v>321876.8</c:v>
                </c:pt>
                <c:pt idx="90">
                  <c:v>321861.8</c:v>
                </c:pt>
                <c:pt idx="91">
                  <c:v>321845.8</c:v>
                </c:pt>
                <c:pt idx="92">
                  <c:v>321829.5</c:v>
                </c:pt>
                <c:pt idx="93">
                  <c:v>321816.3</c:v>
                </c:pt>
                <c:pt idx="94">
                  <c:v>321801.8</c:v>
                </c:pt>
                <c:pt idx="95">
                  <c:v>321785.59999999998</c:v>
                </c:pt>
                <c:pt idx="96">
                  <c:v>321772.09999999998</c:v>
                </c:pt>
                <c:pt idx="97">
                  <c:v>321758.2</c:v>
                </c:pt>
                <c:pt idx="98">
                  <c:v>321742</c:v>
                </c:pt>
                <c:pt idx="99">
                  <c:v>321728.09999999998</c:v>
                </c:pt>
                <c:pt idx="100">
                  <c:v>321712.90000000002</c:v>
                </c:pt>
                <c:pt idx="101">
                  <c:v>321698.5</c:v>
                </c:pt>
                <c:pt idx="102">
                  <c:v>321683.5</c:v>
                </c:pt>
                <c:pt idx="103">
                  <c:v>321668</c:v>
                </c:pt>
                <c:pt idx="104">
                  <c:v>321653.3</c:v>
                </c:pt>
                <c:pt idx="105">
                  <c:v>321637.90000000002</c:v>
                </c:pt>
                <c:pt idx="106">
                  <c:v>321622.59999999998</c:v>
                </c:pt>
                <c:pt idx="107">
                  <c:v>321608.2</c:v>
                </c:pt>
                <c:pt idx="108">
                  <c:v>321593.8</c:v>
                </c:pt>
                <c:pt idx="109">
                  <c:v>321577.8</c:v>
                </c:pt>
                <c:pt idx="110">
                  <c:v>321562</c:v>
                </c:pt>
                <c:pt idx="111">
                  <c:v>321545.90000000002</c:v>
                </c:pt>
                <c:pt idx="112">
                  <c:v>321530.2</c:v>
                </c:pt>
                <c:pt idx="113">
                  <c:v>321513.3</c:v>
                </c:pt>
                <c:pt idx="114">
                  <c:v>321496.8</c:v>
                </c:pt>
                <c:pt idx="115">
                  <c:v>321479.8</c:v>
                </c:pt>
                <c:pt idx="116">
                  <c:v>321463.7</c:v>
                </c:pt>
                <c:pt idx="117">
                  <c:v>321446.09999999998</c:v>
                </c:pt>
                <c:pt idx="118">
                  <c:v>321429.5</c:v>
                </c:pt>
                <c:pt idx="119">
                  <c:v>321412.40000000002</c:v>
                </c:pt>
                <c:pt idx="120">
                  <c:v>321396.5</c:v>
                </c:pt>
                <c:pt idx="121">
                  <c:v>321379.3</c:v>
                </c:pt>
                <c:pt idx="122">
                  <c:v>321361.2</c:v>
                </c:pt>
                <c:pt idx="123">
                  <c:v>321340</c:v>
                </c:pt>
                <c:pt idx="124">
                  <c:v>321320</c:v>
                </c:pt>
                <c:pt idx="125">
                  <c:v>321299.90000000002</c:v>
                </c:pt>
                <c:pt idx="126">
                  <c:v>321279</c:v>
                </c:pt>
                <c:pt idx="127">
                  <c:v>321259</c:v>
                </c:pt>
                <c:pt idx="128">
                  <c:v>321234</c:v>
                </c:pt>
                <c:pt idx="129">
                  <c:v>321211.40000000002</c:v>
                </c:pt>
                <c:pt idx="130">
                  <c:v>321190</c:v>
                </c:pt>
                <c:pt idx="131">
                  <c:v>321165.90000000002</c:v>
                </c:pt>
                <c:pt idx="132">
                  <c:v>321141</c:v>
                </c:pt>
                <c:pt idx="133">
                  <c:v>321116.3</c:v>
                </c:pt>
                <c:pt idx="134">
                  <c:v>321091.90000000002</c:v>
                </c:pt>
                <c:pt idx="135">
                  <c:v>321066.59999999998</c:v>
                </c:pt>
                <c:pt idx="136">
                  <c:v>321042.09999999998</c:v>
                </c:pt>
                <c:pt idx="137">
                  <c:v>321016.8</c:v>
                </c:pt>
                <c:pt idx="138">
                  <c:v>320990.2</c:v>
                </c:pt>
                <c:pt idx="139">
                  <c:v>320965.3</c:v>
                </c:pt>
                <c:pt idx="140">
                  <c:v>320939.8</c:v>
                </c:pt>
                <c:pt idx="141">
                  <c:v>320916.3</c:v>
                </c:pt>
                <c:pt idx="142">
                  <c:v>320893.7</c:v>
                </c:pt>
                <c:pt idx="143">
                  <c:v>320871.90000000002</c:v>
                </c:pt>
                <c:pt idx="144">
                  <c:v>320850.5</c:v>
                </c:pt>
                <c:pt idx="145">
                  <c:v>320830.3</c:v>
                </c:pt>
                <c:pt idx="146">
                  <c:v>320811.09999999998</c:v>
                </c:pt>
                <c:pt idx="147">
                  <c:v>320791.2</c:v>
                </c:pt>
                <c:pt idx="148">
                  <c:v>320771.90000000002</c:v>
                </c:pt>
                <c:pt idx="149">
                  <c:v>320753.2</c:v>
                </c:pt>
                <c:pt idx="150">
                  <c:v>320737.3</c:v>
                </c:pt>
                <c:pt idx="151">
                  <c:v>320722.3</c:v>
                </c:pt>
                <c:pt idx="152">
                  <c:v>320708.90000000002</c:v>
                </c:pt>
                <c:pt idx="153">
                  <c:v>320696.3</c:v>
                </c:pt>
                <c:pt idx="154">
                  <c:v>320685.3</c:v>
                </c:pt>
                <c:pt idx="155">
                  <c:v>320674.40000000002</c:v>
                </c:pt>
                <c:pt idx="156">
                  <c:v>320666.3</c:v>
                </c:pt>
                <c:pt idx="157">
                  <c:v>320659.90000000002</c:v>
                </c:pt>
                <c:pt idx="158">
                  <c:v>320652.80000000005</c:v>
                </c:pt>
                <c:pt idx="159">
                  <c:v>320645.59999999998</c:v>
                </c:pt>
                <c:pt idx="160">
                  <c:v>320640.2</c:v>
                </c:pt>
                <c:pt idx="161">
                  <c:v>320636.09999999998</c:v>
                </c:pt>
                <c:pt idx="162">
                  <c:v>320630.59999999998</c:v>
                </c:pt>
                <c:pt idx="163">
                  <c:v>320624.8</c:v>
                </c:pt>
                <c:pt idx="164">
                  <c:v>320621.40000000002</c:v>
                </c:pt>
                <c:pt idx="165">
                  <c:v>320619.40000000002</c:v>
                </c:pt>
                <c:pt idx="166">
                  <c:v>320617.3</c:v>
                </c:pt>
                <c:pt idx="167">
                  <c:v>320616.3</c:v>
                </c:pt>
                <c:pt idx="168">
                  <c:v>320616.59999999998</c:v>
                </c:pt>
                <c:pt idx="169">
                  <c:v>320616.2</c:v>
                </c:pt>
                <c:pt idx="170">
                  <c:v>320618.09999999998</c:v>
                </c:pt>
                <c:pt idx="171">
                  <c:v>320618.40000000002</c:v>
                </c:pt>
                <c:pt idx="172">
                  <c:v>320619.2</c:v>
                </c:pt>
                <c:pt idx="173">
                  <c:v>320621</c:v>
                </c:pt>
                <c:pt idx="174">
                  <c:v>320624</c:v>
                </c:pt>
                <c:pt idx="175">
                  <c:v>320625.5</c:v>
                </c:pt>
                <c:pt idx="176">
                  <c:v>320626.7</c:v>
                </c:pt>
                <c:pt idx="177">
                  <c:v>320629.90000000002</c:v>
                </c:pt>
                <c:pt idx="178">
                  <c:v>320633.09999999998</c:v>
                </c:pt>
                <c:pt idx="179">
                  <c:v>320636.2</c:v>
                </c:pt>
                <c:pt idx="180">
                  <c:v>320640.3</c:v>
                </c:pt>
                <c:pt idx="181">
                  <c:v>320643.90000000002</c:v>
                </c:pt>
                <c:pt idx="182">
                  <c:v>320646.5</c:v>
                </c:pt>
                <c:pt idx="183">
                  <c:v>320648.09999999998</c:v>
                </c:pt>
                <c:pt idx="184">
                  <c:v>320650.40000000002</c:v>
                </c:pt>
                <c:pt idx="185">
                  <c:v>320652.59999999998</c:v>
                </c:pt>
                <c:pt idx="186">
                  <c:v>320653.40000000002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320661.3</c:v>
                </c:pt>
                <c:pt idx="192">
                  <c:v>320663.90000000002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'C1S'!$E$21:$E$226</c:f>
              <c:numCache>
                <c:formatCode>General</c:formatCode>
                <c:ptCount val="206"/>
                <c:pt idx="0">
                  <c:v>323350.90000000002</c:v>
                </c:pt>
                <c:pt idx="1">
                  <c:v>323385</c:v>
                </c:pt>
                <c:pt idx="2">
                  <c:v>323423.5</c:v>
                </c:pt>
                <c:pt idx="3">
                  <c:v>323463.7</c:v>
                </c:pt>
                <c:pt idx="4">
                  <c:v>323510.59999999998</c:v>
                </c:pt>
                <c:pt idx="5">
                  <c:v>323560.90000000002</c:v>
                </c:pt>
                <c:pt idx="6">
                  <c:v>323614.3</c:v>
                </c:pt>
                <c:pt idx="7">
                  <c:v>323673.09999999998</c:v>
                </c:pt>
                <c:pt idx="8">
                  <c:v>323737.8</c:v>
                </c:pt>
                <c:pt idx="9">
                  <c:v>323807.40000000002</c:v>
                </c:pt>
                <c:pt idx="10">
                  <c:v>323882.40000000002</c:v>
                </c:pt>
                <c:pt idx="11">
                  <c:v>323963</c:v>
                </c:pt>
                <c:pt idx="12">
                  <c:v>324051</c:v>
                </c:pt>
                <c:pt idx="13">
                  <c:v>324143.8</c:v>
                </c:pt>
                <c:pt idx="14">
                  <c:v>324243.90000000002</c:v>
                </c:pt>
                <c:pt idx="15">
                  <c:v>324351.90000000002</c:v>
                </c:pt>
                <c:pt idx="16">
                  <c:v>324468</c:v>
                </c:pt>
                <c:pt idx="17">
                  <c:v>324590.09999999998</c:v>
                </c:pt>
                <c:pt idx="18">
                  <c:v>324719.5</c:v>
                </c:pt>
                <c:pt idx="19">
                  <c:v>324856.3</c:v>
                </c:pt>
                <c:pt idx="20">
                  <c:v>325001.09999999998</c:v>
                </c:pt>
                <c:pt idx="21">
                  <c:v>325153.90000000002</c:v>
                </c:pt>
                <c:pt idx="22">
                  <c:v>325313.3</c:v>
                </c:pt>
                <c:pt idx="23">
                  <c:v>325480.90000000002</c:v>
                </c:pt>
                <c:pt idx="24">
                  <c:v>325657.40000000002</c:v>
                </c:pt>
                <c:pt idx="25">
                  <c:v>325841.59999999998</c:v>
                </c:pt>
                <c:pt idx="26">
                  <c:v>326032.7</c:v>
                </c:pt>
                <c:pt idx="27">
                  <c:v>326232</c:v>
                </c:pt>
                <c:pt idx="28">
                  <c:v>326438.2</c:v>
                </c:pt>
                <c:pt idx="29">
                  <c:v>326654.3</c:v>
                </c:pt>
                <c:pt idx="30">
                  <c:v>326878.40000000002</c:v>
                </c:pt>
                <c:pt idx="31">
                  <c:v>327110.09999999998</c:v>
                </c:pt>
                <c:pt idx="32">
                  <c:v>327347.40000000002</c:v>
                </c:pt>
                <c:pt idx="33">
                  <c:v>327592</c:v>
                </c:pt>
                <c:pt idx="34">
                  <c:v>327841.7</c:v>
                </c:pt>
                <c:pt idx="35">
                  <c:v>328095.90000000002</c:v>
                </c:pt>
                <c:pt idx="36">
                  <c:v>328353.09999999998</c:v>
                </c:pt>
                <c:pt idx="37">
                  <c:v>328615.09999999998</c:v>
                </c:pt>
                <c:pt idx="38">
                  <c:v>328880.90000000002</c:v>
                </c:pt>
                <c:pt idx="39">
                  <c:v>329150</c:v>
                </c:pt>
                <c:pt idx="40">
                  <c:v>329421</c:v>
                </c:pt>
                <c:pt idx="41">
                  <c:v>329693.90000000002</c:v>
                </c:pt>
                <c:pt idx="42">
                  <c:v>329966</c:v>
                </c:pt>
                <c:pt idx="43">
                  <c:v>330239</c:v>
                </c:pt>
                <c:pt idx="44">
                  <c:v>330509.2</c:v>
                </c:pt>
                <c:pt idx="45">
                  <c:v>330778.5</c:v>
                </c:pt>
                <c:pt idx="46">
                  <c:v>331042.3</c:v>
                </c:pt>
                <c:pt idx="47">
                  <c:v>331300.7</c:v>
                </c:pt>
                <c:pt idx="48">
                  <c:v>331554</c:v>
                </c:pt>
                <c:pt idx="49">
                  <c:v>331801.5</c:v>
                </c:pt>
                <c:pt idx="50">
                  <c:v>332039.7</c:v>
                </c:pt>
                <c:pt idx="51">
                  <c:v>332268.09999999998</c:v>
                </c:pt>
                <c:pt idx="52">
                  <c:v>332487.5</c:v>
                </c:pt>
                <c:pt idx="53">
                  <c:v>332694</c:v>
                </c:pt>
                <c:pt idx="54">
                  <c:v>332887.3</c:v>
                </c:pt>
                <c:pt idx="55">
                  <c:v>333069.40000000002</c:v>
                </c:pt>
                <c:pt idx="56">
                  <c:v>333236</c:v>
                </c:pt>
                <c:pt idx="57">
                  <c:v>333386.90000000002</c:v>
                </c:pt>
                <c:pt idx="58">
                  <c:v>333522.3</c:v>
                </c:pt>
                <c:pt idx="59">
                  <c:v>333639.5</c:v>
                </c:pt>
                <c:pt idx="60">
                  <c:v>333740.40000000002</c:v>
                </c:pt>
                <c:pt idx="61">
                  <c:v>333823.8</c:v>
                </c:pt>
                <c:pt idx="62">
                  <c:v>333888.5</c:v>
                </c:pt>
                <c:pt idx="63">
                  <c:v>333934.5</c:v>
                </c:pt>
                <c:pt idx="64">
                  <c:v>333960.90000000002</c:v>
                </c:pt>
                <c:pt idx="65">
                  <c:v>333966.09999999998</c:v>
                </c:pt>
                <c:pt idx="66">
                  <c:v>333952.5</c:v>
                </c:pt>
                <c:pt idx="67">
                  <c:v>333917.59999999998</c:v>
                </c:pt>
                <c:pt idx="68">
                  <c:v>333863.5</c:v>
                </c:pt>
                <c:pt idx="69">
                  <c:v>333791.2</c:v>
                </c:pt>
                <c:pt idx="70">
                  <c:v>333698.2</c:v>
                </c:pt>
                <c:pt idx="71">
                  <c:v>333584.8</c:v>
                </c:pt>
                <c:pt idx="72">
                  <c:v>333454.3</c:v>
                </c:pt>
                <c:pt idx="73">
                  <c:v>333305.59999999998</c:v>
                </c:pt>
                <c:pt idx="74">
                  <c:v>333140.8</c:v>
                </c:pt>
                <c:pt idx="75">
                  <c:v>332958.40000000002</c:v>
                </c:pt>
                <c:pt idx="76">
                  <c:v>332758.8</c:v>
                </c:pt>
                <c:pt idx="77">
                  <c:v>332547.8</c:v>
                </c:pt>
                <c:pt idx="78">
                  <c:v>332323.40000000002</c:v>
                </c:pt>
                <c:pt idx="79">
                  <c:v>332087.5</c:v>
                </c:pt>
                <c:pt idx="80">
                  <c:v>331838.5</c:v>
                </c:pt>
                <c:pt idx="81">
                  <c:v>331580.40000000002</c:v>
                </c:pt>
                <c:pt idx="82">
                  <c:v>331313</c:v>
                </c:pt>
                <c:pt idx="83">
                  <c:v>331036.7</c:v>
                </c:pt>
                <c:pt idx="84">
                  <c:v>330753.3</c:v>
                </c:pt>
                <c:pt idx="85">
                  <c:v>330463.59999999998</c:v>
                </c:pt>
                <c:pt idx="86">
                  <c:v>330168.3</c:v>
                </c:pt>
                <c:pt idx="87">
                  <c:v>329869.5</c:v>
                </c:pt>
                <c:pt idx="88">
                  <c:v>329567.59999999998</c:v>
                </c:pt>
                <c:pt idx="89">
                  <c:v>329265.3</c:v>
                </c:pt>
                <c:pt idx="90">
                  <c:v>328961.8</c:v>
                </c:pt>
                <c:pt idx="91">
                  <c:v>328657.09999999998</c:v>
                </c:pt>
                <c:pt idx="92">
                  <c:v>328352.7</c:v>
                </c:pt>
                <c:pt idx="93">
                  <c:v>328053</c:v>
                </c:pt>
                <c:pt idx="94">
                  <c:v>327754.7</c:v>
                </c:pt>
                <c:pt idx="95">
                  <c:v>327457.8</c:v>
                </c:pt>
                <c:pt idx="96">
                  <c:v>327167.7</c:v>
                </c:pt>
                <c:pt idx="97">
                  <c:v>326882</c:v>
                </c:pt>
                <c:pt idx="98">
                  <c:v>326599.59999999998</c:v>
                </c:pt>
                <c:pt idx="99">
                  <c:v>326325.5</c:v>
                </c:pt>
                <c:pt idx="100">
                  <c:v>326056.7</c:v>
                </c:pt>
                <c:pt idx="101">
                  <c:v>325795.59999999998</c:v>
                </c:pt>
                <c:pt idx="102">
                  <c:v>325541.40000000002</c:v>
                </c:pt>
                <c:pt idx="103">
                  <c:v>325294.7</c:v>
                </c:pt>
                <c:pt idx="104">
                  <c:v>325056.8</c:v>
                </c:pt>
                <c:pt idx="105">
                  <c:v>324826.5</c:v>
                </c:pt>
                <c:pt idx="106">
                  <c:v>324604.80000000005</c:v>
                </c:pt>
                <c:pt idx="107">
                  <c:v>324392.7</c:v>
                </c:pt>
                <c:pt idx="108">
                  <c:v>324189.3</c:v>
                </c:pt>
                <c:pt idx="109">
                  <c:v>323993</c:v>
                </c:pt>
                <c:pt idx="110">
                  <c:v>323805.7</c:v>
                </c:pt>
                <c:pt idx="111">
                  <c:v>323626.7</c:v>
                </c:pt>
                <c:pt idx="112">
                  <c:v>323456.59999999998</c:v>
                </c:pt>
                <c:pt idx="113">
                  <c:v>323293.8</c:v>
                </c:pt>
                <c:pt idx="114">
                  <c:v>323139.8</c:v>
                </c:pt>
                <c:pt idx="115">
                  <c:v>322993.09999999998</c:v>
                </c:pt>
                <c:pt idx="116">
                  <c:v>322855.3</c:v>
                </c:pt>
                <c:pt idx="117">
                  <c:v>322723.7</c:v>
                </c:pt>
                <c:pt idx="118">
                  <c:v>322600.40000000002</c:v>
                </c:pt>
                <c:pt idx="119">
                  <c:v>322483.7</c:v>
                </c:pt>
                <c:pt idx="120">
                  <c:v>322375</c:v>
                </c:pt>
                <c:pt idx="121">
                  <c:v>322271.5</c:v>
                </c:pt>
                <c:pt idx="122">
                  <c:v>322173.3</c:v>
                </c:pt>
                <c:pt idx="123">
                  <c:v>322078</c:v>
                </c:pt>
                <c:pt idx="124">
                  <c:v>321989.5</c:v>
                </c:pt>
                <c:pt idx="125">
                  <c:v>321906.3</c:v>
                </c:pt>
                <c:pt idx="126">
                  <c:v>321827.3</c:v>
                </c:pt>
                <c:pt idx="127">
                  <c:v>321753.8</c:v>
                </c:pt>
                <c:pt idx="128">
                  <c:v>321680</c:v>
                </c:pt>
                <c:pt idx="129">
                  <c:v>321612.59999999998</c:v>
                </c:pt>
                <c:pt idx="130">
                  <c:v>321550.3</c:v>
                </c:pt>
                <c:pt idx="131">
                  <c:v>321488.90000000002</c:v>
                </c:pt>
                <c:pt idx="132">
                  <c:v>321430.09999999998</c:v>
                </c:pt>
                <c:pt idx="133">
                  <c:v>321374.59999999998</c:v>
                </c:pt>
                <c:pt idx="134">
                  <c:v>321322.3</c:v>
                </c:pt>
                <c:pt idx="135">
                  <c:v>321271.8</c:v>
                </c:pt>
                <c:pt idx="136">
                  <c:v>321224.40000000002</c:v>
                </c:pt>
                <c:pt idx="137">
                  <c:v>321178.59999999998</c:v>
                </c:pt>
                <c:pt idx="138">
                  <c:v>321133.59999999998</c:v>
                </c:pt>
                <c:pt idx="139">
                  <c:v>321092.09999999998</c:v>
                </c:pt>
                <c:pt idx="140">
                  <c:v>321051.8</c:v>
                </c:pt>
                <c:pt idx="141">
                  <c:v>321015</c:v>
                </c:pt>
                <c:pt idx="142">
                  <c:v>320980.59999999998</c:v>
                </c:pt>
                <c:pt idx="143">
                  <c:v>320948.2</c:v>
                </c:pt>
                <c:pt idx="144">
                  <c:v>320917.5</c:v>
                </c:pt>
                <c:pt idx="145">
                  <c:v>320888.90000000002</c:v>
                </c:pt>
                <c:pt idx="146">
                  <c:v>320862.3</c:v>
                </c:pt>
                <c:pt idx="147">
                  <c:v>320835.8</c:v>
                </c:pt>
                <c:pt idx="148">
                  <c:v>320810.8</c:v>
                </c:pt>
                <c:pt idx="149">
                  <c:v>320787.09999999998</c:v>
                </c:pt>
                <c:pt idx="150">
                  <c:v>320766.7</c:v>
                </c:pt>
                <c:pt idx="151">
                  <c:v>320747.7</c:v>
                </c:pt>
                <c:pt idx="152">
                  <c:v>320731</c:v>
                </c:pt>
                <c:pt idx="153">
                  <c:v>320715.3</c:v>
                </c:pt>
                <c:pt idx="154">
                  <c:v>320701.7</c:v>
                </c:pt>
                <c:pt idx="155">
                  <c:v>320688.5</c:v>
                </c:pt>
                <c:pt idx="156">
                  <c:v>320678.40000000002</c:v>
                </c:pt>
                <c:pt idx="157">
                  <c:v>320670.3</c:v>
                </c:pt>
                <c:pt idx="158">
                  <c:v>320661.7</c:v>
                </c:pt>
                <c:pt idx="159">
                  <c:v>320653.3</c:v>
                </c:pt>
                <c:pt idx="160">
                  <c:v>320646.7</c:v>
                </c:pt>
                <c:pt idx="161">
                  <c:v>320641.59999999998</c:v>
                </c:pt>
                <c:pt idx="162">
                  <c:v>320635.3</c:v>
                </c:pt>
                <c:pt idx="163">
                  <c:v>320628.8</c:v>
                </c:pt>
                <c:pt idx="164">
                  <c:v>320624.8</c:v>
                </c:pt>
                <c:pt idx="165">
                  <c:v>320622.3</c:v>
                </c:pt>
                <c:pt idx="166">
                  <c:v>320619.7</c:v>
                </c:pt>
                <c:pt idx="167">
                  <c:v>320618.40000000002</c:v>
                </c:pt>
                <c:pt idx="168">
                  <c:v>320618.3</c:v>
                </c:pt>
                <c:pt idx="169">
                  <c:v>320617.7</c:v>
                </c:pt>
                <c:pt idx="170">
                  <c:v>320619.3</c:v>
                </c:pt>
                <c:pt idx="171">
                  <c:v>320619.5</c:v>
                </c:pt>
                <c:pt idx="172">
                  <c:v>320620</c:v>
                </c:pt>
                <c:pt idx="173">
                  <c:v>320621.7</c:v>
                </c:pt>
                <c:pt idx="174">
                  <c:v>320624.59999999998</c:v>
                </c:pt>
                <c:pt idx="175">
                  <c:v>320626</c:v>
                </c:pt>
                <c:pt idx="176">
                  <c:v>320627.09999999998</c:v>
                </c:pt>
                <c:pt idx="177">
                  <c:v>320630.3</c:v>
                </c:pt>
                <c:pt idx="178">
                  <c:v>320633.40000000002</c:v>
                </c:pt>
                <c:pt idx="179">
                  <c:v>320636.40000000002</c:v>
                </c:pt>
                <c:pt idx="180">
                  <c:v>320640.5</c:v>
                </c:pt>
                <c:pt idx="181">
                  <c:v>320644.09999999998</c:v>
                </c:pt>
                <c:pt idx="182">
                  <c:v>320646.59999999998</c:v>
                </c:pt>
                <c:pt idx="183">
                  <c:v>320648.2</c:v>
                </c:pt>
                <c:pt idx="184">
                  <c:v>320650.5</c:v>
                </c:pt>
                <c:pt idx="185">
                  <c:v>320652.59999999998</c:v>
                </c:pt>
                <c:pt idx="186">
                  <c:v>320653.5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320661.40000000002</c:v>
                </c:pt>
                <c:pt idx="192">
                  <c:v>320664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4"/>
          <c:order val="4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'C1S'!$F$21:$F$226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</c:v>
                </c:pt>
                <c:pt idx="65">
                  <c:v>322401</c:v>
                </c:pt>
                <c:pt idx="66">
                  <c:v>322378.2</c:v>
                </c:pt>
                <c:pt idx="67">
                  <c:v>322353.7</c:v>
                </c:pt>
                <c:pt idx="68">
                  <c:v>322329.5</c:v>
                </c:pt>
                <c:pt idx="69">
                  <c:v>322306.5</c:v>
                </c:pt>
                <c:pt idx="70">
                  <c:v>322281.8</c:v>
                </c:pt>
                <c:pt idx="71">
                  <c:v>322255.8</c:v>
                </c:pt>
                <c:pt idx="72">
                  <c:v>322230.8</c:v>
                </c:pt>
                <c:pt idx="73">
                  <c:v>322205.40000000002</c:v>
                </c:pt>
                <c:pt idx="74">
                  <c:v>322181.2</c:v>
                </c:pt>
                <c:pt idx="75">
                  <c:v>322155.90000000002</c:v>
                </c:pt>
                <c:pt idx="76">
                  <c:v>322129.2</c:v>
                </c:pt>
                <c:pt idx="77">
                  <c:v>322106.09999999998</c:v>
                </c:pt>
                <c:pt idx="78">
                  <c:v>322083.59999999998</c:v>
                </c:pt>
                <c:pt idx="79">
                  <c:v>322062.7</c:v>
                </c:pt>
                <c:pt idx="80">
                  <c:v>322040.8</c:v>
                </c:pt>
                <c:pt idx="81">
                  <c:v>322021</c:v>
                </c:pt>
                <c:pt idx="82">
                  <c:v>322001.90000000002</c:v>
                </c:pt>
                <c:pt idx="83">
                  <c:v>321983</c:v>
                </c:pt>
                <c:pt idx="84">
                  <c:v>321964.90000000002</c:v>
                </c:pt>
                <c:pt idx="85">
                  <c:v>321947.40000000002</c:v>
                </c:pt>
                <c:pt idx="86">
                  <c:v>321930.2</c:v>
                </c:pt>
                <c:pt idx="87">
                  <c:v>321914.3</c:v>
                </c:pt>
                <c:pt idx="88">
                  <c:v>321899.3</c:v>
                </c:pt>
                <c:pt idx="89">
                  <c:v>321886.8</c:v>
                </c:pt>
                <c:pt idx="90">
                  <c:v>321875.20000000001</c:v>
                </c:pt>
                <c:pt idx="91">
                  <c:v>321863.7</c:v>
                </c:pt>
                <c:pt idx="92">
                  <c:v>321853.2</c:v>
                </c:pt>
                <c:pt idx="93">
                  <c:v>321847.5</c:v>
                </c:pt>
                <c:pt idx="94">
                  <c:v>321842.59999999998</c:v>
                </c:pt>
                <c:pt idx="95">
                  <c:v>321838.7</c:v>
                </c:pt>
                <c:pt idx="96">
                  <c:v>321840.59999999998</c:v>
                </c:pt>
                <c:pt idx="97">
                  <c:v>321846.2</c:v>
                </c:pt>
                <c:pt idx="98">
                  <c:v>321854.40000000002</c:v>
                </c:pt>
                <c:pt idx="99">
                  <c:v>321870.7</c:v>
                </c:pt>
                <c:pt idx="100">
                  <c:v>321892.59999999998</c:v>
                </c:pt>
                <c:pt idx="101">
                  <c:v>321923.7</c:v>
                </c:pt>
                <c:pt idx="102">
                  <c:v>321963.8</c:v>
                </c:pt>
                <c:pt idx="103">
                  <c:v>322014.8</c:v>
                </c:pt>
                <c:pt idx="104">
                  <c:v>322079.59999999998</c:v>
                </c:pt>
                <c:pt idx="105">
                  <c:v>322158.90000000002</c:v>
                </c:pt>
                <c:pt idx="106">
                  <c:v>322255.3</c:v>
                </c:pt>
                <c:pt idx="107">
                  <c:v>322371.7</c:v>
                </c:pt>
                <c:pt idx="108">
                  <c:v>322509.59999999998</c:v>
                </c:pt>
                <c:pt idx="109">
                  <c:v>322669.2</c:v>
                </c:pt>
                <c:pt idx="110">
                  <c:v>322854.8</c:v>
                </c:pt>
                <c:pt idx="111">
                  <c:v>323067.7</c:v>
                </c:pt>
                <c:pt idx="112">
                  <c:v>323310.5</c:v>
                </c:pt>
                <c:pt idx="113">
                  <c:v>323583.09999999998</c:v>
                </c:pt>
                <c:pt idx="114">
                  <c:v>323888.09999999998</c:v>
                </c:pt>
                <c:pt idx="115">
                  <c:v>324225.5</c:v>
                </c:pt>
                <c:pt idx="116">
                  <c:v>324596.8</c:v>
                </c:pt>
                <c:pt idx="117">
                  <c:v>324999.09999999998</c:v>
                </c:pt>
                <c:pt idx="118">
                  <c:v>325433.8</c:v>
                </c:pt>
                <c:pt idx="119">
                  <c:v>325896.90000000002</c:v>
                </c:pt>
                <c:pt idx="120">
                  <c:v>326388</c:v>
                </c:pt>
                <c:pt idx="121">
                  <c:v>326900.59999999998</c:v>
                </c:pt>
                <c:pt idx="122">
                  <c:v>327430.59999999998</c:v>
                </c:pt>
                <c:pt idx="123">
                  <c:v>327970.59999999998</c:v>
                </c:pt>
                <c:pt idx="124">
                  <c:v>328518.5</c:v>
                </c:pt>
                <c:pt idx="125">
                  <c:v>329066.8</c:v>
                </c:pt>
                <c:pt idx="126">
                  <c:v>329607.09999999998</c:v>
                </c:pt>
                <c:pt idx="127">
                  <c:v>330133.40000000002</c:v>
                </c:pt>
                <c:pt idx="128">
                  <c:v>330632</c:v>
                </c:pt>
                <c:pt idx="129">
                  <c:v>331102</c:v>
                </c:pt>
                <c:pt idx="130">
                  <c:v>331534.5</c:v>
                </c:pt>
                <c:pt idx="131">
                  <c:v>331918.09999999998</c:v>
                </c:pt>
                <c:pt idx="132">
                  <c:v>332247.59999999998</c:v>
                </c:pt>
                <c:pt idx="133">
                  <c:v>332517.8</c:v>
                </c:pt>
                <c:pt idx="134">
                  <c:v>332723.40000000002</c:v>
                </c:pt>
                <c:pt idx="135">
                  <c:v>332859.3</c:v>
                </c:pt>
                <c:pt idx="136">
                  <c:v>332924.09999999998</c:v>
                </c:pt>
                <c:pt idx="137">
                  <c:v>332914.40000000002</c:v>
                </c:pt>
                <c:pt idx="138">
                  <c:v>332829.59999999998</c:v>
                </c:pt>
                <c:pt idx="139">
                  <c:v>332673.7</c:v>
                </c:pt>
                <c:pt idx="140">
                  <c:v>332446.90000000002</c:v>
                </c:pt>
                <c:pt idx="141">
                  <c:v>332155.3</c:v>
                </c:pt>
                <c:pt idx="142">
                  <c:v>331802.7</c:v>
                </c:pt>
                <c:pt idx="143">
                  <c:v>331395</c:v>
                </c:pt>
                <c:pt idx="144">
                  <c:v>330938.5</c:v>
                </c:pt>
                <c:pt idx="145">
                  <c:v>330441</c:v>
                </c:pt>
                <c:pt idx="146">
                  <c:v>329910.40000000002</c:v>
                </c:pt>
                <c:pt idx="147">
                  <c:v>329352.8</c:v>
                </c:pt>
                <c:pt idx="148">
                  <c:v>328777.7</c:v>
                </c:pt>
                <c:pt idx="149">
                  <c:v>328192.90000000002</c:v>
                </c:pt>
                <c:pt idx="150">
                  <c:v>327607.90000000002</c:v>
                </c:pt>
                <c:pt idx="151">
                  <c:v>327028</c:v>
                </c:pt>
                <c:pt idx="152">
                  <c:v>326460.3</c:v>
                </c:pt>
                <c:pt idx="153">
                  <c:v>325909.40000000002</c:v>
                </c:pt>
                <c:pt idx="154">
                  <c:v>325381.5</c:v>
                </c:pt>
                <c:pt idx="155">
                  <c:v>324878.5</c:v>
                </c:pt>
                <c:pt idx="156">
                  <c:v>324406.59999999998</c:v>
                </c:pt>
                <c:pt idx="157">
                  <c:v>323966.8</c:v>
                </c:pt>
                <c:pt idx="158">
                  <c:v>323558.5</c:v>
                </c:pt>
                <c:pt idx="159">
                  <c:v>323183</c:v>
                </c:pt>
                <c:pt idx="160">
                  <c:v>322842.09999999998</c:v>
                </c:pt>
                <c:pt idx="161">
                  <c:v>322535</c:v>
                </c:pt>
                <c:pt idx="162">
                  <c:v>322258.2</c:v>
                </c:pt>
                <c:pt idx="163">
                  <c:v>322011.09999999998</c:v>
                </c:pt>
                <c:pt idx="164">
                  <c:v>321794.90000000002</c:v>
                </c:pt>
                <c:pt idx="165">
                  <c:v>321606.5</c:v>
                </c:pt>
                <c:pt idx="166">
                  <c:v>321442.5</c:v>
                </c:pt>
                <c:pt idx="167">
                  <c:v>321301.90000000002</c:v>
                </c:pt>
                <c:pt idx="168">
                  <c:v>321182.7</c:v>
                </c:pt>
                <c:pt idx="169">
                  <c:v>321080.7</c:v>
                </c:pt>
                <c:pt idx="170">
                  <c:v>320996.90000000002</c:v>
                </c:pt>
                <c:pt idx="171">
                  <c:v>320925.40000000002</c:v>
                </c:pt>
                <c:pt idx="172">
                  <c:v>320866.40000000002</c:v>
                </c:pt>
                <c:pt idx="173">
                  <c:v>320818.8</c:v>
                </c:pt>
                <c:pt idx="174">
                  <c:v>320781.3</c:v>
                </c:pt>
                <c:pt idx="175">
                  <c:v>320749.90000000002</c:v>
                </c:pt>
                <c:pt idx="176">
                  <c:v>320724.40000000002</c:v>
                </c:pt>
                <c:pt idx="177">
                  <c:v>320706.2</c:v>
                </c:pt>
                <c:pt idx="178">
                  <c:v>320692.3</c:v>
                </c:pt>
                <c:pt idx="179">
                  <c:v>320681.8</c:v>
                </c:pt>
                <c:pt idx="180">
                  <c:v>320675.3</c:v>
                </c:pt>
                <c:pt idx="181">
                  <c:v>320670.59999999998</c:v>
                </c:pt>
                <c:pt idx="182">
                  <c:v>320666.7</c:v>
                </c:pt>
                <c:pt idx="183">
                  <c:v>320663.2</c:v>
                </c:pt>
                <c:pt idx="184">
                  <c:v>320661.7</c:v>
                </c:pt>
                <c:pt idx="185">
                  <c:v>320661</c:v>
                </c:pt>
                <c:pt idx="186">
                  <c:v>320659.7</c:v>
                </c:pt>
                <c:pt idx="187">
                  <c:v>320659.8</c:v>
                </c:pt>
                <c:pt idx="188">
                  <c:v>320660.8</c:v>
                </c:pt>
                <c:pt idx="189">
                  <c:v>320661.7</c:v>
                </c:pt>
                <c:pt idx="190">
                  <c:v>320661.90000000002</c:v>
                </c:pt>
                <c:pt idx="191">
                  <c:v>320662.59999999998</c:v>
                </c:pt>
                <c:pt idx="192">
                  <c:v>320664.8</c:v>
                </c:pt>
                <c:pt idx="193">
                  <c:v>320667.3</c:v>
                </c:pt>
                <c:pt idx="194">
                  <c:v>320669.8</c:v>
                </c:pt>
                <c:pt idx="195">
                  <c:v>320671.40000000002</c:v>
                </c:pt>
                <c:pt idx="196">
                  <c:v>320672.5</c:v>
                </c:pt>
                <c:pt idx="197">
                  <c:v>320672.3</c:v>
                </c:pt>
                <c:pt idx="198">
                  <c:v>320673.59999999998</c:v>
                </c:pt>
                <c:pt idx="199">
                  <c:v>320673.40000000002</c:v>
                </c:pt>
                <c:pt idx="200">
                  <c:v>320674.09999999998</c:v>
                </c:pt>
                <c:pt idx="201">
                  <c:v>320676.7</c:v>
                </c:pt>
                <c:pt idx="202">
                  <c:v>320677.90000000002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ser>
          <c:idx val="5"/>
          <c:order val="5"/>
          <c:marker>
            <c:symbol val="none"/>
          </c:marker>
          <c:xVal>
            <c:numRef>
              <c:f>'C1S'!$A$21:$A$226</c:f>
              <c:numCache>
                <c:formatCode>General</c:formatCode>
                <c:ptCount val="206"/>
                <c:pt idx="0">
                  <c:v>298.10000000000002</c:v>
                </c:pt>
                <c:pt idx="1">
                  <c:v>298</c:v>
                </c:pt>
                <c:pt idx="2">
                  <c:v>297.89999999999969</c:v>
                </c:pt>
                <c:pt idx="3">
                  <c:v>297.8</c:v>
                </c:pt>
                <c:pt idx="4">
                  <c:v>297.7</c:v>
                </c:pt>
                <c:pt idx="5">
                  <c:v>297.60000000000002</c:v>
                </c:pt>
                <c:pt idx="6">
                  <c:v>297.5</c:v>
                </c:pt>
                <c:pt idx="7">
                  <c:v>297.39999999999969</c:v>
                </c:pt>
                <c:pt idx="8">
                  <c:v>297.3</c:v>
                </c:pt>
                <c:pt idx="9">
                  <c:v>297.2</c:v>
                </c:pt>
                <c:pt idx="10">
                  <c:v>297.10000000000002</c:v>
                </c:pt>
                <c:pt idx="11">
                  <c:v>297</c:v>
                </c:pt>
                <c:pt idx="12">
                  <c:v>296.89999999999969</c:v>
                </c:pt>
                <c:pt idx="13">
                  <c:v>296.8</c:v>
                </c:pt>
                <c:pt idx="14">
                  <c:v>296.7</c:v>
                </c:pt>
                <c:pt idx="15">
                  <c:v>296.60000000000002</c:v>
                </c:pt>
                <c:pt idx="16">
                  <c:v>296.5</c:v>
                </c:pt>
                <c:pt idx="17">
                  <c:v>296.39999999999969</c:v>
                </c:pt>
                <c:pt idx="18">
                  <c:v>296.3</c:v>
                </c:pt>
                <c:pt idx="19">
                  <c:v>296.2</c:v>
                </c:pt>
                <c:pt idx="20">
                  <c:v>296.10000000000002</c:v>
                </c:pt>
                <c:pt idx="21">
                  <c:v>296</c:v>
                </c:pt>
                <c:pt idx="22">
                  <c:v>295.89999999999969</c:v>
                </c:pt>
                <c:pt idx="23">
                  <c:v>295.8</c:v>
                </c:pt>
                <c:pt idx="24">
                  <c:v>295.7</c:v>
                </c:pt>
                <c:pt idx="25">
                  <c:v>295.60000000000002</c:v>
                </c:pt>
                <c:pt idx="26">
                  <c:v>295.5</c:v>
                </c:pt>
                <c:pt idx="27">
                  <c:v>295.39999999999969</c:v>
                </c:pt>
                <c:pt idx="28">
                  <c:v>295.3</c:v>
                </c:pt>
                <c:pt idx="29">
                  <c:v>295.2</c:v>
                </c:pt>
                <c:pt idx="30">
                  <c:v>295.10000000000002</c:v>
                </c:pt>
                <c:pt idx="31">
                  <c:v>295</c:v>
                </c:pt>
                <c:pt idx="32">
                  <c:v>294.89999999999969</c:v>
                </c:pt>
                <c:pt idx="33">
                  <c:v>294.8</c:v>
                </c:pt>
                <c:pt idx="34">
                  <c:v>294.7</c:v>
                </c:pt>
                <c:pt idx="35">
                  <c:v>294.60000000000002</c:v>
                </c:pt>
                <c:pt idx="36">
                  <c:v>294.5</c:v>
                </c:pt>
                <c:pt idx="37">
                  <c:v>294.39999999999969</c:v>
                </c:pt>
                <c:pt idx="38">
                  <c:v>294.3</c:v>
                </c:pt>
                <c:pt idx="39">
                  <c:v>294.2</c:v>
                </c:pt>
                <c:pt idx="40">
                  <c:v>294.10000000000002</c:v>
                </c:pt>
                <c:pt idx="41">
                  <c:v>294</c:v>
                </c:pt>
                <c:pt idx="42">
                  <c:v>293.89999999999969</c:v>
                </c:pt>
                <c:pt idx="43">
                  <c:v>293.8</c:v>
                </c:pt>
                <c:pt idx="44">
                  <c:v>293.7</c:v>
                </c:pt>
                <c:pt idx="45">
                  <c:v>293.60000000000002</c:v>
                </c:pt>
                <c:pt idx="46">
                  <c:v>293.5</c:v>
                </c:pt>
                <c:pt idx="47">
                  <c:v>293.39999999999969</c:v>
                </c:pt>
                <c:pt idx="48">
                  <c:v>293.3</c:v>
                </c:pt>
                <c:pt idx="49">
                  <c:v>293.2</c:v>
                </c:pt>
                <c:pt idx="50">
                  <c:v>293.10000000000002</c:v>
                </c:pt>
                <c:pt idx="51">
                  <c:v>293</c:v>
                </c:pt>
                <c:pt idx="52">
                  <c:v>292.89999999999969</c:v>
                </c:pt>
                <c:pt idx="53">
                  <c:v>292.8</c:v>
                </c:pt>
                <c:pt idx="54">
                  <c:v>292.7</c:v>
                </c:pt>
                <c:pt idx="55">
                  <c:v>292.60000000000002</c:v>
                </c:pt>
                <c:pt idx="56">
                  <c:v>292.5</c:v>
                </c:pt>
                <c:pt idx="57">
                  <c:v>292.39999999999969</c:v>
                </c:pt>
                <c:pt idx="58">
                  <c:v>292.3</c:v>
                </c:pt>
                <c:pt idx="59">
                  <c:v>292.2</c:v>
                </c:pt>
                <c:pt idx="60">
                  <c:v>292.10000000000002</c:v>
                </c:pt>
                <c:pt idx="61">
                  <c:v>292</c:v>
                </c:pt>
                <c:pt idx="62">
                  <c:v>291.89999999999969</c:v>
                </c:pt>
                <c:pt idx="63">
                  <c:v>291.8</c:v>
                </c:pt>
                <c:pt idx="64">
                  <c:v>291.7</c:v>
                </c:pt>
                <c:pt idx="65">
                  <c:v>291.60000000000002</c:v>
                </c:pt>
                <c:pt idx="66">
                  <c:v>291.5</c:v>
                </c:pt>
                <c:pt idx="67">
                  <c:v>291.39999999999969</c:v>
                </c:pt>
                <c:pt idx="68">
                  <c:v>291.3</c:v>
                </c:pt>
                <c:pt idx="69">
                  <c:v>291.2</c:v>
                </c:pt>
                <c:pt idx="70">
                  <c:v>291.10000000000002</c:v>
                </c:pt>
                <c:pt idx="71">
                  <c:v>291</c:v>
                </c:pt>
                <c:pt idx="72">
                  <c:v>290.89999999999969</c:v>
                </c:pt>
                <c:pt idx="73">
                  <c:v>290.8</c:v>
                </c:pt>
                <c:pt idx="74">
                  <c:v>290.7</c:v>
                </c:pt>
                <c:pt idx="75">
                  <c:v>290.60000000000002</c:v>
                </c:pt>
                <c:pt idx="76">
                  <c:v>290.5</c:v>
                </c:pt>
                <c:pt idx="77">
                  <c:v>290.39999999999969</c:v>
                </c:pt>
                <c:pt idx="78">
                  <c:v>290.3</c:v>
                </c:pt>
                <c:pt idx="79">
                  <c:v>290.2</c:v>
                </c:pt>
                <c:pt idx="80">
                  <c:v>290.10000000000002</c:v>
                </c:pt>
                <c:pt idx="81">
                  <c:v>290</c:v>
                </c:pt>
                <c:pt idx="82">
                  <c:v>289.89999999999969</c:v>
                </c:pt>
                <c:pt idx="83">
                  <c:v>289.8</c:v>
                </c:pt>
                <c:pt idx="84">
                  <c:v>289.7</c:v>
                </c:pt>
                <c:pt idx="85">
                  <c:v>289.60000000000002</c:v>
                </c:pt>
                <c:pt idx="86">
                  <c:v>289.5</c:v>
                </c:pt>
                <c:pt idx="87">
                  <c:v>289.39999999999969</c:v>
                </c:pt>
                <c:pt idx="88">
                  <c:v>289.3</c:v>
                </c:pt>
                <c:pt idx="89">
                  <c:v>289.2</c:v>
                </c:pt>
                <c:pt idx="90">
                  <c:v>289.10000000000002</c:v>
                </c:pt>
                <c:pt idx="91">
                  <c:v>289</c:v>
                </c:pt>
                <c:pt idx="92">
                  <c:v>288.89999999999969</c:v>
                </c:pt>
                <c:pt idx="93">
                  <c:v>288.8</c:v>
                </c:pt>
                <c:pt idx="94">
                  <c:v>288.7</c:v>
                </c:pt>
                <c:pt idx="95">
                  <c:v>288.60000000000002</c:v>
                </c:pt>
                <c:pt idx="96">
                  <c:v>288.5</c:v>
                </c:pt>
                <c:pt idx="97">
                  <c:v>288.39999999999969</c:v>
                </c:pt>
                <c:pt idx="98">
                  <c:v>288.3</c:v>
                </c:pt>
                <c:pt idx="99">
                  <c:v>288.2</c:v>
                </c:pt>
                <c:pt idx="100">
                  <c:v>288.10000000000002</c:v>
                </c:pt>
                <c:pt idx="101">
                  <c:v>288</c:v>
                </c:pt>
                <c:pt idx="102">
                  <c:v>287.89999999999969</c:v>
                </c:pt>
                <c:pt idx="103">
                  <c:v>287.8</c:v>
                </c:pt>
                <c:pt idx="104">
                  <c:v>287.7</c:v>
                </c:pt>
                <c:pt idx="105">
                  <c:v>287.60000000000002</c:v>
                </c:pt>
                <c:pt idx="106">
                  <c:v>287.5</c:v>
                </c:pt>
                <c:pt idx="107">
                  <c:v>287.39999999999969</c:v>
                </c:pt>
                <c:pt idx="108">
                  <c:v>287.3</c:v>
                </c:pt>
                <c:pt idx="109">
                  <c:v>287.2</c:v>
                </c:pt>
                <c:pt idx="110">
                  <c:v>287.10000000000002</c:v>
                </c:pt>
                <c:pt idx="111">
                  <c:v>287</c:v>
                </c:pt>
                <c:pt idx="112">
                  <c:v>286.89999999999969</c:v>
                </c:pt>
                <c:pt idx="113">
                  <c:v>286.8</c:v>
                </c:pt>
                <c:pt idx="114">
                  <c:v>286.7</c:v>
                </c:pt>
                <c:pt idx="115">
                  <c:v>286.60000000000002</c:v>
                </c:pt>
                <c:pt idx="116">
                  <c:v>286.5</c:v>
                </c:pt>
                <c:pt idx="117">
                  <c:v>286.39999999999969</c:v>
                </c:pt>
                <c:pt idx="118">
                  <c:v>286.3</c:v>
                </c:pt>
                <c:pt idx="119">
                  <c:v>286.2</c:v>
                </c:pt>
                <c:pt idx="120">
                  <c:v>286.10000000000002</c:v>
                </c:pt>
                <c:pt idx="121">
                  <c:v>286</c:v>
                </c:pt>
                <c:pt idx="122">
                  <c:v>285.89999999999969</c:v>
                </c:pt>
                <c:pt idx="123">
                  <c:v>285.8</c:v>
                </c:pt>
                <c:pt idx="124">
                  <c:v>285.7</c:v>
                </c:pt>
                <c:pt idx="125">
                  <c:v>285.60000000000002</c:v>
                </c:pt>
                <c:pt idx="126">
                  <c:v>285.5</c:v>
                </c:pt>
                <c:pt idx="127">
                  <c:v>285.39999999999969</c:v>
                </c:pt>
                <c:pt idx="128">
                  <c:v>285.3</c:v>
                </c:pt>
                <c:pt idx="129">
                  <c:v>285.2</c:v>
                </c:pt>
                <c:pt idx="130">
                  <c:v>285.10000000000002</c:v>
                </c:pt>
                <c:pt idx="131">
                  <c:v>285</c:v>
                </c:pt>
                <c:pt idx="132">
                  <c:v>284.89999999999969</c:v>
                </c:pt>
                <c:pt idx="133">
                  <c:v>284.8</c:v>
                </c:pt>
                <c:pt idx="134">
                  <c:v>284.7</c:v>
                </c:pt>
                <c:pt idx="135">
                  <c:v>284.60000000000002</c:v>
                </c:pt>
                <c:pt idx="136">
                  <c:v>284.5</c:v>
                </c:pt>
                <c:pt idx="137">
                  <c:v>284.39999999999969</c:v>
                </c:pt>
                <c:pt idx="138">
                  <c:v>284.3</c:v>
                </c:pt>
                <c:pt idx="139">
                  <c:v>284.2</c:v>
                </c:pt>
                <c:pt idx="140">
                  <c:v>284.10000000000002</c:v>
                </c:pt>
                <c:pt idx="141">
                  <c:v>284</c:v>
                </c:pt>
                <c:pt idx="142">
                  <c:v>283.89999999999969</c:v>
                </c:pt>
                <c:pt idx="143">
                  <c:v>283.8</c:v>
                </c:pt>
                <c:pt idx="144">
                  <c:v>283.7</c:v>
                </c:pt>
                <c:pt idx="145">
                  <c:v>283.60000000000002</c:v>
                </c:pt>
                <c:pt idx="146">
                  <c:v>283.5</c:v>
                </c:pt>
                <c:pt idx="147">
                  <c:v>283.39999999999969</c:v>
                </c:pt>
                <c:pt idx="148">
                  <c:v>283.3</c:v>
                </c:pt>
                <c:pt idx="149">
                  <c:v>283.2</c:v>
                </c:pt>
                <c:pt idx="150">
                  <c:v>283.10000000000002</c:v>
                </c:pt>
                <c:pt idx="151">
                  <c:v>283</c:v>
                </c:pt>
                <c:pt idx="152">
                  <c:v>282.89999999999969</c:v>
                </c:pt>
                <c:pt idx="153">
                  <c:v>282.8</c:v>
                </c:pt>
                <c:pt idx="154">
                  <c:v>282.7</c:v>
                </c:pt>
                <c:pt idx="155">
                  <c:v>282.60000000000002</c:v>
                </c:pt>
                <c:pt idx="156">
                  <c:v>282.5</c:v>
                </c:pt>
                <c:pt idx="157">
                  <c:v>282.39999999999969</c:v>
                </c:pt>
                <c:pt idx="158">
                  <c:v>282.3</c:v>
                </c:pt>
                <c:pt idx="159">
                  <c:v>282.2</c:v>
                </c:pt>
                <c:pt idx="160">
                  <c:v>282.10000000000002</c:v>
                </c:pt>
                <c:pt idx="161">
                  <c:v>282</c:v>
                </c:pt>
                <c:pt idx="162">
                  <c:v>281.89999999999969</c:v>
                </c:pt>
                <c:pt idx="163">
                  <c:v>281.8</c:v>
                </c:pt>
                <c:pt idx="164">
                  <c:v>281.7</c:v>
                </c:pt>
                <c:pt idx="165">
                  <c:v>281.60000000000002</c:v>
                </c:pt>
                <c:pt idx="166">
                  <c:v>281.5</c:v>
                </c:pt>
                <c:pt idx="167">
                  <c:v>281.39999999999969</c:v>
                </c:pt>
                <c:pt idx="168">
                  <c:v>281.3</c:v>
                </c:pt>
                <c:pt idx="169">
                  <c:v>281.2</c:v>
                </c:pt>
                <c:pt idx="170">
                  <c:v>281.10000000000002</c:v>
                </c:pt>
                <c:pt idx="171">
                  <c:v>281</c:v>
                </c:pt>
                <c:pt idx="172">
                  <c:v>280.89999999999969</c:v>
                </c:pt>
                <c:pt idx="173">
                  <c:v>280.8</c:v>
                </c:pt>
                <c:pt idx="174">
                  <c:v>280.7</c:v>
                </c:pt>
                <c:pt idx="175">
                  <c:v>280.60000000000002</c:v>
                </c:pt>
                <c:pt idx="176">
                  <c:v>280.5</c:v>
                </c:pt>
                <c:pt idx="177">
                  <c:v>280.39999999999969</c:v>
                </c:pt>
                <c:pt idx="178">
                  <c:v>280.3</c:v>
                </c:pt>
                <c:pt idx="179">
                  <c:v>280.2</c:v>
                </c:pt>
                <c:pt idx="180">
                  <c:v>280.10000000000002</c:v>
                </c:pt>
                <c:pt idx="181">
                  <c:v>280</c:v>
                </c:pt>
                <c:pt idx="182">
                  <c:v>279.89999999999969</c:v>
                </c:pt>
                <c:pt idx="183">
                  <c:v>279.8</c:v>
                </c:pt>
                <c:pt idx="184">
                  <c:v>279.7</c:v>
                </c:pt>
                <c:pt idx="185">
                  <c:v>279.60000000000002</c:v>
                </c:pt>
                <c:pt idx="186">
                  <c:v>279.5</c:v>
                </c:pt>
                <c:pt idx="187">
                  <c:v>279.39999999999969</c:v>
                </c:pt>
                <c:pt idx="188">
                  <c:v>279.3</c:v>
                </c:pt>
                <c:pt idx="189">
                  <c:v>279.2</c:v>
                </c:pt>
                <c:pt idx="190">
                  <c:v>279.10000000000002</c:v>
                </c:pt>
                <c:pt idx="191">
                  <c:v>279</c:v>
                </c:pt>
                <c:pt idx="192">
                  <c:v>278.89999999999969</c:v>
                </c:pt>
                <c:pt idx="193">
                  <c:v>278.8</c:v>
                </c:pt>
                <c:pt idx="194">
                  <c:v>278.7</c:v>
                </c:pt>
                <c:pt idx="195">
                  <c:v>278.60000000000002</c:v>
                </c:pt>
                <c:pt idx="196">
                  <c:v>278.5</c:v>
                </c:pt>
                <c:pt idx="197">
                  <c:v>278.39999999999969</c:v>
                </c:pt>
                <c:pt idx="198">
                  <c:v>278.3</c:v>
                </c:pt>
                <c:pt idx="199">
                  <c:v>278.2</c:v>
                </c:pt>
                <c:pt idx="200">
                  <c:v>278.10000000000002</c:v>
                </c:pt>
                <c:pt idx="201">
                  <c:v>278</c:v>
                </c:pt>
                <c:pt idx="202">
                  <c:v>277.89999999999969</c:v>
                </c:pt>
                <c:pt idx="203">
                  <c:v>277.8</c:v>
                </c:pt>
                <c:pt idx="204">
                  <c:v>277.7</c:v>
                </c:pt>
                <c:pt idx="205">
                  <c:v>277.60000000000002</c:v>
                </c:pt>
              </c:numCache>
            </c:numRef>
          </c:xVal>
          <c:yVal>
            <c:numRef>
              <c:f>'C1S'!$G$21:$G$226</c:f>
              <c:numCache>
                <c:formatCode>General</c:formatCode>
                <c:ptCount val="206"/>
                <c:pt idx="0">
                  <c:v>323059.90000000002</c:v>
                </c:pt>
                <c:pt idx="1">
                  <c:v>323059.90000000002</c:v>
                </c:pt>
                <c:pt idx="2">
                  <c:v>323060.90000000002</c:v>
                </c:pt>
                <c:pt idx="3">
                  <c:v>323060</c:v>
                </c:pt>
                <c:pt idx="4">
                  <c:v>323061.8</c:v>
                </c:pt>
                <c:pt idx="5">
                  <c:v>323062.90000000002</c:v>
                </c:pt>
                <c:pt idx="6">
                  <c:v>323062.7</c:v>
                </c:pt>
                <c:pt idx="7">
                  <c:v>323063.09999999998</c:v>
                </c:pt>
                <c:pt idx="8">
                  <c:v>323064.3</c:v>
                </c:pt>
                <c:pt idx="9">
                  <c:v>323065.09999999998</c:v>
                </c:pt>
                <c:pt idx="10">
                  <c:v>323065.7</c:v>
                </c:pt>
                <c:pt idx="11">
                  <c:v>323065.90000000002</c:v>
                </c:pt>
                <c:pt idx="12">
                  <c:v>323067.2</c:v>
                </c:pt>
                <c:pt idx="13">
                  <c:v>323066.8</c:v>
                </c:pt>
                <c:pt idx="14">
                  <c:v>323066.90000000002</c:v>
                </c:pt>
                <c:pt idx="15">
                  <c:v>323067.8</c:v>
                </c:pt>
                <c:pt idx="16">
                  <c:v>323069.3</c:v>
                </c:pt>
                <c:pt idx="17">
                  <c:v>323069.2</c:v>
                </c:pt>
                <c:pt idx="18">
                  <c:v>323068.59999999998</c:v>
                </c:pt>
                <c:pt idx="19">
                  <c:v>323067.3</c:v>
                </c:pt>
                <c:pt idx="20">
                  <c:v>323065.7</c:v>
                </c:pt>
                <c:pt idx="21">
                  <c:v>323063.7</c:v>
                </c:pt>
                <c:pt idx="22">
                  <c:v>323059.7</c:v>
                </c:pt>
                <c:pt idx="23">
                  <c:v>323055.2</c:v>
                </c:pt>
                <c:pt idx="24">
                  <c:v>323050.8</c:v>
                </c:pt>
                <c:pt idx="25">
                  <c:v>323045.5</c:v>
                </c:pt>
                <c:pt idx="26">
                  <c:v>323038.40000000002</c:v>
                </c:pt>
                <c:pt idx="27">
                  <c:v>323030.8</c:v>
                </c:pt>
                <c:pt idx="28">
                  <c:v>323021.59999999998</c:v>
                </c:pt>
                <c:pt idx="29">
                  <c:v>323014</c:v>
                </c:pt>
                <c:pt idx="30">
                  <c:v>323006.3</c:v>
                </c:pt>
                <c:pt idx="31">
                  <c:v>322998.40000000002</c:v>
                </c:pt>
                <c:pt idx="32">
                  <c:v>322988.7</c:v>
                </c:pt>
                <c:pt idx="33">
                  <c:v>322979.20000000001</c:v>
                </c:pt>
                <c:pt idx="34">
                  <c:v>322968.40000000002</c:v>
                </c:pt>
                <c:pt idx="35">
                  <c:v>322955.90000000002</c:v>
                </c:pt>
                <c:pt idx="36">
                  <c:v>322941</c:v>
                </c:pt>
                <c:pt idx="37">
                  <c:v>322926.3</c:v>
                </c:pt>
                <c:pt idx="38">
                  <c:v>322911.2</c:v>
                </c:pt>
                <c:pt idx="39">
                  <c:v>322896.2</c:v>
                </c:pt>
                <c:pt idx="40">
                  <c:v>322880.59999999998</c:v>
                </c:pt>
                <c:pt idx="41">
                  <c:v>322865.40000000002</c:v>
                </c:pt>
                <c:pt idx="42">
                  <c:v>322848.7</c:v>
                </c:pt>
                <c:pt idx="43">
                  <c:v>322833.2</c:v>
                </c:pt>
                <c:pt idx="44">
                  <c:v>322816.40000000002</c:v>
                </c:pt>
                <c:pt idx="45">
                  <c:v>322801</c:v>
                </c:pt>
                <c:pt idx="46">
                  <c:v>322783.5</c:v>
                </c:pt>
                <c:pt idx="47">
                  <c:v>322765.2</c:v>
                </c:pt>
                <c:pt idx="48">
                  <c:v>322747.5</c:v>
                </c:pt>
                <c:pt idx="49">
                  <c:v>322730.7</c:v>
                </c:pt>
                <c:pt idx="50">
                  <c:v>322712.40000000002</c:v>
                </c:pt>
                <c:pt idx="51">
                  <c:v>322693.3</c:v>
                </c:pt>
                <c:pt idx="52">
                  <c:v>322675.40000000002</c:v>
                </c:pt>
                <c:pt idx="53">
                  <c:v>322655.59999999998</c:v>
                </c:pt>
                <c:pt idx="54">
                  <c:v>322634.8</c:v>
                </c:pt>
                <c:pt idx="55">
                  <c:v>322615.8</c:v>
                </c:pt>
                <c:pt idx="56">
                  <c:v>322595.59999999998</c:v>
                </c:pt>
                <c:pt idx="57">
                  <c:v>322574.5</c:v>
                </c:pt>
                <c:pt idx="58">
                  <c:v>322553.8</c:v>
                </c:pt>
                <c:pt idx="59">
                  <c:v>322531.5</c:v>
                </c:pt>
                <c:pt idx="60">
                  <c:v>322510.09999999998</c:v>
                </c:pt>
                <c:pt idx="61">
                  <c:v>322489</c:v>
                </c:pt>
                <c:pt idx="62">
                  <c:v>322467.5</c:v>
                </c:pt>
                <c:pt idx="63">
                  <c:v>322446.3</c:v>
                </c:pt>
                <c:pt idx="64">
                  <c:v>322424.59999999998</c:v>
                </c:pt>
                <c:pt idx="65">
                  <c:v>322401.2</c:v>
                </c:pt>
                <c:pt idx="66">
                  <c:v>322378.5</c:v>
                </c:pt>
                <c:pt idx="67">
                  <c:v>322354.09999999998</c:v>
                </c:pt>
                <c:pt idx="68">
                  <c:v>322330.2</c:v>
                </c:pt>
                <c:pt idx="69">
                  <c:v>322307.40000000002</c:v>
                </c:pt>
                <c:pt idx="70">
                  <c:v>322283.3</c:v>
                </c:pt>
                <c:pt idx="71">
                  <c:v>322257.8</c:v>
                </c:pt>
                <c:pt idx="72">
                  <c:v>322233.8</c:v>
                </c:pt>
                <c:pt idx="73">
                  <c:v>322209.90000000002</c:v>
                </c:pt>
                <c:pt idx="74">
                  <c:v>322187.59999999998</c:v>
                </c:pt>
                <c:pt idx="75">
                  <c:v>322164.90000000002</c:v>
                </c:pt>
                <c:pt idx="76">
                  <c:v>322141.8</c:v>
                </c:pt>
                <c:pt idx="77">
                  <c:v>322123.7</c:v>
                </c:pt>
                <c:pt idx="78">
                  <c:v>322107.8</c:v>
                </c:pt>
                <c:pt idx="79">
                  <c:v>322095.59999999998</c:v>
                </c:pt>
                <c:pt idx="80">
                  <c:v>322085.3</c:v>
                </c:pt>
                <c:pt idx="81">
                  <c:v>322080.3</c:v>
                </c:pt>
                <c:pt idx="82">
                  <c:v>322080.40000000002</c:v>
                </c:pt>
                <c:pt idx="83">
                  <c:v>322086</c:v>
                </c:pt>
                <c:pt idx="84">
                  <c:v>322098.5</c:v>
                </c:pt>
                <c:pt idx="85">
                  <c:v>322119</c:v>
                </c:pt>
                <c:pt idx="86">
                  <c:v>322148.59999999998</c:v>
                </c:pt>
                <c:pt idx="87">
                  <c:v>322189.59999999998</c:v>
                </c:pt>
                <c:pt idx="88">
                  <c:v>322242.7</c:v>
                </c:pt>
                <c:pt idx="89">
                  <c:v>322310.90000000002</c:v>
                </c:pt>
                <c:pt idx="90">
                  <c:v>322394</c:v>
                </c:pt>
                <c:pt idx="91">
                  <c:v>322492</c:v>
                </c:pt>
                <c:pt idx="92">
                  <c:v>322606.5</c:v>
                </c:pt>
                <c:pt idx="93">
                  <c:v>322741.7</c:v>
                </c:pt>
                <c:pt idx="94">
                  <c:v>322893.2</c:v>
                </c:pt>
                <c:pt idx="95">
                  <c:v>323060.59999999998</c:v>
                </c:pt>
                <c:pt idx="96">
                  <c:v>323247.09999999998</c:v>
                </c:pt>
                <c:pt idx="97">
                  <c:v>323448.3</c:v>
                </c:pt>
                <c:pt idx="98">
                  <c:v>323660.09999999998</c:v>
                </c:pt>
                <c:pt idx="99">
                  <c:v>323883.8</c:v>
                </c:pt>
                <c:pt idx="100">
                  <c:v>324112.5</c:v>
                </c:pt>
                <c:pt idx="101">
                  <c:v>324344</c:v>
                </c:pt>
                <c:pt idx="102">
                  <c:v>324572</c:v>
                </c:pt>
                <c:pt idx="103">
                  <c:v>324791.59999999998</c:v>
                </c:pt>
                <c:pt idx="104">
                  <c:v>324998.5</c:v>
                </c:pt>
                <c:pt idx="105">
                  <c:v>325186.3</c:v>
                </c:pt>
                <c:pt idx="106">
                  <c:v>325350.2</c:v>
                </c:pt>
                <c:pt idx="107">
                  <c:v>325486.5</c:v>
                </c:pt>
                <c:pt idx="108">
                  <c:v>325590.3</c:v>
                </c:pt>
                <c:pt idx="109">
                  <c:v>325656.3</c:v>
                </c:pt>
                <c:pt idx="110">
                  <c:v>325684.40000000002</c:v>
                </c:pt>
                <c:pt idx="111">
                  <c:v>325672.5</c:v>
                </c:pt>
                <c:pt idx="112">
                  <c:v>325621.40000000002</c:v>
                </c:pt>
                <c:pt idx="113">
                  <c:v>325530.5</c:v>
                </c:pt>
                <c:pt idx="114">
                  <c:v>325403.5</c:v>
                </c:pt>
                <c:pt idx="115">
                  <c:v>325242.5</c:v>
                </c:pt>
                <c:pt idx="116">
                  <c:v>325052.80000000005</c:v>
                </c:pt>
                <c:pt idx="117">
                  <c:v>324836.90000000002</c:v>
                </c:pt>
                <c:pt idx="118">
                  <c:v>324602.2</c:v>
                </c:pt>
                <c:pt idx="119">
                  <c:v>324352.5</c:v>
                </c:pt>
                <c:pt idx="120">
                  <c:v>324094.8</c:v>
                </c:pt>
                <c:pt idx="121">
                  <c:v>323832</c:v>
                </c:pt>
                <c:pt idx="122">
                  <c:v>323569.09999999998</c:v>
                </c:pt>
                <c:pt idx="123">
                  <c:v>323308.59999999998</c:v>
                </c:pt>
                <c:pt idx="124">
                  <c:v>323058.3</c:v>
                </c:pt>
                <c:pt idx="125">
                  <c:v>322820.2</c:v>
                </c:pt>
                <c:pt idx="126">
                  <c:v>322595.8</c:v>
                </c:pt>
                <c:pt idx="127">
                  <c:v>322388.5</c:v>
                </c:pt>
                <c:pt idx="128">
                  <c:v>322193.7</c:v>
                </c:pt>
                <c:pt idx="129">
                  <c:v>322019</c:v>
                </c:pt>
                <c:pt idx="130">
                  <c:v>321862.90000000002</c:v>
                </c:pt>
                <c:pt idx="131">
                  <c:v>321721.3</c:v>
                </c:pt>
                <c:pt idx="132">
                  <c:v>321595</c:v>
                </c:pt>
                <c:pt idx="133">
                  <c:v>321483.8</c:v>
                </c:pt>
                <c:pt idx="134">
                  <c:v>321386.59999999998</c:v>
                </c:pt>
                <c:pt idx="135">
                  <c:v>321300.59999999998</c:v>
                </c:pt>
                <c:pt idx="136">
                  <c:v>321226.09999999998</c:v>
                </c:pt>
                <c:pt idx="137">
                  <c:v>321160.2</c:v>
                </c:pt>
                <c:pt idx="138">
                  <c:v>321100.80000000005</c:v>
                </c:pt>
                <c:pt idx="139">
                  <c:v>321049.8</c:v>
                </c:pt>
                <c:pt idx="140">
                  <c:v>321003.8</c:v>
                </c:pt>
                <c:pt idx="141">
                  <c:v>320964.3</c:v>
                </c:pt>
                <c:pt idx="142">
                  <c:v>320929.3</c:v>
                </c:pt>
                <c:pt idx="143">
                  <c:v>320898</c:v>
                </c:pt>
                <c:pt idx="144">
                  <c:v>320869.59999999998</c:v>
                </c:pt>
                <c:pt idx="145">
                  <c:v>320844</c:v>
                </c:pt>
                <c:pt idx="146">
                  <c:v>320820.90000000002</c:v>
                </c:pt>
                <c:pt idx="147">
                  <c:v>320798.09999999998</c:v>
                </c:pt>
                <c:pt idx="148">
                  <c:v>320776.8</c:v>
                </c:pt>
                <c:pt idx="149">
                  <c:v>320756.59999999998</c:v>
                </c:pt>
                <c:pt idx="150">
                  <c:v>320739.59999999998</c:v>
                </c:pt>
                <c:pt idx="151">
                  <c:v>320723.8</c:v>
                </c:pt>
                <c:pt idx="152">
                  <c:v>320710</c:v>
                </c:pt>
                <c:pt idx="153">
                  <c:v>320697</c:v>
                </c:pt>
                <c:pt idx="154">
                  <c:v>320685.7</c:v>
                </c:pt>
                <c:pt idx="155">
                  <c:v>320674.7</c:v>
                </c:pt>
                <c:pt idx="156">
                  <c:v>320666.5</c:v>
                </c:pt>
                <c:pt idx="157">
                  <c:v>320660</c:v>
                </c:pt>
                <c:pt idx="158">
                  <c:v>320652.90000000002</c:v>
                </c:pt>
                <c:pt idx="159">
                  <c:v>320645.7</c:v>
                </c:pt>
                <c:pt idx="160">
                  <c:v>320640.2</c:v>
                </c:pt>
                <c:pt idx="161">
                  <c:v>320636.09999999998</c:v>
                </c:pt>
                <c:pt idx="162">
                  <c:v>320630.59999999998</c:v>
                </c:pt>
                <c:pt idx="163">
                  <c:v>320624.8</c:v>
                </c:pt>
                <c:pt idx="164">
                  <c:v>320621.40000000002</c:v>
                </c:pt>
                <c:pt idx="165">
                  <c:v>320619.40000000002</c:v>
                </c:pt>
                <c:pt idx="166">
                  <c:v>320617.3</c:v>
                </c:pt>
                <c:pt idx="167">
                  <c:v>320616.3</c:v>
                </c:pt>
                <c:pt idx="168">
                  <c:v>320616.59999999998</c:v>
                </c:pt>
                <c:pt idx="169">
                  <c:v>320616.2</c:v>
                </c:pt>
                <c:pt idx="170">
                  <c:v>320618.09999999998</c:v>
                </c:pt>
                <c:pt idx="171">
                  <c:v>320618.40000000002</c:v>
                </c:pt>
                <c:pt idx="172">
                  <c:v>320619.2</c:v>
                </c:pt>
                <c:pt idx="173">
                  <c:v>320621</c:v>
                </c:pt>
                <c:pt idx="174">
                  <c:v>320624</c:v>
                </c:pt>
                <c:pt idx="175">
                  <c:v>320625.5</c:v>
                </c:pt>
                <c:pt idx="176">
                  <c:v>320626.7</c:v>
                </c:pt>
                <c:pt idx="177">
                  <c:v>320629.90000000002</c:v>
                </c:pt>
                <c:pt idx="178">
                  <c:v>320633.09999999998</c:v>
                </c:pt>
                <c:pt idx="179">
                  <c:v>320636.2</c:v>
                </c:pt>
                <c:pt idx="180">
                  <c:v>320640.3</c:v>
                </c:pt>
                <c:pt idx="181">
                  <c:v>320643.90000000002</c:v>
                </c:pt>
                <c:pt idx="182">
                  <c:v>320646.5</c:v>
                </c:pt>
                <c:pt idx="183">
                  <c:v>320648.09999999998</c:v>
                </c:pt>
                <c:pt idx="184">
                  <c:v>320650.40000000002</c:v>
                </c:pt>
                <c:pt idx="185">
                  <c:v>320652.59999999998</c:v>
                </c:pt>
                <c:pt idx="186">
                  <c:v>320653.40000000002</c:v>
                </c:pt>
                <c:pt idx="187">
                  <c:v>320655.3</c:v>
                </c:pt>
                <c:pt idx="188">
                  <c:v>320657.5</c:v>
                </c:pt>
                <c:pt idx="189">
                  <c:v>320659.3</c:v>
                </c:pt>
                <c:pt idx="190">
                  <c:v>320660.2</c:v>
                </c:pt>
                <c:pt idx="191">
                  <c:v>320661.3</c:v>
                </c:pt>
                <c:pt idx="192">
                  <c:v>320663.90000000002</c:v>
                </c:pt>
                <c:pt idx="193">
                  <c:v>320666.7</c:v>
                </c:pt>
                <c:pt idx="194">
                  <c:v>320669.40000000002</c:v>
                </c:pt>
                <c:pt idx="195">
                  <c:v>320671.09999999998</c:v>
                </c:pt>
                <c:pt idx="196">
                  <c:v>320672.3</c:v>
                </c:pt>
                <c:pt idx="197">
                  <c:v>320672.2</c:v>
                </c:pt>
                <c:pt idx="198">
                  <c:v>320673.5</c:v>
                </c:pt>
                <c:pt idx="199">
                  <c:v>320673.3</c:v>
                </c:pt>
                <c:pt idx="200">
                  <c:v>320674.09999999998</c:v>
                </c:pt>
                <c:pt idx="201">
                  <c:v>320676.59999999998</c:v>
                </c:pt>
                <c:pt idx="202">
                  <c:v>320677.8</c:v>
                </c:pt>
                <c:pt idx="203">
                  <c:v>320679.2</c:v>
                </c:pt>
                <c:pt idx="204">
                  <c:v>320681</c:v>
                </c:pt>
                <c:pt idx="205">
                  <c:v>320682.3</c:v>
                </c:pt>
              </c:numCache>
            </c:numRef>
          </c:yVal>
          <c:smooth val="1"/>
        </c:ser>
        <c:axId val="161780864"/>
        <c:axId val="161782784"/>
      </c:scatterChart>
      <c:valAx>
        <c:axId val="161780864"/>
        <c:scaling>
          <c:orientation val="maxMin"/>
          <c:max val="300"/>
          <c:min val="275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Energía de Enlace (e.V)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782784"/>
        <c:crosses val="autoZero"/>
        <c:crossBetween val="midCat"/>
      </c:valAx>
      <c:valAx>
        <c:axId val="161782784"/>
        <c:scaling>
          <c:orientation val="minMax"/>
        </c:scaling>
        <c:delete val="1"/>
        <c:axPos val="r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Intensidad (u.a.)</a:t>
                </a:r>
              </a:p>
            </c:rich>
          </c:tx>
          <c:layout>
            <c:manualLayout>
              <c:xMode val="edge"/>
              <c:yMode val="edge"/>
              <c:x val="1.4392670793218881E-2"/>
              <c:y val="0.4064135468428049"/>
            </c:manualLayout>
          </c:layout>
        </c:title>
        <c:numFmt formatCode="General" sourceLinked="1"/>
        <c:majorTickMark val="none"/>
        <c:tickLblPos val="nextTo"/>
        <c:crossAx val="16178086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ysClr val="window" lastClr="FFFFFF"/>
    </a:solidFill>
    <a:ln>
      <a:noFill/>
    </a:ln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851412592207046"/>
          <c:y val="2.9528991062068667E-2"/>
          <c:w val="0.83736263736263739"/>
          <c:h val="0.84144427001570221"/>
        </c:manualLayout>
      </c:layout>
      <c:scatterChart>
        <c:scatterStyle val="lineMarker"/>
        <c:ser>
          <c:idx val="7"/>
          <c:order val="0"/>
          <c:tx>
            <c:v>a</c:v>
          </c:tx>
          <c:marker>
            <c:symbol val="none"/>
          </c:marker>
          <c:xVal>
            <c:numRef>
              <c:f>'UCV ELIANA LUIS TPR SHV13'!$A$2:$A$611</c:f>
              <c:numCache>
                <c:formatCode>General</c:formatCode>
                <c:ptCount val="61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  <c:pt idx="569">
                  <c:v>609</c:v>
                </c:pt>
                <c:pt idx="570">
                  <c:v>610</c:v>
                </c:pt>
                <c:pt idx="571">
                  <c:v>611</c:v>
                </c:pt>
              </c:numCache>
            </c:numRef>
          </c:xVal>
          <c:yVal>
            <c:numRef>
              <c:f>'UCV ELIANA LUIS TPR SHV13'!$I$2:$I$611</c:f>
              <c:numCache>
                <c:formatCode>General</c:formatCode>
                <c:ptCount val="610"/>
                <c:pt idx="0">
                  <c:v>7.8039999999999985</c:v>
                </c:pt>
                <c:pt idx="1">
                  <c:v>7.7949999999999955</c:v>
                </c:pt>
                <c:pt idx="2">
                  <c:v>7.79</c:v>
                </c:pt>
                <c:pt idx="3">
                  <c:v>7.7919999999999998</c:v>
                </c:pt>
                <c:pt idx="4">
                  <c:v>7.8</c:v>
                </c:pt>
                <c:pt idx="5">
                  <c:v>7.8090000000000002</c:v>
                </c:pt>
                <c:pt idx="6">
                  <c:v>7.8209999999999855</c:v>
                </c:pt>
                <c:pt idx="7">
                  <c:v>7.8310000000000004</c:v>
                </c:pt>
                <c:pt idx="8">
                  <c:v>7.8330000000000002</c:v>
                </c:pt>
                <c:pt idx="9">
                  <c:v>7.8339999999999996</c:v>
                </c:pt>
                <c:pt idx="10">
                  <c:v>7.8330000000000002</c:v>
                </c:pt>
                <c:pt idx="11">
                  <c:v>7.8219999999999965</c:v>
                </c:pt>
                <c:pt idx="12">
                  <c:v>7.8129999999999855</c:v>
                </c:pt>
                <c:pt idx="13">
                  <c:v>7.8069999999999995</c:v>
                </c:pt>
                <c:pt idx="14">
                  <c:v>7.8010000000000002</c:v>
                </c:pt>
                <c:pt idx="15">
                  <c:v>7.8</c:v>
                </c:pt>
                <c:pt idx="16">
                  <c:v>7.8</c:v>
                </c:pt>
                <c:pt idx="17">
                  <c:v>7.8</c:v>
                </c:pt>
                <c:pt idx="18">
                  <c:v>7.7990000000000004</c:v>
                </c:pt>
                <c:pt idx="19">
                  <c:v>7.8</c:v>
                </c:pt>
                <c:pt idx="20">
                  <c:v>7.8039999999999985</c:v>
                </c:pt>
                <c:pt idx="21">
                  <c:v>7.8039999999999985</c:v>
                </c:pt>
                <c:pt idx="22">
                  <c:v>7.806</c:v>
                </c:pt>
                <c:pt idx="23">
                  <c:v>7.8069999999999995</c:v>
                </c:pt>
                <c:pt idx="24">
                  <c:v>7.81</c:v>
                </c:pt>
                <c:pt idx="25">
                  <c:v>7.8129999999999855</c:v>
                </c:pt>
                <c:pt idx="26">
                  <c:v>7.8169999999999975</c:v>
                </c:pt>
                <c:pt idx="27">
                  <c:v>7.8209999999999855</c:v>
                </c:pt>
                <c:pt idx="28">
                  <c:v>7.8249999999999691</c:v>
                </c:pt>
                <c:pt idx="29">
                  <c:v>7.8310000000000004</c:v>
                </c:pt>
                <c:pt idx="30">
                  <c:v>7.8360000000000003</c:v>
                </c:pt>
                <c:pt idx="31">
                  <c:v>7.84</c:v>
                </c:pt>
                <c:pt idx="32">
                  <c:v>7.8419999999999996</c:v>
                </c:pt>
                <c:pt idx="33">
                  <c:v>7.843</c:v>
                </c:pt>
                <c:pt idx="34">
                  <c:v>7.8460000000000001</c:v>
                </c:pt>
                <c:pt idx="35">
                  <c:v>7.8479999999999945</c:v>
                </c:pt>
                <c:pt idx="36">
                  <c:v>7.8519999999999985</c:v>
                </c:pt>
                <c:pt idx="37">
                  <c:v>7.8539999999999965</c:v>
                </c:pt>
                <c:pt idx="38">
                  <c:v>7.8569999999999975</c:v>
                </c:pt>
                <c:pt idx="39">
                  <c:v>7.8609999999999856</c:v>
                </c:pt>
                <c:pt idx="40">
                  <c:v>7.8639999999999946</c:v>
                </c:pt>
                <c:pt idx="41">
                  <c:v>7.8659999999999846</c:v>
                </c:pt>
                <c:pt idx="42">
                  <c:v>7.8679999999999755</c:v>
                </c:pt>
                <c:pt idx="43">
                  <c:v>7.8710000000000004</c:v>
                </c:pt>
                <c:pt idx="44">
                  <c:v>7.8739999999999997</c:v>
                </c:pt>
                <c:pt idx="45">
                  <c:v>7.8739999999999997</c:v>
                </c:pt>
                <c:pt idx="46">
                  <c:v>7.8769999999999998</c:v>
                </c:pt>
                <c:pt idx="47">
                  <c:v>7.88</c:v>
                </c:pt>
                <c:pt idx="48">
                  <c:v>7.8810000000000002</c:v>
                </c:pt>
                <c:pt idx="49">
                  <c:v>7.8810000000000002</c:v>
                </c:pt>
                <c:pt idx="50">
                  <c:v>7.88</c:v>
                </c:pt>
                <c:pt idx="51">
                  <c:v>7.8810000000000002</c:v>
                </c:pt>
                <c:pt idx="52">
                  <c:v>7.883</c:v>
                </c:pt>
                <c:pt idx="53">
                  <c:v>7.883</c:v>
                </c:pt>
                <c:pt idx="54">
                  <c:v>7.8819999999999997</c:v>
                </c:pt>
                <c:pt idx="55">
                  <c:v>7.8839999999999995</c:v>
                </c:pt>
                <c:pt idx="56">
                  <c:v>7.8849999999999945</c:v>
                </c:pt>
                <c:pt idx="57">
                  <c:v>7.8849999999999945</c:v>
                </c:pt>
                <c:pt idx="58">
                  <c:v>7.8839999999999995</c:v>
                </c:pt>
                <c:pt idx="59">
                  <c:v>7.8810000000000002</c:v>
                </c:pt>
                <c:pt idx="60">
                  <c:v>7.8789999999999996</c:v>
                </c:pt>
                <c:pt idx="61">
                  <c:v>7.8780000000000001</c:v>
                </c:pt>
                <c:pt idx="62">
                  <c:v>7.8769999999999998</c:v>
                </c:pt>
                <c:pt idx="63">
                  <c:v>7.875</c:v>
                </c:pt>
                <c:pt idx="64">
                  <c:v>7.875</c:v>
                </c:pt>
                <c:pt idx="65">
                  <c:v>7.875</c:v>
                </c:pt>
                <c:pt idx="66">
                  <c:v>7.8739999999999997</c:v>
                </c:pt>
                <c:pt idx="67">
                  <c:v>7.8719999999999999</c:v>
                </c:pt>
                <c:pt idx="68">
                  <c:v>7.8689999999999856</c:v>
                </c:pt>
                <c:pt idx="69">
                  <c:v>7.8689999999999856</c:v>
                </c:pt>
                <c:pt idx="70">
                  <c:v>7.8689999999999856</c:v>
                </c:pt>
                <c:pt idx="71">
                  <c:v>7.87</c:v>
                </c:pt>
                <c:pt idx="72">
                  <c:v>7.87</c:v>
                </c:pt>
                <c:pt idx="73">
                  <c:v>7.87</c:v>
                </c:pt>
                <c:pt idx="74">
                  <c:v>7.8710000000000004</c:v>
                </c:pt>
                <c:pt idx="75">
                  <c:v>7.8730000000000002</c:v>
                </c:pt>
                <c:pt idx="76">
                  <c:v>7.8739999999999997</c:v>
                </c:pt>
                <c:pt idx="77">
                  <c:v>7.8719999999999999</c:v>
                </c:pt>
                <c:pt idx="78">
                  <c:v>7.87</c:v>
                </c:pt>
                <c:pt idx="79">
                  <c:v>7.87</c:v>
                </c:pt>
                <c:pt idx="80">
                  <c:v>7.8689999999999856</c:v>
                </c:pt>
                <c:pt idx="81">
                  <c:v>7.8689999999999856</c:v>
                </c:pt>
                <c:pt idx="82">
                  <c:v>7.8649999999999745</c:v>
                </c:pt>
                <c:pt idx="83">
                  <c:v>7.8629999999999765</c:v>
                </c:pt>
                <c:pt idx="84">
                  <c:v>7.859</c:v>
                </c:pt>
                <c:pt idx="85">
                  <c:v>7.8549999999999756</c:v>
                </c:pt>
                <c:pt idx="86">
                  <c:v>7.8549999999999756</c:v>
                </c:pt>
                <c:pt idx="87">
                  <c:v>7.8569999999999975</c:v>
                </c:pt>
                <c:pt idx="88">
                  <c:v>7.8539999999999965</c:v>
                </c:pt>
                <c:pt idx="89">
                  <c:v>7.8529999999999855</c:v>
                </c:pt>
                <c:pt idx="90">
                  <c:v>7.8539999999999965</c:v>
                </c:pt>
                <c:pt idx="91">
                  <c:v>7.8519999999999985</c:v>
                </c:pt>
                <c:pt idx="92">
                  <c:v>7.851</c:v>
                </c:pt>
                <c:pt idx="93">
                  <c:v>7.8479999999999945</c:v>
                </c:pt>
                <c:pt idx="94">
                  <c:v>7.8449999999999855</c:v>
                </c:pt>
                <c:pt idx="95">
                  <c:v>7.8419999999999996</c:v>
                </c:pt>
                <c:pt idx="96">
                  <c:v>7.8380000000000001</c:v>
                </c:pt>
                <c:pt idx="97">
                  <c:v>7.8330000000000002</c:v>
                </c:pt>
                <c:pt idx="98">
                  <c:v>7.8279999999999745</c:v>
                </c:pt>
                <c:pt idx="99">
                  <c:v>7.8199999999999985</c:v>
                </c:pt>
                <c:pt idx="100">
                  <c:v>7.8139999999999965</c:v>
                </c:pt>
                <c:pt idx="101">
                  <c:v>7.8109999999999955</c:v>
                </c:pt>
                <c:pt idx="102">
                  <c:v>7.806</c:v>
                </c:pt>
                <c:pt idx="103">
                  <c:v>7.798</c:v>
                </c:pt>
                <c:pt idx="104">
                  <c:v>7.7930000000000001</c:v>
                </c:pt>
                <c:pt idx="105">
                  <c:v>7.7869999999999999</c:v>
                </c:pt>
                <c:pt idx="106">
                  <c:v>7.7839999999999998</c:v>
                </c:pt>
                <c:pt idx="107">
                  <c:v>7.7830000000000004</c:v>
                </c:pt>
                <c:pt idx="108">
                  <c:v>7.7809999999999997</c:v>
                </c:pt>
                <c:pt idx="109">
                  <c:v>7.7779999999999996</c:v>
                </c:pt>
                <c:pt idx="110">
                  <c:v>7.7759999999999998</c:v>
                </c:pt>
                <c:pt idx="111">
                  <c:v>7.7750000000000004</c:v>
                </c:pt>
                <c:pt idx="112">
                  <c:v>7.774</c:v>
                </c:pt>
                <c:pt idx="113">
                  <c:v>7.7720000000000002</c:v>
                </c:pt>
                <c:pt idx="114">
                  <c:v>7.774</c:v>
                </c:pt>
                <c:pt idx="115">
                  <c:v>7.774</c:v>
                </c:pt>
                <c:pt idx="116">
                  <c:v>7.7750000000000004</c:v>
                </c:pt>
                <c:pt idx="117">
                  <c:v>7.7720000000000002</c:v>
                </c:pt>
                <c:pt idx="118">
                  <c:v>7.7709999999999999</c:v>
                </c:pt>
                <c:pt idx="119">
                  <c:v>7.7679999999999945</c:v>
                </c:pt>
                <c:pt idx="120">
                  <c:v>7.7639999999999985</c:v>
                </c:pt>
                <c:pt idx="121">
                  <c:v>7.7610000000000001</c:v>
                </c:pt>
                <c:pt idx="122">
                  <c:v>7.7590000000000003</c:v>
                </c:pt>
                <c:pt idx="123">
                  <c:v>7.758</c:v>
                </c:pt>
                <c:pt idx="124">
                  <c:v>7.7549999999999955</c:v>
                </c:pt>
                <c:pt idx="125">
                  <c:v>7.7519999999999998</c:v>
                </c:pt>
                <c:pt idx="126">
                  <c:v>7.7469999999999999</c:v>
                </c:pt>
                <c:pt idx="127">
                  <c:v>7.7409999999999997</c:v>
                </c:pt>
                <c:pt idx="128">
                  <c:v>7.7350000000000003</c:v>
                </c:pt>
                <c:pt idx="129">
                  <c:v>7.7290000000000001</c:v>
                </c:pt>
                <c:pt idx="130">
                  <c:v>7.7239999999999975</c:v>
                </c:pt>
                <c:pt idx="131">
                  <c:v>7.718</c:v>
                </c:pt>
                <c:pt idx="132">
                  <c:v>7.7119999999999997</c:v>
                </c:pt>
                <c:pt idx="133">
                  <c:v>7.7039999999999997</c:v>
                </c:pt>
                <c:pt idx="134">
                  <c:v>7.7</c:v>
                </c:pt>
                <c:pt idx="135">
                  <c:v>7.6949999999999745</c:v>
                </c:pt>
                <c:pt idx="136">
                  <c:v>7.6909999999999945</c:v>
                </c:pt>
                <c:pt idx="137">
                  <c:v>7.6849999999999845</c:v>
                </c:pt>
                <c:pt idx="138">
                  <c:v>7.6790000000000003</c:v>
                </c:pt>
                <c:pt idx="139">
                  <c:v>7.6710000000000003</c:v>
                </c:pt>
                <c:pt idx="140">
                  <c:v>7.6659999999999755</c:v>
                </c:pt>
                <c:pt idx="141">
                  <c:v>7.6589999999999945</c:v>
                </c:pt>
                <c:pt idx="142">
                  <c:v>7.6509999999999945</c:v>
                </c:pt>
                <c:pt idx="143">
                  <c:v>7.6439999999999975</c:v>
                </c:pt>
                <c:pt idx="144">
                  <c:v>7.6369999999999996</c:v>
                </c:pt>
                <c:pt idx="145">
                  <c:v>7.63</c:v>
                </c:pt>
                <c:pt idx="146">
                  <c:v>7.6229999999999745</c:v>
                </c:pt>
                <c:pt idx="147">
                  <c:v>7.6149999999999745</c:v>
                </c:pt>
                <c:pt idx="148">
                  <c:v>7.6059999999999945</c:v>
                </c:pt>
                <c:pt idx="149">
                  <c:v>7.5969999999999995</c:v>
                </c:pt>
                <c:pt idx="150">
                  <c:v>7.59</c:v>
                </c:pt>
                <c:pt idx="151">
                  <c:v>7.5789999999999997</c:v>
                </c:pt>
                <c:pt idx="152">
                  <c:v>7.5709999999999997</c:v>
                </c:pt>
                <c:pt idx="153">
                  <c:v>7.5619999999999985</c:v>
                </c:pt>
                <c:pt idx="154">
                  <c:v>7.5519999999999996</c:v>
                </c:pt>
                <c:pt idx="155">
                  <c:v>7.5410000000000004</c:v>
                </c:pt>
                <c:pt idx="156">
                  <c:v>7.53</c:v>
                </c:pt>
                <c:pt idx="157">
                  <c:v>7.5209999999999955</c:v>
                </c:pt>
                <c:pt idx="158">
                  <c:v>7.5129999999999955</c:v>
                </c:pt>
                <c:pt idx="159">
                  <c:v>7.5039999999999996</c:v>
                </c:pt>
                <c:pt idx="160">
                  <c:v>7.4989999999999997</c:v>
                </c:pt>
                <c:pt idx="161">
                  <c:v>7.4950000000000001</c:v>
                </c:pt>
                <c:pt idx="162">
                  <c:v>7.4930000000000003</c:v>
                </c:pt>
                <c:pt idx="163">
                  <c:v>7.4930000000000003</c:v>
                </c:pt>
                <c:pt idx="164">
                  <c:v>7.4909999999999997</c:v>
                </c:pt>
                <c:pt idx="165">
                  <c:v>7.4889999999999999</c:v>
                </c:pt>
                <c:pt idx="166">
                  <c:v>7.4850000000000003</c:v>
                </c:pt>
                <c:pt idx="167">
                  <c:v>7.4809999999999999</c:v>
                </c:pt>
                <c:pt idx="168">
                  <c:v>7.4779999999999998</c:v>
                </c:pt>
                <c:pt idx="169">
                  <c:v>7.4770000000000003</c:v>
                </c:pt>
                <c:pt idx="170">
                  <c:v>7.4749999999999996</c:v>
                </c:pt>
                <c:pt idx="171">
                  <c:v>7.4740000000000002</c:v>
                </c:pt>
                <c:pt idx="172">
                  <c:v>7.4720000000000004</c:v>
                </c:pt>
                <c:pt idx="173">
                  <c:v>7.4690000000000003</c:v>
                </c:pt>
                <c:pt idx="174">
                  <c:v>7.4700000000000024</c:v>
                </c:pt>
                <c:pt idx="175">
                  <c:v>7.4710000000000134</c:v>
                </c:pt>
                <c:pt idx="176">
                  <c:v>7.4740000000000002</c:v>
                </c:pt>
                <c:pt idx="177">
                  <c:v>7.4760000000000124</c:v>
                </c:pt>
                <c:pt idx="178">
                  <c:v>7.48</c:v>
                </c:pt>
                <c:pt idx="179">
                  <c:v>7.4850000000000003</c:v>
                </c:pt>
                <c:pt idx="180">
                  <c:v>7.4950000000000001</c:v>
                </c:pt>
                <c:pt idx="181">
                  <c:v>7.5039999999999996</c:v>
                </c:pt>
                <c:pt idx="182">
                  <c:v>7.5129999999999955</c:v>
                </c:pt>
                <c:pt idx="183">
                  <c:v>7.5249999999999755</c:v>
                </c:pt>
                <c:pt idx="184">
                  <c:v>7.5359999999999996</c:v>
                </c:pt>
                <c:pt idx="185">
                  <c:v>7.55</c:v>
                </c:pt>
                <c:pt idx="186">
                  <c:v>7.5679999999999845</c:v>
                </c:pt>
                <c:pt idx="187">
                  <c:v>7.5860000000000003</c:v>
                </c:pt>
                <c:pt idx="188">
                  <c:v>7.6079999999999846</c:v>
                </c:pt>
                <c:pt idx="189">
                  <c:v>7.6310000000000002</c:v>
                </c:pt>
                <c:pt idx="190">
                  <c:v>7.6589999999999945</c:v>
                </c:pt>
                <c:pt idx="191">
                  <c:v>7.6869999999999985</c:v>
                </c:pt>
                <c:pt idx="192">
                  <c:v>7.7139999999999995</c:v>
                </c:pt>
                <c:pt idx="193">
                  <c:v>7.7460000000000004</c:v>
                </c:pt>
                <c:pt idx="194">
                  <c:v>7.7779999999999996</c:v>
                </c:pt>
                <c:pt idx="195">
                  <c:v>7.8149999999999755</c:v>
                </c:pt>
                <c:pt idx="196">
                  <c:v>7.859</c:v>
                </c:pt>
                <c:pt idx="197">
                  <c:v>7.907</c:v>
                </c:pt>
                <c:pt idx="198">
                  <c:v>7.9580000000000002</c:v>
                </c:pt>
                <c:pt idx="199">
                  <c:v>8.0130000000000035</c:v>
                </c:pt>
                <c:pt idx="200">
                  <c:v>8.0760000000000005</c:v>
                </c:pt>
                <c:pt idx="201">
                  <c:v>8.145999999999999</c:v>
                </c:pt>
                <c:pt idx="202">
                  <c:v>8.222999999999999</c:v>
                </c:pt>
                <c:pt idx="203">
                  <c:v>8.3060000000000027</c:v>
                </c:pt>
                <c:pt idx="204">
                  <c:v>8.3950000000000067</c:v>
                </c:pt>
                <c:pt idx="205">
                  <c:v>8.49</c:v>
                </c:pt>
                <c:pt idx="206">
                  <c:v>8.593</c:v>
                </c:pt>
                <c:pt idx="207">
                  <c:v>8.7030000000000012</c:v>
                </c:pt>
                <c:pt idx="208">
                  <c:v>8.8190000000000008</c:v>
                </c:pt>
                <c:pt idx="209">
                  <c:v>8.94</c:v>
                </c:pt>
                <c:pt idx="210">
                  <c:v>9.0640000000000001</c:v>
                </c:pt>
                <c:pt idx="211">
                  <c:v>9.1920000000000002</c:v>
                </c:pt>
                <c:pt idx="212">
                  <c:v>9.3260000000000005</c:v>
                </c:pt>
                <c:pt idx="213">
                  <c:v>9.4650000000000247</c:v>
                </c:pt>
                <c:pt idx="214">
                  <c:v>9.609</c:v>
                </c:pt>
                <c:pt idx="215">
                  <c:v>9.7560000000000002</c:v>
                </c:pt>
                <c:pt idx="216">
                  <c:v>9.9080000000000013</c:v>
                </c:pt>
                <c:pt idx="217">
                  <c:v>10.065000000000024</c:v>
                </c:pt>
                <c:pt idx="218">
                  <c:v>10.226999999999999</c:v>
                </c:pt>
                <c:pt idx="219">
                  <c:v>10.394</c:v>
                </c:pt>
                <c:pt idx="220">
                  <c:v>10.568</c:v>
                </c:pt>
                <c:pt idx="221">
                  <c:v>10.746999999999998</c:v>
                </c:pt>
                <c:pt idx="222">
                  <c:v>10.93</c:v>
                </c:pt>
                <c:pt idx="223">
                  <c:v>11.033000000000001</c:v>
                </c:pt>
                <c:pt idx="224">
                  <c:v>11.12</c:v>
                </c:pt>
                <c:pt idx="225">
                  <c:v>11.219999999999999</c:v>
                </c:pt>
                <c:pt idx="226">
                  <c:v>11.317</c:v>
                </c:pt>
                <c:pt idx="227">
                  <c:v>11.414</c:v>
                </c:pt>
                <c:pt idx="228">
                  <c:v>11.511000000000001</c:v>
                </c:pt>
                <c:pt idx="229">
                  <c:v>11.611000000000001</c:v>
                </c:pt>
                <c:pt idx="230">
                  <c:v>11.723000000000001</c:v>
                </c:pt>
                <c:pt idx="231">
                  <c:v>11.83</c:v>
                </c:pt>
                <c:pt idx="232">
                  <c:v>11.93</c:v>
                </c:pt>
                <c:pt idx="233">
                  <c:v>12.037999999999998</c:v>
                </c:pt>
                <c:pt idx="234">
                  <c:v>12.139999999999999</c:v>
                </c:pt>
                <c:pt idx="235">
                  <c:v>12.245999999999999</c:v>
                </c:pt>
                <c:pt idx="236">
                  <c:v>12.359000000000062</c:v>
                </c:pt>
                <c:pt idx="237">
                  <c:v>12.469000000000024</c:v>
                </c:pt>
                <c:pt idx="238">
                  <c:v>12.578000000000001</c:v>
                </c:pt>
                <c:pt idx="239">
                  <c:v>12.693</c:v>
                </c:pt>
                <c:pt idx="240">
                  <c:v>12.801</c:v>
                </c:pt>
                <c:pt idx="241">
                  <c:v>12.913</c:v>
                </c:pt>
                <c:pt idx="242">
                  <c:v>13.029</c:v>
                </c:pt>
                <c:pt idx="243">
                  <c:v>13.140999999999998</c:v>
                </c:pt>
                <c:pt idx="244">
                  <c:v>13.254</c:v>
                </c:pt>
                <c:pt idx="245">
                  <c:v>13.317</c:v>
                </c:pt>
                <c:pt idx="246">
                  <c:v>13.443</c:v>
                </c:pt>
                <c:pt idx="247">
                  <c:v>13.583</c:v>
                </c:pt>
                <c:pt idx="248">
                  <c:v>13.740999999999998</c:v>
                </c:pt>
                <c:pt idx="249">
                  <c:v>13.858000000000002</c:v>
                </c:pt>
                <c:pt idx="250">
                  <c:v>13.967000000000002</c:v>
                </c:pt>
                <c:pt idx="251">
                  <c:v>14.08</c:v>
                </c:pt>
                <c:pt idx="252">
                  <c:v>14.189</c:v>
                </c:pt>
                <c:pt idx="253">
                  <c:v>14.297999999999998</c:v>
                </c:pt>
                <c:pt idx="254">
                  <c:v>14.415000000000004</c:v>
                </c:pt>
                <c:pt idx="255">
                  <c:v>14.521000000000001</c:v>
                </c:pt>
                <c:pt idx="256">
                  <c:v>14.617000000000001</c:v>
                </c:pt>
                <c:pt idx="257">
                  <c:v>14.723000000000001</c:v>
                </c:pt>
                <c:pt idx="258">
                  <c:v>14.834</c:v>
                </c:pt>
                <c:pt idx="259">
                  <c:v>14.937000000000001</c:v>
                </c:pt>
                <c:pt idx="260">
                  <c:v>15.045</c:v>
                </c:pt>
                <c:pt idx="261">
                  <c:v>15.145</c:v>
                </c:pt>
                <c:pt idx="262">
                  <c:v>15.243999999999998</c:v>
                </c:pt>
                <c:pt idx="263">
                  <c:v>15.341000000000001</c:v>
                </c:pt>
                <c:pt idx="264">
                  <c:v>15.441000000000001</c:v>
                </c:pt>
                <c:pt idx="265">
                  <c:v>15.623000000000001</c:v>
                </c:pt>
                <c:pt idx="266">
                  <c:v>15.8</c:v>
                </c:pt>
                <c:pt idx="267">
                  <c:v>15.963000000000006</c:v>
                </c:pt>
                <c:pt idx="268">
                  <c:v>16.106999999999999</c:v>
                </c:pt>
                <c:pt idx="269">
                  <c:v>16.228999999999989</c:v>
                </c:pt>
                <c:pt idx="270">
                  <c:v>16.334000000000035</c:v>
                </c:pt>
                <c:pt idx="271">
                  <c:v>16.428999999999867</c:v>
                </c:pt>
                <c:pt idx="272">
                  <c:v>16.526</c:v>
                </c:pt>
                <c:pt idx="273">
                  <c:v>16.622</c:v>
                </c:pt>
                <c:pt idx="274">
                  <c:v>16.713999999999999</c:v>
                </c:pt>
                <c:pt idx="275">
                  <c:v>16.795000000000002</c:v>
                </c:pt>
                <c:pt idx="276">
                  <c:v>16.869</c:v>
                </c:pt>
                <c:pt idx="277">
                  <c:v>16.933</c:v>
                </c:pt>
                <c:pt idx="278">
                  <c:v>16.994</c:v>
                </c:pt>
                <c:pt idx="279">
                  <c:v>17.048999999999989</c:v>
                </c:pt>
                <c:pt idx="280">
                  <c:v>17.099</c:v>
                </c:pt>
                <c:pt idx="281">
                  <c:v>17.146999999999988</c:v>
                </c:pt>
                <c:pt idx="282">
                  <c:v>17.190999999999999</c:v>
                </c:pt>
                <c:pt idx="283">
                  <c:v>17.225999999999889</c:v>
                </c:pt>
                <c:pt idx="284">
                  <c:v>17.257999999999999</c:v>
                </c:pt>
                <c:pt idx="285">
                  <c:v>17.279999999999987</c:v>
                </c:pt>
                <c:pt idx="286">
                  <c:v>17.297999999999988</c:v>
                </c:pt>
                <c:pt idx="287">
                  <c:v>17.309000000000001</c:v>
                </c:pt>
                <c:pt idx="288">
                  <c:v>17.315000000000001</c:v>
                </c:pt>
                <c:pt idx="289">
                  <c:v>17.318000000000001</c:v>
                </c:pt>
                <c:pt idx="290">
                  <c:v>17.315999999999999</c:v>
                </c:pt>
                <c:pt idx="291">
                  <c:v>17.306000000000001</c:v>
                </c:pt>
                <c:pt idx="292">
                  <c:v>17.292999999999989</c:v>
                </c:pt>
                <c:pt idx="293">
                  <c:v>17.271000000000001</c:v>
                </c:pt>
                <c:pt idx="294">
                  <c:v>17.245999999999889</c:v>
                </c:pt>
                <c:pt idx="295">
                  <c:v>17.215</c:v>
                </c:pt>
                <c:pt idx="296">
                  <c:v>17.177000000000035</c:v>
                </c:pt>
                <c:pt idx="297">
                  <c:v>17.132999999999999</c:v>
                </c:pt>
                <c:pt idx="298">
                  <c:v>17.081</c:v>
                </c:pt>
                <c:pt idx="299">
                  <c:v>17.026</c:v>
                </c:pt>
                <c:pt idx="300">
                  <c:v>16.963999999999889</c:v>
                </c:pt>
                <c:pt idx="301">
                  <c:v>16.896999999999988</c:v>
                </c:pt>
                <c:pt idx="302">
                  <c:v>16.818000000000001</c:v>
                </c:pt>
                <c:pt idx="303">
                  <c:v>16.734999999999999</c:v>
                </c:pt>
                <c:pt idx="304">
                  <c:v>16.645</c:v>
                </c:pt>
                <c:pt idx="305">
                  <c:v>16.545999999999989</c:v>
                </c:pt>
                <c:pt idx="306">
                  <c:v>16.439999999999987</c:v>
                </c:pt>
                <c:pt idx="307">
                  <c:v>16.326000000000001</c:v>
                </c:pt>
                <c:pt idx="308">
                  <c:v>16.202000000000002</c:v>
                </c:pt>
                <c:pt idx="309">
                  <c:v>16.071000000000005</c:v>
                </c:pt>
                <c:pt idx="310">
                  <c:v>15.935</c:v>
                </c:pt>
                <c:pt idx="311">
                  <c:v>15.789</c:v>
                </c:pt>
                <c:pt idx="312">
                  <c:v>15.630999999999998</c:v>
                </c:pt>
                <c:pt idx="313">
                  <c:v>15.469000000000024</c:v>
                </c:pt>
                <c:pt idx="314">
                  <c:v>15.296000000000001</c:v>
                </c:pt>
                <c:pt idx="315">
                  <c:v>15.116</c:v>
                </c:pt>
                <c:pt idx="316">
                  <c:v>14.932</c:v>
                </c:pt>
                <c:pt idx="317">
                  <c:v>14.740999999999998</c:v>
                </c:pt>
                <c:pt idx="318">
                  <c:v>14.626000000000001</c:v>
                </c:pt>
                <c:pt idx="319">
                  <c:v>14.547999999999998</c:v>
                </c:pt>
                <c:pt idx="320">
                  <c:v>14.450000000000006</c:v>
                </c:pt>
                <c:pt idx="321">
                  <c:v>14.352000000000073</c:v>
                </c:pt>
                <c:pt idx="322">
                  <c:v>14.245999999999999</c:v>
                </c:pt>
                <c:pt idx="323">
                  <c:v>14.143000000000001</c:v>
                </c:pt>
                <c:pt idx="324">
                  <c:v>14.035</c:v>
                </c:pt>
                <c:pt idx="325">
                  <c:v>13.94</c:v>
                </c:pt>
                <c:pt idx="326">
                  <c:v>13.831</c:v>
                </c:pt>
                <c:pt idx="327">
                  <c:v>13.717000000000001</c:v>
                </c:pt>
                <c:pt idx="328">
                  <c:v>13.61</c:v>
                </c:pt>
                <c:pt idx="329">
                  <c:v>13.505000000000004</c:v>
                </c:pt>
                <c:pt idx="330">
                  <c:v>13.391</c:v>
                </c:pt>
                <c:pt idx="331">
                  <c:v>13.279</c:v>
                </c:pt>
                <c:pt idx="332">
                  <c:v>13.164</c:v>
                </c:pt>
                <c:pt idx="333">
                  <c:v>13.048999999999999</c:v>
                </c:pt>
                <c:pt idx="334">
                  <c:v>12.937000000000001</c:v>
                </c:pt>
                <c:pt idx="335">
                  <c:v>12.822000000000006</c:v>
                </c:pt>
                <c:pt idx="336">
                  <c:v>12.709</c:v>
                </c:pt>
                <c:pt idx="337">
                  <c:v>12.596</c:v>
                </c:pt>
                <c:pt idx="338">
                  <c:v>12.477</c:v>
                </c:pt>
                <c:pt idx="339">
                  <c:v>12.366000000000026</c:v>
                </c:pt>
                <c:pt idx="340">
                  <c:v>12.25</c:v>
                </c:pt>
                <c:pt idx="341">
                  <c:v>12.133000000000001</c:v>
                </c:pt>
                <c:pt idx="342">
                  <c:v>12.018000000000001</c:v>
                </c:pt>
                <c:pt idx="343">
                  <c:v>11.903</c:v>
                </c:pt>
                <c:pt idx="344">
                  <c:v>11.792</c:v>
                </c:pt>
                <c:pt idx="345">
                  <c:v>11.68</c:v>
                </c:pt>
                <c:pt idx="346">
                  <c:v>11.568</c:v>
                </c:pt>
                <c:pt idx="347">
                  <c:v>11.453000000000022</c:v>
                </c:pt>
                <c:pt idx="348">
                  <c:v>11.344000000000001</c:v>
                </c:pt>
                <c:pt idx="349">
                  <c:v>11.236999999999998</c:v>
                </c:pt>
                <c:pt idx="350">
                  <c:v>11.129</c:v>
                </c:pt>
                <c:pt idx="351">
                  <c:v>11.017000000000001</c:v>
                </c:pt>
                <c:pt idx="352">
                  <c:v>10.911</c:v>
                </c:pt>
                <c:pt idx="353">
                  <c:v>10.808</c:v>
                </c:pt>
                <c:pt idx="354">
                  <c:v>10.701000000000001</c:v>
                </c:pt>
                <c:pt idx="355">
                  <c:v>10.598000000000001</c:v>
                </c:pt>
                <c:pt idx="356">
                  <c:v>10.497</c:v>
                </c:pt>
                <c:pt idx="357">
                  <c:v>10.394</c:v>
                </c:pt>
                <c:pt idx="358">
                  <c:v>10.201000000000001</c:v>
                </c:pt>
                <c:pt idx="359">
                  <c:v>10.014000000000001</c:v>
                </c:pt>
                <c:pt idx="360">
                  <c:v>9.8340000000000014</c:v>
                </c:pt>
                <c:pt idx="361">
                  <c:v>9.6580000000000013</c:v>
                </c:pt>
                <c:pt idx="362">
                  <c:v>9.4890000000000008</c:v>
                </c:pt>
                <c:pt idx="363">
                  <c:v>9.3290000000000006</c:v>
                </c:pt>
                <c:pt idx="364">
                  <c:v>9.177999999999999</c:v>
                </c:pt>
                <c:pt idx="365">
                  <c:v>9.0350000000000001</c:v>
                </c:pt>
                <c:pt idx="366">
                  <c:v>8.9020000000000028</c:v>
                </c:pt>
                <c:pt idx="367">
                  <c:v>8.7790000000000017</c:v>
                </c:pt>
                <c:pt idx="368">
                  <c:v>8.6640000000000015</c:v>
                </c:pt>
                <c:pt idx="369">
                  <c:v>8.5580000000000016</c:v>
                </c:pt>
                <c:pt idx="370">
                  <c:v>8.4630000000000027</c:v>
                </c:pt>
                <c:pt idx="371">
                  <c:v>8.3770000000000007</c:v>
                </c:pt>
                <c:pt idx="372">
                  <c:v>8.3000000000000007</c:v>
                </c:pt>
                <c:pt idx="373">
                  <c:v>8.2329999999999988</c:v>
                </c:pt>
                <c:pt idx="374">
                  <c:v>8.1740000000000013</c:v>
                </c:pt>
                <c:pt idx="375">
                  <c:v>8.1260000000000012</c:v>
                </c:pt>
                <c:pt idx="376">
                  <c:v>8.0820000000000007</c:v>
                </c:pt>
                <c:pt idx="377">
                  <c:v>8.0469999999999988</c:v>
                </c:pt>
                <c:pt idx="378">
                  <c:v>8.0170000000000012</c:v>
                </c:pt>
                <c:pt idx="379">
                  <c:v>7.9969999999999999</c:v>
                </c:pt>
                <c:pt idx="380">
                  <c:v>7.9809999999999999</c:v>
                </c:pt>
                <c:pt idx="381">
                  <c:v>7.9710000000000134</c:v>
                </c:pt>
                <c:pt idx="382">
                  <c:v>7.9630000000000001</c:v>
                </c:pt>
                <c:pt idx="383">
                  <c:v>7.9580000000000002</c:v>
                </c:pt>
                <c:pt idx="384">
                  <c:v>7.9569999999999999</c:v>
                </c:pt>
                <c:pt idx="385">
                  <c:v>7.9550000000000001</c:v>
                </c:pt>
                <c:pt idx="386">
                  <c:v>7.9550000000000001</c:v>
                </c:pt>
                <c:pt idx="387">
                  <c:v>7.9560000000000004</c:v>
                </c:pt>
                <c:pt idx="388">
                  <c:v>7.9580000000000002</c:v>
                </c:pt>
                <c:pt idx="389">
                  <c:v>7.9630000000000001</c:v>
                </c:pt>
                <c:pt idx="390">
                  <c:v>7.9690000000000003</c:v>
                </c:pt>
                <c:pt idx="391">
                  <c:v>7.9710000000000134</c:v>
                </c:pt>
                <c:pt idx="392">
                  <c:v>7.9760000000000124</c:v>
                </c:pt>
                <c:pt idx="393">
                  <c:v>7.9809999999999999</c:v>
                </c:pt>
                <c:pt idx="394">
                  <c:v>7.9850000000000003</c:v>
                </c:pt>
                <c:pt idx="395">
                  <c:v>7.9870000000000001</c:v>
                </c:pt>
                <c:pt idx="396">
                  <c:v>7.9930000000000003</c:v>
                </c:pt>
                <c:pt idx="397">
                  <c:v>8</c:v>
                </c:pt>
                <c:pt idx="398">
                  <c:v>8.0010000000000012</c:v>
                </c:pt>
                <c:pt idx="399">
                  <c:v>8.0030000000000001</c:v>
                </c:pt>
                <c:pt idx="400">
                  <c:v>8.0060000000000002</c:v>
                </c:pt>
                <c:pt idx="401">
                  <c:v>8.0070000000000014</c:v>
                </c:pt>
                <c:pt idx="402">
                  <c:v>8.0090000000000003</c:v>
                </c:pt>
                <c:pt idx="403">
                  <c:v>8.0120000000000005</c:v>
                </c:pt>
                <c:pt idx="404">
                  <c:v>8.0150000000000006</c:v>
                </c:pt>
                <c:pt idx="405">
                  <c:v>8.0179999999999989</c:v>
                </c:pt>
                <c:pt idx="406">
                  <c:v>8.0190000000000001</c:v>
                </c:pt>
                <c:pt idx="407">
                  <c:v>8.0179999999999989</c:v>
                </c:pt>
                <c:pt idx="408">
                  <c:v>8.016</c:v>
                </c:pt>
                <c:pt idx="409">
                  <c:v>8.0130000000000035</c:v>
                </c:pt>
                <c:pt idx="410">
                  <c:v>8.0070000000000014</c:v>
                </c:pt>
                <c:pt idx="411">
                  <c:v>8.0020000000000007</c:v>
                </c:pt>
                <c:pt idx="412">
                  <c:v>7.9960000000000004</c:v>
                </c:pt>
                <c:pt idx="413">
                  <c:v>7.99</c:v>
                </c:pt>
                <c:pt idx="414">
                  <c:v>7.9829999999999997</c:v>
                </c:pt>
                <c:pt idx="415">
                  <c:v>7.9770000000000003</c:v>
                </c:pt>
                <c:pt idx="416">
                  <c:v>7.9700000000000024</c:v>
                </c:pt>
                <c:pt idx="417">
                  <c:v>7.96</c:v>
                </c:pt>
                <c:pt idx="418">
                  <c:v>7.952</c:v>
                </c:pt>
                <c:pt idx="419">
                  <c:v>7.9450000000000003</c:v>
                </c:pt>
                <c:pt idx="420">
                  <c:v>7.9390000000000134</c:v>
                </c:pt>
                <c:pt idx="421">
                  <c:v>7.9310000000000134</c:v>
                </c:pt>
                <c:pt idx="422">
                  <c:v>7.9260000000000002</c:v>
                </c:pt>
                <c:pt idx="423">
                  <c:v>7.92</c:v>
                </c:pt>
                <c:pt idx="424">
                  <c:v>7.9119999999999999</c:v>
                </c:pt>
                <c:pt idx="425">
                  <c:v>7.9009999999999998</c:v>
                </c:pt>
                <c:pt idx="426">
                  <c:v>7.8929999999999945</c:v>
                </c:pt>
                <c:pt idx="427">
                  <c:v>7.8810000000000002</c:v>
                </c:pt>
                <c:pt idx="428">
                  <c:v>7.87</c:v>
                </c:pt>
                <c:pt idx="429">
                  <c:v>7.859</c:v>
                </c:pt>
                <c:pt idx="430">
                  <c:v>7.8490000000000002</c:v>
                </c:pt>
                <c:pt idx="431">
                  <c:v>7.8410000000000002</c:v>
                </c:pt>
                <c:pt idx="432">
                  <c:v>7.8339999999999996</c:v>
                </c:pt>
                <c:pt idx="433">
                  <c:v>7.8259999999999845</c:v>
                </c:pt>
                <c:pt idx="434">
                  <c:v>7.8179999999999845</c:v>
                </c:pt>
                <c:pt idx="435">
                  <c:v>7.8090000000000002</c:v>
                </c:pt>
                <c:pt idx="436">
                  <c:v>7.8029999999999955</c:v>
                </c:pt>
                <c:pt idx="437">
                  <c:v>7.7960000000000003</c:v>
                </c:pt>
                <c:pt idx="438">
                  <c:v>7.7889999999999997</c:v>
                </c:pt>
                <c:pt idx="439">
                  <c:v>7.78</c:v>
                </c:pt>
                <c:pt idx="440">
                  <c:v>7.7709999999999999</c:v>
                </c:pt>
                <c:pt idx="441">
                  <c:v>7.7639999999999985</c:v>
                </c:pt>
                <c:pt idx="442">
                  <c:v>7.7639999999999985</c:v>
                </c:pt>
                <c:pt idx="443">
                  <c:v>7.758</c:v>
                </c:pt>
                <c:pt idx="444">
                  <c:v>7.75</c:v>
                </c:pt>
                <c:pt idx="445">
                  <c:v>7.7439999999999998</c:v>
                </c:pt>
                <c:pt idx="446">
                  <c:v>7.7370000000000001</c:v>
                </c:pt>
                <c:pt idx="447">
                  <c:v>7.74</c:v>
                </c:pt>
                <c:pt idx="448">
                  <c:v>7.734</c:v>
                </c:pt>
                <c:pt idx="449">
                  <c:v>7.7269999999999985</c:v>
                </c:pt>
                <c:pt idx="450">
                  <c:v>7.7190000000000003</c:v>
                </c:pt>
                <c:pt idx="451">
                  <c:v>7.7119999999999997</c:v>
                </c:pt>
                <c:pt idx="452">
                  <c:v>7.7060000000000004</c:v>
                </c:pt>
                <c:pt idx="453">
                  <c:v>7.7050000000000001</c:v>
                </c:pt>
                <c:pt idx="454">
                  <c:v>7.6959999999999855</c:v>
                </c:pt>
                <c:pt idx="455">
                  <c:v>7.6890000000000001</c:v>
                </c:pt>
                <c:pt idx="456">
                  <c:v>7.6819999999999995</c:v>
                </c:pt>
                <c:pt idx="457">
                  <c:v>7.6760000000000002</c:v>
                </c:pt>
                <c:pt idx="458">
                  <c:v>7.6679999999999682</c:v>
                </c:pt>
                <c:pt idx="459">
                  <c:v>7.6579999999999755</c:v>
                </c:pt>
                <c:pt idx="460">
                  <c:v>7.6559999999999855</c:v>
                </c:pt>
                <c:pt idx="461">
                  <c:v>7.649</c:v>
                </c:pt>
                <c:pt idx="462">
                  <c:v>7.6419999999999995</c:v>
                </c:pt>
                <c:pt idx="463">
                  <c:v>7.6310000000000002</c:v>
                </c:pt>
                <c:pt idx="464">
                  <c:v>7.6219999999999946</c:v>
                </c:pt>
                <c:pt idx="465">
                  <c:v>7.609</c:v>
                </c:pt>
                <c:pt idx="466">
                  <c:v>7.5960000000000001</c:v>
                </c:pt>
                <c:pt idx="467">
                  <c:v>7.5810000000000004</c:v>
                </c:pt>
                <c:pt idx="468">
                  <c:v>7.5619999999999985</c:v>
                </c:pt>
                <c:pt idx="469">
                  <c:v>7.5430000000000001</c:v>
                </c:pt>
                <c:pt idx="470">
                  <c:v>7.53</c:v>
                </c:pt>
                <c:pt idx="471">
                  <c:v>7.5129999999999955</c:v>
                </c:pt>
                <c:pt idx="472">
                  <c:v>7.4950000000000001</c:v>
                </c:pt>
                <c:pt idx="473">
                  <c:v>7.4740000000000002</c:v>
                </c:pt>
                <c:pt idx="474">
                  <c:v>7.4530000000000003</c:v>
                </c:pt>
                <c:pt idx="475">
                  <c:v>7.4329999999999998</c:v>
                </c:pt>
                <c:pt idx="476">
                  <c:v>7.4119999999999999</c:v>
                </c:pt>
                <c:pt idx="477">
                  <c:v>7.391</c:v>
                </c:pt>
                <c:pt idx="478">
                  <c:v>7.3739999999999997</c:v>
                </c:pt>
                <c:pt idx="479">
                  <c:v>7.3529999999999855</c:v>
                </c:pt>
                <c:pt idx="480">
                  <c:v>7.3319999999999999</c:v>
                </c:pt>
                <c:pt idx="481">
                  <c:v>7.3119999999999985</c:v>
                </c:pt>
                <c:pt idx="482">
                  <c:v>7.2919999999999998</c:v>
                </c:pt>
                <c:pt idx="483">
                  <c:v>7.2720000000000002</c:v>
                </c:pt>
                <c:pt idx="484">
                  <c:v>7.2480000000000002</c:v>
                </c:pt>
                <c:pt idx="485">
                  <c:v>7.2290000000000001</c:v>
                </c:pt>
                <c:pt idx="486">
                  <c:v>7.2130000000000001</c:v>
                </c:pt>
                <c:pt idx="487">
                  <c:v>7.1939999999999955</c:v>
                </c:pt>
                <c:pt idx="488">
                  <c:v>7.173</c:v>
                </c:pt>
                <c:pt idx="489">
                  <c:v>7.1539999999999955</c:v>
                </c:pt>
                <c:pt idx="490">
                  <c:v>7.1310000000000002</c:v>
                </c:pt>
                <c:pt idx="491">
                  <c:v>7.1049999999999756</c:v>
                </c:pt>
                <c:pt idx="492">
                  <c:v>7.0789999999999997</c:v>
                </c:pt>
                <c:pt idx="493">
                  <c:v>7.0549999999999855</c:v>
                </c:pt>
                <c:pt idx="494">
                  <c:v>7.03</c:v>
                </c:pt>
                <c:pt idx="495">
                  <c:v>7.0030000000000001</c:v>
                </c:pt>
                <c:pt idx="496">
                  <c:v>6.9720000000000004</c:v>
                </c:pt>
                <c:pt idx="497">
                  <c:v>6.94</c:v>
                </c:pt>
                <c:pt idx="498">
                  <c:v>6.9050000000000002</c:v>
                </c:pt>
                <c:pt idx="499">
                  <c:v>6.8730000000000002</c:v>
                </c:pt>
                <c:pt idx="500">
                  <c:v>6.84</c:v>
                </c:pt>
                <c:pt idx="501">
                  <c:v>6.806</c:v>
                </c:pt>
                <c:pt idx="502">
                  <c:v>6.7700000000000014</c:v>
                </c:pt>
                <c:pt idx="503">
                  <c:v>6.734</c:v>
                </c:pt>
                <c:pt idx="504">
                  <c:v>6.6969999999999965</c:v>
                </c:pt>
                <c:pt idx="505">
                  <c:v>6.6589999999999945</c:v>
                </c:pt>
                <c:pt idx="506">
                  <c:v>6.6199999999999966</c:v>
                </c:pt>
                <c:pt idx="507">
                  <c:v>6.5789999999999997</c:v>
                </c:pt>
                <c:pt idx="508">
                  <c:v>6.5359999999999996</c:v>
                </c:pt>
                <c:pt idx="509">
                  <c:v>6.4909999999999997</c:v>
                </c:pt>
                <c:pt idx="510">
                  <c:v>6.4450000000000003</c:v>
                </c:pt>
                <c:pt idx="511">
                  <c:v>6.4009999999999998</c:v>
                </c:pt>
                <c:pt idx="512">
                  <c:v>6.3549999999999756</c:v>
                </c:pt>
                <c:pt idx="513">
                  <c:v>6.3090000000000002</c:v>
                </c:pt>
                <c:pt idx="514">
                  <c:v>6.26</c:v>
                </c:pt>
                <c:pt idx="515">
                  <c:v>6.2130000000000001</c:v>
                </c:pt>
                <c:pt idx="516">
                  <c:v>6.1629999999999745</c:v>
                </c:pt>
                <c:pt idx="517">
                  <c:v>6.1139999999999946</c:v>
                </c:pt>
                <c:pt idx="518">
                  <c:v>6.0609999999999955</c:v>
                </c:pt>
                <c:pt idx="519">
                  <c:v>6.008</c:v>
                </c:pt>
                <c:pt idx="520">
                  <c:v>5.9539999999999997</c:v>
                </c:pt>
                <c:pt idx="521">
                  <c:v>5.8979999999999855</c:v>
                </c:pt>
                <c:pt idx="522">
                  <c:v>5.8390000000000004</c:v>
                </c:pt>
                <c:pt idx="523">
                  <c:v>5.7809999999999997</c:v>
                </c:pt>
                <c:pt idx="524">
                  <c:v>5.72</c:v>
                </c:pt>
                <c:pt idx="525">
                  <c:v>5.6589999999999945</c:v>
                </c:pt>
                <c:pt idx="526">
                  <c:v>5.5939999999999985</c:v>
                </c:pt>
                <c:pt idx="527">
                  <c:v>5.5269999999999975</c:v>
                </c:pt>
                <c:pt idx="528">
                  <c:v>5.46</c:v>
                </c:pt>
                <c:pt idx="529">
                  <c:v>5.391</c:v>
                </c:pt>
                <c:pt idx="530">
                  <c:v>5.3209999999999855</c:v>
                </c:pt>
                <c:pt idx="531">
                  <c:v>5.2519999999999998</c:v>
                </c:pt>
                <c:pt idx="532">
                  <c:v>5.1779999999999955</c:v>
                </c:pt>
                <c:pt idx="533">
                  <c:v>5.1019999999999985</c:v>
                </c:pt>
                <c:pt idx="534">
                  <c:v>5.0249999999999755</c:v>
                </c:pt>
                <c:pt idx="535">
                  <c:v>4.9459999999999997</c:v>
                </c:pt>
                <c:pt idx="536">
                  <c:v>4.8679999999999755</c:v>
                </c:pt>
                <c:pt idx="537">
                  <c:v>4.7930000000000001</c:v>
                </c:pt>
                <c:pt idx="538">
                  <c:v>4.7219999999999995</c:v>
                </c:pt>
                <c:pt idx="539">
                  <c:v>4.6529999999999845</c:v>
                </c:pt>
                <c:pt idx="540">
                  <c:v>4.5880000000000001</c:v>
                </c:pt>
                <c:pt idx="541">
                  <c:v>4.5269999999999975</c:v>
                </c:pt>
                <c:pt idx="542">
                  <c:v>4.4649999999999945</c:v>
                </c:pt>
                <c:pt idx="543">
                  <c:v>4.4089999999999998</c:v>
                </c:pt>
                <c:pt idx="544">
                  <c:v>4.3579999999999846</c:v>
                </c:pt>
                <c:pt idx="545">
                  <c:v>4.3099999999999996</c:v>
                </c:pt>
                <c:pt idx="546">
                  <c:v>4.2720000000000002</c:v>
                </c:pt>
                <c:pt idx="547">
                  <c:v>4.2350000000000003</c:v>
                </c:pt>
                <c:pt idx="548">
                  <c:v>4.202</c:v>
                </c:pt>
                <c:pt idx="549">
                  <c:v>4.1739999999999995</c:v>
                </c:pt>
                <c:pt idx="550">
                  <c:v>4.1529999999999845</c:v>
                </c:pt>
                <c:pt idx="551">
                  <c:v>4.1369999999999996</c:v>
                </c:pt>
                <c:pt idx="552">
                  <c:v>4.1269999999999945</c:v>
                </c:pt>
                <c:pt idx="553">
                  <c:v>4.1229999999999745</c:v>
                </c:pt>
                <c:pt idx="554">
                  <c:v>4.1279999999999673</c:v>
                </c:pt>
                <c:pt idx="555">
                  <c:v>4.1419999999999995</c:v>
                </c:pt>
                <c:pt idx="556">
                  <c:v>4.1659999999999755</c:v>
                </c:pt>
                <c:pt idx="557">
                  <c:v>4.2009999999999996</c:v>
                </c:pt>
                <c:pt idx="558">
                  <c:v>4.2469999999999999</c:v>
                </c:pt>
                <c:pt idx="559">
                  <c:v>4.3090000000000002</c:v>
                </c:pt>
                <c:pt idx="560">
                  <c:v>4.3819999999999997</c:v>
                </c:pt>
                <c:pt idx="561">
                  <c:v>4.4639999999999995</c:v>
                </c:pt>
                <c:pt idx="562">
                  <c:v>4.5519999999999996</c:v>
                </c:pt>
                <c:pt idx="563">
                  <c:v>4.6399999999999997</c:v>
                </c:pt>
                <c:pt idx="564">
                  <c:v>4.7249999999999845</c:v>
                </c:pt>
                <c:pt idx="565">
                  <c:v>4.8099999999999996</c:v>
                </c:pt>
                <c:pt idx="566">
                  <c:v>4.8860000000000001</c:v>
                </c:pt>
                <c:pt idx="567">
                  <c:v>4.9569999999999999</c:v>
                </c:pt>
                <c:pt idx="568">
                  <c:v>5.0199999999999996</c:v>
                </c:pt>
                <c:pt idx="569">
                  <c:v>5.0750000000000002</c:v>
                </c:pt>
                <c:pt idx="570">
                  <c:v>5.1229999999999745</c:v>
                </c:pt>
                <c:pt idx="571">
                  <c:v>5.1649999999999654</c:v>
                </c:pt>
                <c:pt idx="572">
                  <c:v>5.2030000000000003</c:v>
                </c:pt>
                <c:pt idx="573">
                  <c:v>5.2370000000000001</c:v>
                </c:pt>
                <c:pt idx="574">
                  <c:v>5.2700000000000014</c:v>
                </c:pt>
                <c:pt idx="575">
                  <c:v>5.298</c:v>
                </c:pt>
                <c:pt idx="576">
                  <c:v>5.3249999999999691</c:v>
                </c:pt>
                <c:pt idx="577">
                  <c:v>5.3519999999999985</c:v>
                </c:pt>
                <c:pt idx="578">
                  <c:v>5.3769999999999998</c:v>
                </c:pt>
                <c:pt idx="579">
                  <c:v>5.4</c:v>
                </c:pt>
                <c:pt idx="580">
                  <c:v>5.4219999999999997</c:v>
                </c:pt>
                <c:pt idx="581">
                  <c:v>5.4470000000000001</c:v>
                </c:pt>
                <c:pt idx="582">
                  <c:v>5.4700000000000024</c:v>
                </c:pt>
                <c:pt idx="583">
                  <c:v>5.4930000000000003</c:v>
                </c:pt>
                <c:pt idx="584">
                  <c:v>5.5179999999999945</c:v>
                </c:pt>
                <c:pt idx="585">
                  <c:v>5.54</c:v>
                </c:pt>
                <c:pt idx="586">
                  <c:v>5.5639999999999965</c:v>
                </c:pt>
                <c:pt idx="587">
                  <c:v>5.5839999999999996</c:v>
                </c:pt>
                <c:pt idx="588">
                  <c:v>5.6029999999999855</c:v>
                </c:pt>
                <c:pt idx="589">
                  <c:v>5.6209999999999845</c:v>
                </c:pt>
                <c:pt idx="590">
                  <c:v>5.6379999999999955</c:v>
                </c:pt>
                <c:pt idx="591">
                  <c:v>5.6539999999999955</c:v>
                </c:pt>
                <c:pt idx="592">
                  <c:v>5.6710000000000003</c:v>
                </c:pt>
                <c:pt idx="593">
                  <c:v>5.6859999999999955</c:v>
                </c:pt>
                <c:pt idx="594">
                  <c:v>5.7050000000000001</c:v>
                </c:pt>
                <c:pt idx="595">
                  <c:v>5.7229999999999945</c:v>
                </c:pt>
                <c:pt idx="596">
                  <c:v>5.7389999999999999</c:v>
                </c:pt>
                <c:pt idx="597">
                  <c:v>5.7530000000000001</c:v>
                </c:pt>
                <c:pt idx="598">
                  <c:v>5.7669999999999995</c:v>
                </c:pt>
                <c:pt idx="599">
                  <c:v>5.7809999999999997</c:v>
                </c:pt>
                <c:pt idx="600">
                  <c:v>5.7960000000000003</c:v>
                </c:pt>
                <c:pt idx="601">
                  <c:v>5.81</c:v>
                </c:pt>
                <c:pt idx="602">
                  <c:v>5.8249999999999691</c:v>
                </c:pt>
                <c:pt idx="603">
                  <c:v>5.84</c:v>
                </c:pt>
                <c:pt idx="604">
                  <c:v>5.8529999999999855</c:v>
                </c:pt>
                <c:pt idx="605">
                  <c:v>5.8669999999999956</c:v>
                </c:pt>
                <c:pt idx="606">
                  <c:v>5.8839999999999995</c:v>
                </c:pt>
                <c:pt idx="607">
                  <c:v>5.9</c:v>
                </c:pt>
                <c:pt idx="608">
                  <c:v>5.9160000000000004</c:v>
                </c:pt>
                <c:pt idx="609">
                  <c:v>5.9329999999999998</c:v>
                </c:pt>
              </c:numCache>
            </c:numRef>
          </c:yVal>
        </c:ser>
        <c:axId val="161854976"/>
        <c:axId val="161856896"/>
      </c:scatterChart>
      <c:valAx>
        <c:axId val="161854976"/>
        <c:scaling>
          <c:orientation val="minMax"/>
          <c:max val="640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161856896"/>
        <c:crosses val="autoZero"/>
        <c:crossBetween val="midCat"/>
      </c:valAx>
      <c:valAx>
        <c:axId val="161856896"/>
        <c:scaling>
          <c:orientation val="minMax"/>
          <c:min val="2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854976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spPr>
    <a:solidFill>
      <a:schemeClr val="bg1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851412592207051"/>
          <c:y val="2.9528991062068667E-2"/>
          <c:w val="0.83736263736263739"/>
          <c:h val="0.84144427001570243"/>
        </c:manualLayout>
      </c:layout>
      <c:scatterChart>
        <c:scatterStyle val="lineMarker"/>
        <c:ser>
          <c:idx val="7"/>
          <c:order val="0"/>
          <c:tx>
            <c:v>a</c:v>
          </c:tx>
          <c:marker>
            <c:symbol val="none"/>
          </c:marker>
          <c:xVal>
            <c:numRef>
              <c:f>'UCV ELIANA LUIS TPR SHV13'!$A$2:$A$611</c:f>
              <c:numCache>
                <c:formatCode>General</c:formatCode>
                <c:ptCount val="61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  <c:pt idx="569">
                  <c:v>609</c:v>
                </c:pt>
                <c:pt idx="570">
                  <c:v>610</c:v>
                </c:pt>
                <c:pt idx="571">
                  <c:v>611</c:v>
                </c:pt>
              </c:numCache>
            </c:numRef>
          </c:xVal>
          <c:yVal>
            <c:numRef>
              <c:f>'UCV ELIANA LUIS TPR SHV13'!$I$2:$I$611</c:f>
              <c:numCache>
                <c:formatCode>General</c:formatCode>
                <c:ptCount val="610"/>
                <c:pt idx="0">
                  <c:v>7.8039999999999985</c:v>
                </c:pt>
                <c:pt idx="1">
                  <c:v>7.7949999999999955</c:v>
                </c:pt>
                <c:pt idx="2">
                  <c:v>7.79</c:v>
                </c:pt>
                <c:pt idx="3">
                  <c:v>7.7919999999999998</c:v>
                </c:pt>
                <c:pt idx="4">
                  <c:v>7.8</c:v>
                </c:pt>
                <c:pt idx="5">
                  <c:v>7.8090000000000002</c:v>
                </c:pt>
                <c:pt idx="6">
                  <c:v>7.8209999999999855</c:v>
                </c:pt>
                <c:pt idx="7">
                  <c:v>7.8310000000000004</c:v>
                </c:pt>
                <c:pt idx="8">
                  <c:v>7.8330000000000002</c:v>
                </c:pt>
                <c:pt idx="9">
                  <c:v>7.8339999999999996</c:v>
                </c:pt>
                <c:pt idx="10">
                  <c:v>7.8330000000000002</c:v>
                </c:pt>
                <c:pt idx="11">
                  <c:v>7.8219999999999965</c:v>
                </c:pt>
                <c:pt idx="12">
                  <c:v>7.8129999999999855</c:v>
                </c:pt>
                <c:pt idx="13">
                  <c:v>7.8069999999999995</c:v>
                </c:pt>
                <c:pt idx="14">
                  <c:v>7.8010000000000002</c:v>
                </c:pt>
                <c:pt idx="15">
                  <c:v>7.8</c:v>
                </c:pt>
                <c:pt idx="16">
                  <c:v>7.8</c:v>
                </c:pt>
                <c:pt idx="17">
                  <c:v>7.8</c:v>
                </c:pt>
                <c:pt idx="18">
                  <c:v>7.7990000000000004</c:v>
                </c:pt>
                <c:pt idx="19">
                  <c:v>7.8</c:v>
                </c:pt>
                <c:pt idx="20">
                  <c:v>7.8039999999999985</c:v>
                </c:pt>
                <c:pt idx="21">
                  <c:v>7.8039999999999985</c:v>
                </c:pt>
                <c:pt idx="22">
                  <c:v>7.806</c:v>
                </c:pt>
                <c:pt idx="23">
                  <c:v>7.8069999999999995</c:v>
                </c:pt>
                <c:pt idx="24">
                  <c:v>7.81</c:v>
                </c:pt>
                <c:pt idx="25">
                  <c:v>7.8129999999999855</c:v>
                </c:pt>
                <c:pt idx="26">
                  <c:v>7.8169999999999975</c:v>
                </c:pt>
                <c:pt idx="27">
                  <c:v>7.8209999999999855</c:v>
                </c:pt>
                <c:pt idx="28">
                  <c:v>7.8249999999999673</c:v>
                </c:pt>
                <c:pt idx="29">
                  <c:v>7.8310000000000004</c:v>
                </c:pt>
                <c:pt idx="30">
                  <c:v>7.8360000000000003</c:v>
                </c:pt>
                <c:pt idx="31">
                  <c:v>7.84</c:v>
                </c:pt>
                <c:pt idx="32">
                  <c:v>7.8419999999999996</c:v>
                </c:pt>
                <c:pt idx="33">
                  <c:v>7.843</c:v>
                </c:pt>
                <c:pt idx="34">
                  <c:v>7.8460000000000001</c:v>
                </c:pt>
                <c:pt idx="35">
                  <c:v>7.8479999999999945</c:v>
                </c:pt>
                <c:pt idx="36">
                  <c:v>7.8519999999999985</c:v>
                </c:pt>
                <c:pt idx="37">
                  <c:v>7.8539999999999965</c:v>
                </c:pt>
                <c:pt idx="38">
                  <c:v>7.8569999999999975</c:v>
                </c:pt>
                <c:pt idx="39">
                  <c:v>7.8609999999999856</c:v>
                </c:pt>
                <c:pt idx="40">
                  <c:v>7.8639999999999946</c:v>
                </c:pt>
                <c:pt idx="41">
                  <c:v>7.8659999999999846</c:v>
                </c:pt>
                <c:pt idx="42">
                  <c:v>7.8679999999999755</c:v>
                </c:pt>
                <c:pt idx="43">
                  <c:v>7.8710000000000004</c:v>
                </c:pt>
                <c:pt idx="44">
                  <c:v>7.8739999999999997</c:v>
                </c:pt>
                <c:pt idx="45">
                  <c:v>7.8739999999999997</c:v>
                </c:pt>
                <c:pt idx="46">
                  <c:v>7.8769999999999998</c:v>
                </c:pt>
                <c:pt idx="47">
                  <c:v>7.88</c:v>
                </c:pt>
                <c:pt idx="48">
                  <c:v>7.8810000000000002</c:v>
                </c:pt>
                <c:pt idx="49">
                  <c:v>7.8810000000000002</c:v>
                </c:pt>
                <c:pt idx="50">
                  <c:v>7.88</c:v>
                </c:pt>
                <c:pt idx="51">
                  <c:v>7.8810000000000002</c:v>
                </c:pt>
                <c:pt idx="52">
                  <c:v>7.883</c:v>
                </c:pt>
                <c:pt idx="53">
                  <c:v>7.883</c:v>
                </c:pt>
                <c:pt idx="54">
                  <c:v>7.8819999999999997</c:v>
                </c:pt>
                <c:pt idx="55">
                  <c:v>7.8839999999999995</c:v>
                </c:pt>
                <c:pt idx="56">
                  <c:v>7.8849999999999945</c:v>
                </c:pt>
                <c:pt idx="57">
                  <c:v>7.8849999999999945</c:v>
                </c:pt>
                <c:pt idx="58">
                  <c:v>7.8839999999999995</c:v>
                </c:pt>
                <c:pt idx="59">
                  <c:v>7.8810000000000002</c:v>
                </c:pt>
                <c:pt idx="60">
                  <c:v>7.8789999999999996</c:v>
                </c:pt>
                <c:pt idx="61">
                  <c:v>7.8780000000000001</c:v>
                </c:pt>
                <c:pt idx="62">
                  <c:v>7.8769999999999998</c:v>
                </c:pt>
                <c:pt idx="63">
                  <c:v>7.875</c:v>
                </c:pt>
                <c:pt idx="64">
                  <c:v>7.875</c:v>
                </c:pt>
                <c:pt idx="65">
                  <c:v>7.875</c:v>
                </c:pt>
                <c:pt idx="66">
                  <c:v>7.8739999999999997</c:v>
                </c:pt>
                <c:pt idx="67">
                  <c:v>7.8719999999999999</c:v>
                </c:pt>
                <c:pt idx="68">
                  <c:v>7.8689999999999856</c:v>
                </c:pt>
                <c:pt idx="69">
                  <c:v>7.8689999999999856</c:v>
                </c:pt>
                <c:pt idx="70">
                  <c:v>7.8689999999999856</c:v>
                </c:pt>
                <c:pt idx="71">
                  <c:v>7.87</c:v>
                </c:pt>
                <c:pt idx="72">
                  <c:v>7.87</c:v>
                </c:pt>
                <c:pt idx="73">
                  <c:v>7.87</c:v>
                </c:pt>
                <c:pt idx="74">
                  <c:v>7.8710000000000004</c:v>
                </c:pt>
                <c:pt idx="75">
                  <c:v>7.8730000000000002</c:v>
                </c:pt>
                <c:pt idx="76">
                  <c:v>7.8739999999999997</c:v>
                </c:pt>
                <c:pt idx="77">
                  <c:v>7.8719999999999999</c:v>
                </c:pt>
                <c:pt idx="78">
                  <c:v>7.87</c:v>
                </c:pt>
                <c:pt idx="79">
                  <c:v>7.87</c:v>
                </c:pt>
                <c:pt idx="80">
                  <c:v>7.8689999999999856</c:v>
                </c:pt>
                <c:pt idx="81">
                  <c:v>7.8689999999999856</c:v>
                </c:pt>
                <c:pt idx="82">
                  <c:v>7.8649999999999745</c:v>
                </c:pt>
                <c:pt idx="83">
                  <c:v>7.8629999999999765</c:v>
                </c:pt>
                <c:pt idx="84">
                  <c:v>7.859</c:v>
                </c:pt>
                <c:pt idx="85">
                  <c:v>7.8549999999999756</c:v>
                </c:pt>
                <c:pt idx="86">
                  <c:v>7.8549999999999756</c:v>
                </c:pt>
                <c:pt idx="87">
                  <c:v>7.8569999999999975</c:v>
                </c:pt>
                <c:pt idx="88">
                  <c:v>7.8539999999999965</c:v>
                </c:pt>
                <c:pt idx="89">
                  <c:v>7.8529999999999855</c:v>
                </c:pt>
                <c:pt idx="90">
                  <c:v>7.8539999999999965</c:v>
                </c:pt>
                <c:pt idx="91">
                  <c:v>7.8519999999999985</c:v>
                </c:pt>
                <c:pt idx="92">
                  <c:v>7.851</c:v>
                </c:pt>
                <c:pt idx="93">
                  <c:v>7.8479999999999945</c:v>
                </c:pt>
                <c:pt idx="94">
                  <c:v>7.8449999999999855</c:v>
                </c:pt>
                <c:pt idx="95">
                  <c:v>7.8419999999999996</c:v>
                </c:pt>
                <c:pt idx="96">
                  <c:v>7.8380000000000001</c:v>
                </c:pt>
                <c:pt idx="97">
                  <c:v>7.8330000000000002</c:v>
                </c:pt>
                <c:pt idx="98">
                  <c:v>7.8279999999999745</c:v>
                </c:pt>
                <c:pt idx="99">
                  <c:v>7.8199999999999985</c:v>
                </c:pt>
                <c:pt idx="100">
                  <c:v>7.8139999999999965</c:v>
                </c:pt>
                <c:pt idx="101">
                  <c:v>7.8109999999999955</c:v>
                </c:pt>
                <c:pt idx="102">
                  <c:v>7.806</c:v>
                </c:pt>
                <c:pt idx="103">
                  <c:v>7.798</c:v>
                </c:pt>
                <c:pt idx="104">
                  <c:v>7.7930000000000001</c:v>
                </c:pt>
                <c:pt idx="105">
                  <c:v>7.7869999999999999</c:v>
                </c:pt>
                <c:pt idx="106">
                  <c:v>7.7839999999999998</c:v>
                </c:pt>
                <c:pt idx="107">
                  <c:v>7.7830000000000004</c:v>
                </c:pt>
                <c:pt idx="108">
                  <c:v>7.7809999999999997</c:v>
                </c:pt>
                <c:pt idx="109">
                  <c:v>7.7779999999999996</c:v>
                </c:pt>
                <c:pt idx="110">
                  <c:v>7.7759999999999998</c:v>
                </c:pt>
                <c:pt idx="111">
                  <c:v>7.7750000000000004</c:v>
                </c:pt>
                <c:pt idx="112">
                  <c:v>7.774</c:v>
                </c:pt>
                <c:pt idx="113">
                  <c:v>7.7720000000000002</c:v>
                </c:pt>
                <c:pt idx="114">
                  <c:v>7.774</c:v>
                </c:pt>
                <c:pt idx="115">
                  <c:v>7.774</c:v>
                </c:pt>
                <c:pt idx="116">
                  <c:v>7.7750000000000004</c:v>
                </c:pt>
                <c:pt idx="117">
                  <c:v>7.7720000000000002</c:v>
                </c:pt>
                <c:pt idx="118">
                  <c:v>7.7709999999999999</c:v>
                </c:pt>
                <c:pt idx="119">
                  <c:v>7.7679999999999945</c:v>
                </c:pt>
                <c:pt idx="120">
                  <c:v>7.7639999999999985</c:v>
                </c:pt>
                <c:pt idx="121">
                  <c:v>7.7610000000000001</c:v>
                </c:pt>
                <c:pt idx="122">
                  <c:v>7.7590000000000003</c:v>
                </c:pt>
                <c:pt idx="123">
                  <c:v>7.758</c:v>
                </c:pt>
                <c:pt idx="124">
                  <c:v>7.7549999999999955</c:v>
                </c:pt>
                <c:pt idx="125">
                  <c:v>7.7519999999999998</c:v>
                </c:pt>
                <c:pt idx="126">
                  <c:v>7.7469999999999999</c:v>
                </c:pt>
                <c:pt idx="127">
                  <c:v>7.7409999999999997</c:v>
                </c:pt>
                <c:pt idx="128">
                  <c:v>7.7350000000000003</c:v>
                </c:pt>
                <c:pt idx="129">
                  <c:v>7.7290000000000001</c:v>
                </c:pt>
                <c:pt idx="130">
                  <c:v>7.7239999999999975</c:v>
                </c:pt>
                <c:pt idx="131">
                  <c:v>7.718</c:v>
                </c:pt>
                <c:pt idx="132">
                  <c:v>7.7119999999999997</c:v>
                </c:pt>
                <c:pt idx="133">
                  <c:v>7.7039999999999997</c:v>
                </c:pt>
                <c:pt idx="134">
                  <c:v>7.7</c:v>
                </c:pt>
                <c:pt idx="135">
                  <c:v>7.6949999999999745</c:v>
                </c:pt>
                <c:pt idx="136">
                  <c:v>7.6909999999999945</c:v>
                </c:pt>
                <c:pt idx="137">
                  <c:v>7.6849999999999845</c:v>
                </c:pt>
                <c:pt idx="138">
                  <c:v>7.6790000000000003</c:v>
                </c:pt>
                <c:pt idx="139">
                  <c:v>7.6710000000000003</c:v>
                </c:pt>
                <c:pt idx="140">
                  <c:v>7.6659999999999755</c:v>
                </c:pt>
                <c:pt idx="141">
                  <c:v>7.6589999999999945</c:v>
                </c:pt>
                <c:pt idx="142">
                  <c:v>7.6509999999999945</c:v>
                </c:pt>
                <c:pt idx="143">
                  <c:v>7.6439999999999975</c:v>
                </c:pt>
                <c:pt idx="144">
                  <c:v>7.6369999999999996</c:v>
                </c:pt>
                <c:pt idx="145">
                  <c:v>7.63</c:v>
                </c:pt>
                <c:pt idx="146">
                  <c:v>7.6229999999999745</c:v>
                </c:pt>
                <c:pt idx="147">
                  <c:v>7.6149999999999745</c:v>
                </c:pt>
                <c:pt idx="148">
                  <c:v>7.6059999999999945</c:v>
                </c:pt>
                <c:pt idx="149">
                  <c:v>7.5969999999999995</c:v>
                </c:pt>
                <c:pt idx="150">
                  <c:v>7.59</c:v>
                </c:pt>
                <c:pt idx="151">
                  <c:v>7.5789999999999997</c:v>
                </c:pt>
                <c:pt idx="152">
                  <c:v>7.5709999999999997</c:v>
                </c:pt>
                <c:pt idx="153">
                  <c:v>7.5619999999999985</c:v>
                </c:pt>
                <c:pt idx="154">
                  <c:v>7.5519999999999996</c:v>
                </c:pt>
                <c:pt idx="155">
                  <c:v>7.5410000000000004</c:v>
                </c:pt>
                <c:pt idx="156">
                  <c:v>7.53</c:v>
                </c:pt>
                <c:pt idx="157">
                  <c:v>7.5209999999999955</c:v>
                </c:pt>
                <c:pt idx="158">
                  <c:v>7.5129999999999955</c:v>
                </c:pt>
                <c:pt idx="159">
                  <c:v>7.5039999999999996</c:v>
                </c:pt>
                <c:pt idx="160">
                  <c:v>7.4989999999999997</c:v>
                </c:pt>
                <c:pt idx="161">
                  <c:v>7.4950000000000001</c:v>
                </c:pt>
                <c:pt idx="162">
                  <c:v>7.4930000000000003</c:v>
                </c:pt>
                <c:pt idx="163">
                  <c:v>7.4930000000000003</c:v>
                </c:pt>
                <c:pt idx="164">
                  <c:v>7.4909999999999997</c:v>
                </c:pt>
                <c:pt idx="165">
                  <c:v>7.4889999999999999</c:v>
                </c:pt>
                <c:pt idx="166">
                  <c:v>7.4850000000000003</c:v>
                </c:pt>
                <c:pt idx="167">
                  <c:v>7.4809999999999999</c:v>
                </c:pt>
                <c:pt idx="168">
                  <c:v>7.4779999999999998</c:v>
                </c:pt>
                <c:pt idx="169">
                  <c:v>7.4770000000000003</c:v>
                </c:pt>
                <c:pt idx="170">
                  <c:v>7.4749999999999996</c:v>
                </c:pt>
                <c:pt idx="171">
                  <c:v>7.4740000000000002</c:v>
                </c:pt>
                <c:pt idx="172">
                  <c:v>7.4720000000000004</c:v>
                </c:pt>
                <c:pt idx="173">
                  <c:v>7.4690000000000003</c:v>
                </c:pt>
                <c:pt idx="174">
                  <c:v>7.4700000000000024</c:v>
                </c:pt>
                <c:pt idx="175">
                  <c:v>7.4710000000000134</c:v>
                </c:pt>
                <c:pt idx="176">
                  <c:v>7.4740000000000002</c:v>
                </c:pt>
                <c:pt idx="177">
                  <c:v>7.4760000000000124</c:v>
                </c:pt>
                <c:pt idx="178">
                  <c:v>7.48</c:v>
                </c:pt>
                <c:pt idx="179">
                  <c:v>7.4850000000000003</c:v>
                </c:pt>
                <c:pt idx="180">
                  <c:v>7.4950000000000001</c:v>
                </c:pt>
                <c:pt idx="181">
                  <c:v>7.5039999999999996</c:v>
                </c:pt>
                <c:pt idx="182">
                  <c:v>7.5129999999999955</c:v>
                </c:pt>
                <c:pt idx="183">
                  <c:v>7.5249999999999755</c:v>
                </c:pt>
                <c:pt idx="184">
                  <c:v>7.5359999999999996</c:v>
                </c:pt>
                <c:pt idx="185">
                  <c:v>7.55</c:v>
                </c:pt>
                <c:pt idx="186">
                  <c:v>7.5679999999999845</c:v>
                </c:pt>
                <c:pt idx="187">
                  <c:v>7.5860000000000003</c:v>
                </c:pt>
                <c:pt idx="188">
                  <c:v>7.6079999999999846</c:v>
                </c:pt>
                <c:pt idx="189">
                  <c:v>7.6310000000000002</c:v>
                </c:pt>
                <c:pt idx="190">
                  <c:v>7.6589999999999945</c:v>
                </c:pt>
                <c:pt idx="191">
                  <c:v>7.6869999999999985</c:v>
                </c:pt>
                <c:pt idx="192">
                  <c:v>7.7139999999999995</c:v>
                </c:pt>
                <c:pt idx="193">
                  <c:v>7.7460000000000004</c:v>
                </c:pt>
                <c:pt idx="194">
                  <c:v>7.7779999999999996</c:v>
                </c:pt>
                <c:pt idx="195">
                  <c:v>7.8149999999999755</c:v>
                </c:pt>
                <c:pt idx="196">
                  <c:v>7.859</c:v>
                </c:pt>
                <c:pt idx="197">
                  <c:v>7.907</c:v>
                </c:pt>
                <c:pt idx="198">
                  <c:v>7.9580000000000002</c:v>
                </c:pt>
                <c:pt idx="199">
                  <c:v>8.0130000000000035</c:v>
                </c:pt>
                <c:pt idx="200">
                  <c:v>8.0760000000000005</c:v>
                </c:pt>
                <c:pt idx="201">
                  <c:v>8.145999999999999</c:v>
                </c:pt>
                <c:pt idx="202">
                  <c:v>8.222999999999999</c:v>
                </c:pt>
                <c:pt idx="203">
                  <c:v>8.3060000000000027</c:v>
                </c:pt>
                <c:pt idx="204">
                  <c:v>8.3950000000000067</c:v>
                </c:pt>
                <c:pt idx="205">
                  <c:v>8.49</c:v>
                </c:pt>
                <c:pt idx="206">
                  <c:v>8.593</c:v>
                </c:pt>
                <c:pt idx="207">
                  <c:v>8.7030000000000012</c:v>
                </c:pt>
                <c:pt idx="208">
                  <c:v>8.8190000000000008</c:v>
                </c:pt>
                <c:pt idx="209">
                  <c:v>8.94</c:v>
                </c:pt>
                <c:pt idx="210">
                  <c:v>9.0640000000000001</c:v>
                </c:pt>
                <c:pt idx="211">
                  <c:v>9.1920000000000002</c:v>
                </c:pt>
                <c:pt idx="212">
                  <c:v>9.3260000000000005</c:v>
                </c:pt>
                <c:pt idx="213">
                  <c:v>9.4650000000000247</c:v>
                </c:pt>
                <c:pt idx="214">
                  <c:v>9.609</c:v>
                </c:pt>
                <c:pt idx="215">
                  <c:v>9.7560000000000002</c:v>
                </c:pt>
                <c:pt idx="216">
                  <c:v>9.9080000000000013</c:v>
                </c:pt>
                <c:pt idx="217">
                  <c:v>10.065000000000024</c:v>
                </c:pt>
                <c:pt idx="218">
                  <c:v>10.226999999999999</c:v>
                </c:pt>
                <c:pt idx="219">
                  <c:v>10.394</c:v>
                </c:pt>
                <c:pt idx="220">
                  <c:v>10.568</c:v>
                </c:pt>
                <c:pt idx="221">
                  <c:v>10.746999999999998</c:v>
                </c:pt>
                <c:pt idx="222">
                  <c:v>10.93</c:v>
                </c:pt>
                <c:pt idx="223">
                  <c:v>11.033000000000001</c:v>
                </c:pt>
                <c:pt idx="224">
                  <c:v>11.12</c:v>
                </c:pt>
                <c:pt idx="225">
                  <c:v>11.219999999999999</c:v>
                </c:pt>
                <c:pt idx="226">
                  <c:v>11.317</c:v>
                </c:pt>
                <c:pt idx="227">
                  <c:v>11.414</c:v>
                </c:pt>
                <c:pt idx="228">
                  <c:v>11.511000000000001</c:v>
                </c:pt>
                <c:pt idx="229">
                  <c:v>11.611000000000001</c:v>
                </c:pt>
                <c:pt idx="230">
                  <c:v>11.723000000000001</c:v>
                </c:pt>
                <c:pt idx="231">
                  <c:v>11.83</c:v>
                </c:pt>
                <c:pt idx="232">
                  <c:v>11.93</c:v>
                </c:pt>
                <c:pt idx="233">
                  <c:v>12.037999999999998</c:v>
                </c:pt>
                <c:pt idx="234">
                  <c:v>12.139999999999999</c:v>
                </c:pt>
                <c:pt idx="235">
                  <c:v>12.245999999999999</c:v>
                </c:pt>
                <c:pt idx="236">
                  <c:v>12.359000000000066</c:v>
                </c:pt>
                <c:pt idx="237">
                  <c:v>12.469000000000024</c:v>
                </c:pt>
                <c:pt idx="238">
                  <c:v>12.578000000000001</c:v>
                </c:pt>
                <c:pt idx="239">
                  <c:v>12.693</c:v>
                </c:pt>
                <c:pt idx="240">
                  <c:v>12.801</c:v>
                </c:pt>
                <c:pt idx="241">
                  <c:v>12.913</c:v>
                </c:pt>
                <c:pt idx="242">
                  <c:v>13.029</c:v>
                </c:pt>
                <c:pt idx="243">
                  <c:v>13.140999999999998</c:v>
                </c:pt>
                <c:pt idx="244">
                  <c:v>13.254</c:v>
                </c:pt>
                <c:pt idx="245">
                  <c:v>13.317</c:v>
                </c:pt>
                <c:pt idx="246">
                  <c:v>13.443</c:v>
                </c:pt>
                <c:pt idx="247">
                  <c:v>13.583</c:v>
                </c:pt>
                <c:pt idx="248">
                  <c:v>13.740999999999998</c:v>
                </c:pt>
                <c:pt idx="249">
                  <c:v>13.858000000000002</c:v>
                </c:pt>
                <c:pt idx="250">
                  <c:v>13.967000000000002</c:v>
                </c:pt>
                <c:pt idx="251">
                  <c:v>14.08</c:v>
                </c:pt>
                <c:pt idx="252">
                  <c:v>14.189</c:v>
                </c:pt>
                <c:pt idx="253">
                  <c:v>14.297999999999998</c:v>
                </c:pt>
                <c:pt idx="254">
                  <c:v>14.415000000000004</c:v>
                </c:pt>
                <c:pt idx="255">
                  <c:v>14.521000000000001</c:v>
                </c:pt>
                <c:pt idx="256">
                  <c:v>14.617000000000001</c:v>
                </c:pt>
                <c:pt idx="257">
                  <c:v>14.723000000000001</c:v>
                </c:pt>
                <c:pt idx="258">
                  <c:v>14.834</c:v>
                </c:pt>
                <c:pt idx="259">
                  <c:v>14.937000000000001</c:v>
                </c:pt>
                <c:pt idx="260">
                  <c:v>15.045</c:v>
                </c:pt>
                <c:pt idx="261">
                  <c:v>15.145</c:v>
                </c:pt>
                <c:pt idx="262">
                  <c:v>15.243999999999998</c:v>
                </c:pt>
                <c:pt idx="263">
                  <c:v>15.341000000000001</c:v>
                </c:pt>
                <c:pt idx="264">
                  <c:v>15.441000000000001</c:v>
                </c:pt>
                <c:pt idx="265">
                  <c:v>15.623000000000001</c:v>
                </c:pt>
                <c:pt idx="266">
                  <c:v>15.8</c:v>
                </c:pt>
                <c:pt idx="267">
                  <c:v>15.963000000000006</c:v>
                </c:pt>
                <c:pt idx="268">
                  <c:v>16.106999999999999</c:v>
                </c:pt>
                <c:pt idx="269">
                  <c:v>16.228999999999989</c:v>
                </c:pt>
                <c:pt idx="270">
                  <c:v>16.334000000000035</c:v>
                </c:pt>
                <c:pt idx="271">
                  <c:v>16.42899999999986</c:v>
                </c:pt>
                <c:pt idx="272">
                  <c:v>16.526</c:v>
                </c:pt>
                <c:pt idx="273">
                  <c:v>16.622</c:v>
                </c:pt>
                <c:pt idx="274">
                  <c:v>16.713999999999999</c:v>
                </c:pt>
                <c:pt idx="275">
                  <c:v>16.795000000000002</c:v>
                </c:pt>
                <c:pt idx="276">
                  <c:v>16.869</c:v>
                </c:pt>
                <c:pt idx="277">
                  <c:v>16.933</c:v>
                </c:pt>
                <c:pt idx="278">
                  <c:v>16.994</c:v>
                </c:pt>
                <c:pt idx="279">
                  <c:v>17.048999999999989</c:v>
                </c:pt>
                <c:pt idx="280">
                  <c:v>17.099</c:v>
                </c:pt>
                <c:pt idx="281">
                  <c:v>17.146999999999988</c:v>
                </c:pt>
                <c:pt idx="282">
                  <c:v>17.190999999999999</c:v>
                </c:pt>
                <c:pt idx="283">
                  <c:v>17.225999999999889</c:v>
                </c:pt>
                <c:pt idx="284">
                  <c:v>17.257999999999999</c:v>
                </c:pt>
                <c:pt idx="285">
                  <c:v>17.279999999999987</c:v>
                </c:pt>
                <c:pt idx="286">
                  <c:v>17.297999999999988</c:v>
                </c:pt>
                <c:pt idx="287">
                  <c:v>17.309000000000001</c:v>
                </c:pt>
                <c:pt idx="288">
                  <c:v>17.315000000000001</c:v>
                </c:pt>
                <c:pt idx="289">
                  <c:v>17.318000000000001</c:v>
                </c:pt>
                <c:pt idx="290">
                  <c:v>17.315999999999999</c:v>
                </c:pt>
                <c:pt idx="291">
                  <c:v>17.306000000000001</c:v>
                </c:pt>
                <c:pt idx="292">
                  <c:v>17.292999999999989</c:v>
                </c:pt>
                <c:pt idx="293">
                  <c:v>17.271000000000001</c:v>
                </c:pt>
                <c:pt idx="294">
                  <c:v>17.245999999999889</c:v>
                </c:pt>
                <c:pt idx="295">
                  <c:v>17.215</c:v>
                </c:pt>
                <c:pt idx="296">
                  <c:v>17.177000000000035</c:v>
                </c:pt>
                <c:pt idx="297">
                  <c:v>17.132999999999999</c:v>
                </c:pt>
                <c:pt idx="298">
                  <c:v>17.081</c:v>
                </c:pt>
                <c:pt idx="299">
                  <c:v>17.026</c:v>
                </c:pt>
                <c:pt idx="300">
                  <c:v>16.963999999999889</c:v>
                </c:pt>
                <c:pt idx="301">
                  <c:v>16.896999999999988</c:v>
                </c:pt>
                <c:pt idx="302">
                  <c:v>16.818000000000001</c:v>
                </c:pt>
                <c:pt idx="303">
                  <c:v>16.734999999999999</c:v>
                </c:pt>
                <c:pt idx="304">
                  <c:v>16.645</c:v>
                </c:pt>
                <c:pt idx="305">
                  <c:v>16.545999999999989</c:v>
                </c:pt>
                <c:pt idx="306">
                  <c:v>16.439999999999987</c:v>
                </c:pt>
                <c:pt idx="307">
                  <c:v>16.326000000000001</c:v>
                </c:pt>
                <c:pt idx="308">
                  <c:v>16.202000000000002</c:v>
                </c:pt>
                <c:pt idx="309">
                  <c:v>16.071000000000005</c:v>
                </c:pt>
                <c:pt idx="310">
                  <c:v>15.935</c:v>
                </c:pt>
                <c:pt idx="311">
                  <c:v>15.789</c:v>
                </c:pt>
                <c:pt idx="312">
                  <c:v>15.630999999999998</c:v>
                </c:pt>
                <c:pt idx="313">
                  <c:v>15.469000000000024</c:v>
                </c:pt>
                <c:pt idx="314">
                  <c:v>15.296000000000001</c:v>
                </c:pt>
                <c:pt idx="315">
                  <c:v>15.116</c:v>
                </c:pt>
                <c:pt idx="316">
                  <c:v>14.932</c:v>
                </c:pt>
                <c:pt idx="317">
                  <c:v>14.740999999999998</c:v>
                </c:pt>
                <c:pt idx="318">
                  <c:v>14.626000000000001</c:v>
                </c:pt>
                <c:pt idx="319">
                  <c:v>14.547999999999998</c:v>
                </c:pt>
                <c:pt idx="320">
                  <c:v>14.450000000000006</c:v>
                </c:pt>
                <c:pt idx="321">
                  <c:v>14.352000000000077</c:v>
                </c:pt>
                <c:pt idx="322">
                  <c:v>14.245999999999999</c:v>
                </c:pt>
                <c:pt idx="323">
                  <c:v>14.143000000000001</c:v>
                </c:pt>
                <c:pt idx="324">
                  <c:v>14.035</c:v>
                </c:pt>
                <c:pt idx="325">
                  <c:v>13.94</c:v>
                </c:pt>
                <c:pt idx="326">
                  <c:v>13.831</c:v>
                </c:pt>
                <c:pt idx="327">
                  <c:v>13.717000000000001</c:v>
                </c:pt>
                <c:pt idx="328">
                  <c:v>13.61</c:v>
                </c:pt>
                <c:pt idx="329">
                  <c:v>13.505000000000004</c:v>
                </c:pt>
                <c:pt idx="330">
                  <c:v>13.391</c:v>
                </c:pt>
                <c:pt idx="331">
                  <c:v>13.279</c:v>
                </c:pt>
                <c:pt idx="332">
                  <c:v>13.164</c:v>
                </c:pt>
                <c:pt idx="333">
                  <c:v>13.048999999999999</c:v>
                </c:pt>
                <c:pt idx="334">
                  <c:v>12.937000000000001</c:v>
                </c:pt>
                <c:pt idx="335">
                  <c:v>12.822000000000006</c:v>
                </c:pt>
                <c:pt idx="336">
                  <c:v>12.709</c:v>
                </c:pt>
                <c:pt idx="337">
                  <c:v>12.596</c:v>
                </c:pt>
                <c:pt idx="338">
                  <c:v>12.477</c:v>
                </c:pt>
                <c:pt idx="339">
                  <c:v>12.366000000000026</c:v>
                </c:pt>
                <c:pt idx="340">
                  <c:v>12.25</c:v>
                </c:pt>
                <c:pt idx="341">
                  <c:v>12.133000000000001</c:v>
                </c:pt>
                <c:pt idx="342">
                  <c:v>12.018000000000001</c:v>
                </c:pt>
                <c:pt idx="343">
                  <c:v>11.903</c:v>
                </c:pt>
                <c:pt idx="344">
                  <c:v>11.792</c:v>
                </c:pt>
                <c:pt idx="345">
                  <c:v>11.68</c:v>
                </c:pt>
                <c:pt idx="346">
                  <c:v>11.568</c:v>
                </c:pt>
                <c:pt idx="347">
                  <c:v>11.453000000000022</c:v>
                </c:pt>
                <c:pt idx="348">
                  <c:v>11.344000000000001</c:v>
                </c:pt>
                <c:pt idx="349">
                  <c:v>11.236999999999998</c:v>
                </c:pt>
                <c:pt idx="350">
                  <c:v>11.129</c:v>
                </c:pt>
                <c:pt idx="351">
                  <c:v>11.017000000000001</c:v>
                </c:pt>
                <c:pt idx="352">
                  <c:v>10.911</c:v>
                </c:pt>
                <c:pt idx="353">
                  <c:v>10.808</c:v>
                </c:pt>
                <c:pt idx="354">
                  <c:v>10.701000000000001</c:v>
                </c:pt>
                <c:pt idx="355">
                  <c:v>10.598000000000001</c:v>
                </c:pt>
                <c:pt idx="356">
                  <c:v>10.497</c:v>
                </c:pt>
                <c:pt idx="357">
                  <c:v>10.394</c:v>
                </c:pt>
                <c:pt idx="358">
                  <c:v>10.201000000000001</c:v>
                </c:pt>
                <c:pt idx="359">
                  <c:v>10.014000000000001</c:v>
                </c:pt>
                <c:pt idx="360">
                  <c:v>9.8340000000000014</c:v>
                </c:pt>
                <c:pt idx="361">
                  <c:v>9.6580000000000013</c:v>
                </c:pt>
                <c:pt idx="362">
                  <c:v>9.4890000000000008</c:v>
                </c:pt>
                <c:pt idx="363">
                  <c:v>9.3290000000000006</c:v>
                </c:pt>
                <c:pt idx="364">
                  <c:v>9.177999999999999</c:v>
                </c:pt>
                <c:pt idx="365">
                  <c:v>9.0350000000000001</c:v>
                </c:pt>
                <c:pt idx="366">
                  <c:v>8.9020000000000028</c:v>
                </c:pt>
                <c:pt idx="367">
                  <c:v>8.7790000000000017</c:v>
                </c:pt>
                <c:pt idx="368">
                  <c:v>8.6640000000000015</c:v>
                </c:pt>
                <c:pt idx="369">
                  <c:v>8.5580000000000016</c:v>
                </c:pt>
                <c:pt idx="370">
                  <c:v>8.4630000000000027</c:v>
                </c:pt>
                <c:pt idx="371">
                  <c:v>8.3770000000000007</c:v>
                </c:pt>
                <c:pt idx="372">
                  <c:v>8.3000000000000007</c:v>
                </c:pt>
                <c:pt idx="373">
                  <c:v>8.2329999999999988</c:v>
                </c:pt>
                <c:pt idx="374">
                  <c:v>8.1740000000000013</c:v>
                </c:pt>
                <c:pt idx="375">
                  <c:v>8.1260000000000012</c:v>
                </c:pt>
                <c:pt idx="376">
                  <c:v>8.0820000000000007</c:v>
                </c:pt>
                <c:pt idx="377">
                  <c:v>8.0469999999999988</c:v>
                </c:pt>
                <c:pt idx="378">
                  <c:v>8.0170000000000012</c:v>
                </c:pt>
                <c:pt idx="379">
                  <c:v>7.9969999999999999</c:v>
                </c:pt>
                <c:pt idx="380">
                  <c:v>7.9809999999999999</c:v>
                </c:pt>
                <c:pt idx="381">
                  <c:v>7.9710000000000134</c:v>
                </c:pt>
                <c:pt idx="382">
                  <c:v>7.9630000000000001</c:v>
                </c:pt>
                <c:pt idx="383">
                  <c:v>7.9580000000000002</c:v>
                </c:pt>
                <c:pt idx="384">
                  <c:v>7.9569999999999999</c:v>
                </c:pt>
                <c:pt idx="385">
                  <c:v>7.9550000000000001</c:v>
                </c:pt>
                <c:pt idx="386">
                  <c:v>7.9550000000000001</c:v>
                </c:pt>
                <c:pt idx="387">
                  <c:v>7.9560000000000004</c:v>
                </c:pt>
                <c:pt idx="388">
                  <c:v>7.9580000000000002</c:v>
                </c:pt>
                <c:pt idx="389">
                  <c:v>7.9630000000000001</c:v>
                </c:pt>
                <c:pt idx="390">
                  <c:v>7.9690000000000003</c:v>
                </c:pt>
                <c:pt idx="391">
                  <c:v>7.9710000000000134</c:v>
                </c:pt>
                <c:pt idx="392">
                  <c:v>7.9760000000000124</c:v>
                </c:pt>
                <c:pt idx="393">
                  <c:v>7.9809999999999999</c:v>
                </c:pt>
                <c:pt idx="394">
                  <c:v>7.9850000000000003</c:v>
                </c:pt>
                <c:pt idx="395">
                  <c:v>7.9870000000000001</c:v>
                </c:pt>
                <c:pt idx="396">
                  <c:v>7.9930000000000003</c:v>
                </c:pt>
                <c:pt idx="397">
                  <c:v>8</c:v>
                </c:pt>
                <c:pt idx="398">
                  <c:v>8.0010000000000012</c:v>
                </c:pt>
                <c:pt idx="399">
                  <c:v>8.0030000000000001</c:v>
                </c:pt>
                <c:pt idx="400">
                  <c:v>8.0060000000000002</c:v>
                </c:pt>
                <c:pt idx="401">
                  <c:v>8.0070000000000014</c:v>
                </c:pt>
                <c:pt idx="402">
                  <c:v>8.0090000000000003</c:v>
                </c:pt>
                <c:pt idx="403">
                  <c:v>8.0120000000000005</c:v>
                </c:pt>
                <c:pt idx="404">
                  <c:v>8.0150000000000006</c:v>
                </c:pt>
                <c:pt idx="405">
                  <c:v>8.0180000000000007</c:v>
                </c:pt>
                <c:pt idx="406">
                  <c:v>8.0190000000000001</c:v>
                </c:pt>
                <c:pt idx="407">
                  <c:v>8.0180000000000007</c:v>
                </c:pt>
                <c:pt idx="408">
                  <c:v>8.016</c:v>
                </c:pt>
                <c:pt idx="409">
                  <c:v>8.0130000000000035</c:v>
                </c:pt>
                <c:pt idx="410">
                  <c:v>8.0070000000000014</c:v>
                </c:pt>
                <c:pt idx="411">
                  <c:v>8.0020000000000007</c:v>
                </c:pt>
                <c:pt idx="412">
                  <c:v>7.9960000000000004</c:v>
                </c:pt>
                <c:pt idx="413">
                  <c:v>7.99</c:v>
                </c:pt>
                <c:pt idx="414">
                  <c:v>7.9829999999999997</c:v>
                </c:pt>
                <c:pt idx="415">
                  <c:v>7.9770000000000003</c:v>
                </c:pt>
                <c:pt idx="416">
                  <c:v>7.9700000000000024</c:v>
                </c:pt>
                <c:pt idx="417">
                  <c:v>7.96</c:v>
                </c:pt>
                <c:pt idx="418">
                  <c:v>7.952</c:v>
                </c:pt>
                <c:pt idx="419">
                  <c:v>7.9450000000000003</c:v>
                </c:pt>
                <c:pt idx="420">
                  <c:v>7.9390000000000134</c:v>
                </c:pt>
                <c:pt idx="421">
                  <c:v>7.9310000000000134</c:v>
                </c:pt>
                <c:pt idx="422">
                  <c:v>7.9260000000000002</c:v>
                </c:pt>
                <c:pt idx="423">
                  <c:v>7.92</c:v>
                </c:pt>
                <c:pt idx="424">
                  <c:v>7.9119999999999999</c:v>
                </c:pt>
                <c:pt idx="425">
                  <c:v>7.9009999999999998</c:v>
                </c:pt>
                <c:pt idx="426">
                  <c:v>7.8929999999999945</c:v>
                </c:pt>
                <c:pt idx="427">
                  <c:v>7.8810000000000002</c:v>
                </c:pt>
                <c:pt idx="428">
                  <c:v>7.87</c:v>
                </c:pt>
                <c:pt idx="429">
                  <c:v>7.859</c:v>
                </c:pt>
                <c:pt idx="430">
                  <c:v>7.8490000000000002</c:v>
                </c:pt>
                <c:pt idx="431">
                  <c:v>7.8410000000000002</c:v>
                </c:pt>
                <c:pt idx="432">
                  <c:v>7.8339999999999996</c:v>
                </c:pt>
                <c:pt idx="433">
                  <c:v>7.8259999999999845</c:v>
                </c:pt>
                <c:pt idx="434">
                  <c:v>7.8179999999999845</c:v>
                </c:pt>
                <c:pt idx="435">
                  <c:v>7.8090000000000002</c:v>
                </c:pt>
                <c:pt idx="436">
                  <c:v>7.8029999999999955</c:v>
                </c:pt>
                <c:pt idx="437">
                  <c:v>7.7960000000000003</c:v>
                </c:pt>
                <c:pt idx="438">
                  <c:v>7.7889999999999997</c:v>
                </c:pt>
                <c:pt idx="439">
                  <c:v>7.78</c:v>
                </c:pt>
                <c:pt idx="440">
                  <c:v>7.7709999999999999</c:v>
                </c:pt>
                <c:pt idx="441">
                  <c:v>7.7639999999999985</c:v>
                </c:pt>
                <c:pt idx="442">
                  <c:v>7.7639999999999985</c:v>
                </c:pt>
                <c:pt idx="443">
                  <c:v>7.758</c:v>
                </c:pt>
                <c:pt idx="444">
                  <c:v>7.75</c:v>
                </c:pt>
                <c:pt idx="445">
                  <c:v>7.7439999999999998</c:v>
                </c:pt>
                <c:pt idx="446">
                  <c:v>7.7370000000000001</c:v>
                </c:pt>
                <c:pt idx="447">
                  <c:v>7.74</c:v>
                </c:pt>
                <c:pt idx="448">
                  <c:v>7.734</c:v>
                </c:pt>
                <c:pt idx="449">
                  <c:v>7.7269999999999985</c:v>
                </c:pt>
                <c:pt idx="450">
                  <c:v>7.7190000000000003</c:v>
                </c:pt>
                <c:pt idx="451">
                  <c:v>7.7119999999999997</c:v>
                </c:pt>
                <c:pt idx="452">
                  <c:v>7.7060000000000004</c:v>
                </c:pt>
                <c:pt idx="453">
                  <c:v>7.7050000000000001</c:v>
                </c:pt>
                <c:pt idx="454">
                  <c:v>7.6959999999999855</c:v>
                </c:pt>
                <c:pt idx="455">
                  <c:v>7.6890000000000001</c:v>
                </c:pt>
                <c:pt idx="456">
                  <c:v>7.6819999999999995</c:v>
                </c:pt>
                <c:pt idx="457">
                  <c:v>7.6760000000000002</c:v>
                </c:pt>
                <c:pt idx="458">
                  <c:v>7.6679999999999664</c:v>
                </c:pt>
                <c:pt idx="459">
                  <c:v>7.6579999999999755</c:v>
                </c:pt>
                <c:pt idx="460">
                  <c:v>7.6559999999999855</c:v>
                </c:pt>
                <c:pt idx="461">
                  <c:v>7.649</c:v>
                </c:pt>
                <c:pt idx="462">
                  <c:v>7.6419999999999995</c:v>
                </c:pt>
                <c:pt idx="463">
                  <c:v>7.6310000000000002</c:v>
                </c:pt>
                <c:pt idx="464">
                  <c:v>7.6219999999999946</c:v>
                </c:pt>
                <c:pt idx="465">
                  <c:v>7.609</c:v>
                </c:pt>
                <c:pt idx="466">
                  <c:v>7.5960000000000001</c:v>
                </c:pt>
                <c:pt idx="467">
                  <c:v>7.5810000000000004</c:v>
                </c:pt>
                <c:pt idx="468">
                  <c:v>7.5619999999999985</c:v>
                </c:pt>
                <c:pt idx="469">
                  <c:v>7.5430000000000001</c:v>
                </c:pt>
                <c:pt idx="470">
                  <c:v>7.53</c:v>
                </c:pt>
                <c:pt idx="471">
                  <c:v>7.5129999999999955</c:v>
                </c:pt>
                <c:pt idx="472">
                  <c:v>7.4950000000000001</c:v>
                </c:pt>
                <c:pt idx="473">
                  <c:v>7.4740000000000002</c:v>
                </c:pt>
                <c:pt idx="474">
                  <c:v>7.4530000000000003</c:v>
                </c:pt>
                <c:pt idx="475">
                  <c:v>7.4329999999999998</c:v>
                </c:pt>
                <c:pt idx="476">
                  <c:v>7.4119999999999999</c:v>
                </c:pt>
                <c:pt idx="477">
                  <c:v>7.391</c:v>
                </c:pt>
                <c:pt idx="478">
                  <c:v>7.3739999999999997</c:v>
                </c:pt>
                <c:pt idx="479">
                  <c:v>7.3529999999999855</c:v>
                </c:pt>
                <c:pt idx="480">
                  <c:v>7.3319999999999999</c:v>
                </c:pt>
                <c:pt idx="481">
                  <c:v>7.3119999999999985</c:v>
                </c:pt>
                <c:pt idx="482">
                  <c:v>7.2919999999999998</c:v>
                </c:pt>
                <c:pt idx="483">
                  <c:v>7.2720000000000002</c:v>
                </c:pt>
                <c:pt idx="484">
                  <c:v>7.2480000000000002</c:v>
                </c:pt>
                <c:pt idx="485">
                  <c:v>7.2290000000000001</c:v>
                </c:pt>
                <c:pt idx="486">
                  <c:v>7.2130000000000001</c:v>
                </c:pt>
                <c:pt idx="487">
                  <c:v>7.1939999999999955</c:v>
                </c:pt>
                <c:pt idx="488">
                  <c:v>7.173</c:v>
                </c:pt>
                <c:pt idx="489">
                  <c:v>7.1539999999999955</c:v>
                </c:pt>
                <c:pt idx="490">
                  <c:v>7.1310000000000002</c:v>
                </c:pt>
                <c:pt idx="491">
                  <c:v>7.1049999999999756</c:v>
                </c:pt>
                <c:pt idx="492">
                  <c:v>7.0789999999999997</c:v>
                </c:pt>
                <c:pt idx="493">
                  <c:v>7.0549999999999855</c:v>
                </c:pt>
                <c:pt idx="494">
                  <c:v>7.03</c:v>
                </c:pt>
                <c:pt idx="495">
                  <c:v>7.0030000000000001</c:v>
                </c:pt>
                <c:pt idx="496">
                  <c:v>6.9720000000000004</c:v>
                </c:pt>
                <c:pt idx="497">
                  <c:v>6.94</c:v>
                </c:pt>
                <c:pt idx="498">
                  <c:v>6.9050000000000002</c:v>
                </c:pt>
                <c:pt idx="499">
                  <c:v>6.8730000000000002</c:v>
                </c:pt>
                <c:pt idx="500">
                  <c:v>6.84</c:v>
                </c:pt>
                <c:pt idx="501">
                  <c:v>6.806</c:v>
                </c:pt>
                <c:pt idx="502">
                  <c:v>6.7700000000000014</c:v>
                </c:pt>
                <c:pt idx="503">
                  <c:v>6.734</c:v>
                </c:pt>
                <c:pt idx="504">
                  <c:v>6.6969999999999965</c:v>
                </c:pt>
                <c:pt idx="505">
                  <c:v>6.6589999999999945</c:v>
                </c:pt>
                <c:pt idx="506">
                  <c:v>6.6199999999999966</c:v>
                </c:pt>
                <c:pt idx="507">
                  <c:v>6.5789999999999997</c:v>
                </c:pt>
                <c:pt idx="508">
                  <c:v>6.5359999999999996</c:v>
                </c:pt>
                <c:pt idx="509">
                  <c:v>6.4909999999999997</c:v>
                </c:pt>
                <c:pt idx="510">
                  <c:v>6.4450000000000003</c:v>
                </c:pt>
                <c:pt idx="511">
                  <c:v>6.4009999999999998</c:v>
                </c:pt>
                <c:pt idx="512">
                  <c:v>6.3549999999999756</c:v>
                </c:pt>
                <c:pt idx="513">
                  <c:v>6.3090000000000002</c:v>
                </c:pt>
                <c:pt idx="514">
                  <c:v>6.26</c:v>
                </c:pt>
                <c:pt idx="515">
                  <c:v>6.2130000000000001</c:v>
                </c:pt>
                <c:pt idx="516">
                  <c:v>6.1629999999999745</c:v>
                </c:pt>
                <c:pt idx="517">
                  <c:v>6.1139999999999946</c:v>
                </c:pt>
                <c:pt idx="518">
                  <c:v>6.0609999999999955</c:v>
                </c:pt>
                <c:pt idx="519">
                  <c:v>6.008</c:v>
                </c:pt>
                <c:pt idx="520">
                  <c:v>5.9539999999999997</c:v>
                </c:pt>
                <c:pt idx="521">
                  <c:v>5.8979999999999855</c:v>
                </c:pt>
                <c:pt idx="522">
                  <c:v>5.8390000000000004</c:v>
                </c:pt>
                <c:pt idx="523">
                  <c:v>5.7809999999999997</c:v>
                </c:pt>
                <c:pt idx="524">
                  <c:v>5.72</c:v>
                </c:pt>
                <c:pt idx="525">
                  <c:v>5.6589999999999945</c:v>
                </c:pt>
                <c:pt idx="526">
                  <c:v>5.5939999999999985</c:v>
                </c:pt>
                <c:pt idx="527">
                  <c:v>5.5269999999999975</c:v>
                </c:pt>
                <c:pt idx="528">
                  <c:v>5.46</c:v>
                </c:pt>
                <c:pt idx="529">
                  <c:v>5.391</c:v>
                </c:pt>
                <c:pt idx="530">
                  <c:v>5.3209999999999855</c:v>
                </c:pt>
                <c:pt idx="531">
                  <c:v>5.2519999999999998</c:v>
                </c:pt>
                <c:pt idx="532">
                  <c:v>5.1779999999999955</c:v>
                </c:pt>
                <c:pt idx="533">
                  <c:v>5.1019999999999985</c:v>
                </c:pt>
                <c:pt idx="534">
                  <c:v>5.0249999999999755</c:v>
                </c:pt>
                <c:pt idx="535">
                  <c:v>4.9459999999999997</c:v>
                </c:pt>
                <c:pt idx="536">
                  <c:v>4.8679999999999755</c:v>
                </c:pt>
                <c:pt idx="537">
                  <c:v>4.7930000000000001</c:v>
                </c:pt>
                <c:pt idx="538">
                  <c:v>4.7219999999999995</c:v>
                </c:pt>
                <c:pt idx="539">
                  <c:v>4.6529999999999845</c:v>
                </c:pt>
                <c:pt idx="540">
                  <c:v>4.5880000000000001</c:v>
                </c:pt>
                <c:pt idx="541">
                  <c:v>4.5269999999999975</c:v>
                </c:pt>
                <c:pt idx="542">
                  <c:v>4.4649999999999945</c:v>
                </c:pt>
                <c:pt idx="543">
                  <c:v>4.4089999999999998</c:v>
                </c:pt>
                <c:pt idx="544">
                  <c:v>4.3579999999999846</c:v>
                </c:pt>
                <c:pt idx="545">
                  <c:v>4.3099999999999996</c:v>
                </c:pt>
                <c:pt idx="546">
                  <c:v>4.2720000000000002</c:v>
                </c:pt>
                <c:pt idx="547">
                  <c:v>4.2350000000000003</c:v>
                </c:pt>
                <c:pt idx="548">
                  <c:v>4.202</c:v>
                </c:pt>
                <c:pt idx="549">
                  <c:v>4.1739999999999995</c:v>
                </c:pt>
                <c:pt idx="550">
                  <c:v>4.1529999999999845</c:v>
                </c:pt>
                <c:pt idx="551">
                  <c:v>4.1369999999999996</c:v>
                </c:pt>
                <c:pt idx="552">
                  <c:v>4.1269999999999945</c:v>
                </c:pt>
                <c:pt idx="553">
                  <c:v>4.1229999999999745</c:v>
                </c:pt>
                <c:pt idx="554">
                  <c:v>4.1279999999999655</c:v>
                </c:pt>
                <c:pt idx="555">
                  <c:v>4.1419999999999995</c:v>
                </c:pt>
                <c:pt idx="556">
                  <c:v>4.1659999999999755</c:v>
                </c:pt>
                <c:pt idx="557">
                  <c:v>4.2009999999999996</c:v>
                </c:pt>
                <c:pt idx="558">
                  <c:v>4.2469999999999999</c:v>
                </c:pt>
                <c:pt idx="559">
                  <c:v>4.3090000000000002</c:v>
                </c:pt>
                <c:pt idx="560">
                  <c:v>4.3819999999999997</c:v>
                </c:pt>
                <c:pt idx="561">
                  <c:v>4.4639999999999995</c:v>
                </c:pt>
                <c:pt idx="562">
                  <c:v>4.5519999999999996</c:v>
                </c:pt>
                <c:pt idx="563">
                  <c:v>4.6399999999999997</c:v>
                </c:pt>
                <c:pt idx="564">
                  <c:v>4.7249999999999845</c:v>
                </c:pt>
                <c:pt idx="565">
                  <c:v>4.8099999999999996</c:v>
                </c:pt>
                <c:pt idx="566">
                  <c:v>4.8860000000000001</c:v>
                </c:pt>
                <c:pt idx="567">
                  <c:v>4.9569999999999999</c:v>
                </c:pt>
                <c:pt idx="568">
                  <c:v>5.0199999999999996</c:v>
                </c:pt>
                <c:pt idx="569">
                  <c:v>5.0750000000000002</c:v>
                </c:pt>
                <c:pt idx="570">
                  <c:v>5.1229999999999745</c:v>
                </c:pt>
                <c:pt idx="571">
                  <c:v>5.1649999999999645</c:v>
                </c:pt>
                <c:pt idx="572">
                  <c:v>5.2030000000000003</c:v>
                </c:pt>
                <c:pt idx="573">
                  <c:v>5.2370000000000001</c:v>
                </c:pt>
                <c:pt idx="574">
                  <c:v>5.2700000000000014</c:v>
                </c:pt>
                <c:pt idx="575">
                  <c:v>5.298</c:v>
                </c:pt>
                <c:pt idx="576">
                  <c:v>5.3249999999999673</c:v>
                </c:pt>
                <c:pt idx="577">
                  <c:v>5.3519999999999985</c:v>
                </c:pt>
                <c:pt idx="578">
                  <c:v>5.3769999999999998</c:v>
                </c:pt>
                <c:pt idx="579">
                  <c:v>5.4</c:v>
                </c:pt>
                <c:pt idx="580">
                  <c:v>5.4219999999999997</c:v>
                </c:pt>
                <c:pt idx="581">
                  <c:v>5.4470000000000001</c:v>
                </c:pt>
                <c:pt idx="582">
                  <c:v>5.4700000000000024</c:v>
                </c:pt>
                <c:pt idx="583">
                  <c:v>5.4930000000000003</c:v>
                </c:pt>
                <c:pt idx="584">
                  <c:v>5.5179999999999945</c:v>
                </c:pt>
                <c:pt idx="585">
                  <c:v>5.54</c:v>
                </c:pt>
                <c:pt idx="586">
                  <c:v>5.5639999999999965</c:v>
                </c:pt>
                <c:pt idx="587">
                  <c:v>5.5839999999999996</c:v>
                </c:pt>
                <c:pt idx="588">
                  <c:v>5.6029999999999855</c:v>
                </c:pt>
                <c:pt idx="589">
                  <c:v>5.6209999999999845</c:v>
                </c:pt>
                <c:pt idx="590">
                  <c:v>5.6379999999999955</c:v>
                </c:pt>
                <c:pt idx="591">
                  <c:v>5.6539999999999955</c:v>
                </c:pt>
                <c:pt idx="592">
                  <c:v>5.6710000000000003</c:v>
                </c:pt>
                <c:pt idx="593">
                  <c:v>5.6859999999999955</c:v>
                </c:pt>
                <c:pt idx="594">
                  <c:v>5.7050000000000001</c:v>
                </c:pt>
                <c:pt idx="595">
                  <c:v>5.7229999999999945</c:v>
                </c:pt>
                <c:pt idx="596">
                  <c:v>5.7389999999999999</c:v>
                </c:pt>
                <c:pt idx="597">
                  <c:v>5.7530000000000001</c:v>
                </c:pt>
                <c:pt idx="598">
                  <c:v>5.7669999999999995</c:v>
                </c:pt>
                <c:pt idx="599">
                  <c:v>5.7809999999999997</c:v>
                </c:pt>
                <c:pt idx="600">
                  <c:v>5.7960000000000003</c:v>
                </c:pt>
                <c:pt idx="601">
                  <c:v>5.81</c:v>
                </c:pt>
                <c:pt idx="602">
                  <c:v>5.8249999999999673</c:v>
                </c:pt>
                <c:pt idx="603">
                  <c:v>5.84</c:v>
                </c:pt>
                <c:pt idx="604">
                  <c:v>5.8529999999999855</c:v>
                </c:pt>
                <c:pt idx="605">
                  <c:v>5.8669999999999956</c:v>
                </c:pt>
                <c:pt idx="606">
                  <c:v>5.8839999999999995</c:v>
                </c:pt>
                <c:pt idx="607">
                  <c:v>5.9</c:v>
                </c:pt>
                <c:pt idx="608">
                  <c:v>5.9160000000000004</c:v>
                </c:pt>
                <c:pt idx="609">
                  <c:v>5.9329999999999998</c:v>
                </c:pt>
              </c:numCache>
            </c:numRef>
          </c:yVal>
        </c:ser>
        <c:ser>
          <c:idx val="8"/>
          <c:order val="1"/>
          <c:tx>
            <c:v>b</c:v>
          </c:tx>
          <c:marker>
            <c:symbol val="none"/>
          </c:marker>
          <c:xVal>
            <c:numRef>
              <c:f>'UCV ELIANA LUIS TPR SHV13'!$A$2:$A$611</c:f>
              <c:numCache>
                <c:formatCode>General</c:formatCode>
                <c:ptCount val="61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  <c:pt idx="569">
                  <c:v>609</c:v>
                </c:pt>
                <c:pt idx="570">
                  <c:v>610</c:v>
                </c:pt>
                <c:pt idx="571">
                  <c:v>611</c:v>
                </c:pt>
              </c:numCache>
            </c:numRef>
          </c:xVal>
          <c:yVal>
            <c:numRef>
              <c:f>'UCV ELIANA LUIS TPR SHV13'!$J$2:$J$611</c:f>
              <c:numCache>
                <c:formatCode>General</c:formatCode>
                <c:ptCount val="610"/>
                <c:pt idx="0">
                  <c:v>4.5609999999999955</c:v>
                </c:pt>
                <c:pt idx="1">
                  <c:v>4.569</c:v>
                </c:pt>
                <c:pt idx="2">
                  <c:v>4.5750000000000002</c:v>
                </c:pt>
                <c:pt idx="3">
                  <c:v>4.5780000000000003</c:v>
                </c:pt>
                <c:pt idx="4">
                  <c:v>4.5759999999999996</c:v>
                </c:pt>
                <c:pt idx="5">
                  <c:v>4.5720000000000001</c:v>
                </c:pt>
                <c:pt idx="6">
                  <c:v>4.5679999999999845</c:v>
                </c:pt>
                <c:pt idx="7">
                  <c:v>4.5629999999999855</c:v>
                </c:pt>
                <c:pt idx="8">
                  <c:v>4.5579999999999945</c:v>
                </c:pt>
                <c:pt idx="9">
                  <c:v>4.5519999999999996</c:v>
                </c:pt>
                <c:pt idx="10">
                  <c:v>4.5490000000000004</c:v>
                </c:pt>
                <c:pt idx="11">
                  <c:v>4.548</c:v>
                </c:pt>
                <c:pt idx="12">
                  <c:v>4.5469999999999997</c:v>
                </c:pt>
                <c:pt idx="13">
                  <c:v>4.5490000000000004</c:v>
                </c:pt>
                <c:pt idx="14">
                  <c:v>4.548</c:v>
                </c:pt>
                <c:pt idx="15">
                  <c:v>4.5490000000000004</c:v>
                </c:pt>
                <c:pt idx="16">
                  <c:v>4.548</c:v>
                </c:pt>
                <c:pt idx="17">
                  <c:v>4.5510000000000002</c:v>
                </c:pt>
                <c:pt idx="18">
                  <c:v>4.5529999999999955</c:v>
                </c:pt>
                <c:pt idx="19">
                  <c:v>4.556</c:v>
                </c:pt>
                <c:pt idx="20">
                  <c:v>4.5579999999999945</c:v>
                </c:pt>
                <c:pt idx="21">
                  <c:v>4.5629999999999855</c:v>
                </c:pt>
                <c:pt idx="22">
                  <c:v>4.5679999999999845</c:v>
                </c:pt>
                <c:pt idx="23">
                  <c:v>4.5720000000000001</c:v>
                </c:pt>
                <c:pt idx="24">
                  <c:v>4.577</c:v>
                </c:pt>
                <c:pt idx="25">
                  <c:v>4.5810000000000004</c:v>
                </c:pt>
                <c:pt idx="26">
                  <c:v>4.5860000000000003</c:v>
                </c:pt>
                <c:pt idx="27">
                  <c:v>4.5910000000000002</c:v>
                </c:pt>
                <c:pt idx="28">
                  <c:v>4.5949999999999855</c:v>
                </c:pt>
                <c:pt idx="29">
                  <c:v>4.5990000000000002</c:v>
                </c:pt>
                <c:pt idx="30">
                  <c:v>4.6029999999999855</c:v>
                </c:pt>
                <c:pt idx="31">
                  <c:v>4.6049999999999756</c:v>
                </c:pt>
                <c:pt idx="32">
                  <c:v>4.6079999999999846</c:v>
                </c:pt>
                <c:pt idx="33">
                  <c:v>4.6109999999999856</c:v>
                </c:pt>
                <c:pt idx="34">
                  <c:v>4.6109999999999856</c:v>
                </c:pt>
                <c:pt idx="35">
                  <c:v>4.6109999999999856</c:v>
                </c:pt>
                <c:pt idx="36">
                  <c:v>4.6139999999999946</c:v>
                </c:pt>
                <c:pt idx="37">
                  <c:v>4.6169999999999956</c:v>
                </c:pt>
                <c:pt idx="38">
                  <c:v>4.6159999999999846</c:v>
                </c:pt>
                <c:pt idx="39">
                  <c:v>4.6159999999999846</c:v>
                </c:pt>
                <c:pt idx="40">
                  <c:v>4.6179999999999755</c:v>
                </c:pt>
                <c:pt idx="41">
                  <c:v>4.6209999999999845</c:v>
                </c:pt>
                <c:pt idx="42">
                  <c:v>4.6239999999999855</c:v>
                </c:pt>
                <c:pt idx="43">
                  <c:v>4.6269999999999945</c:v>
                </c:pt>
                <c:pt idx="44">
                  <c:v>4.6279999999999655</c:v>
                </c:pt>
                <c:pt idx="45">
                  <c:v>4.63</c:v>
                </c:pt>
                <c:pt idx="46">
                  <c:v>4.633</c:v>
                </c:pt>
                <c:pt idx="47">
                  <c:v>4.6349999999999945</c:v>
                </c:pt>
                <c:pt idx="48">
                  <c:v>4.6369999999999996</c:v>
                </c:pt>
                <c:pt idx="49">
                  <c:v>4.6379999999999955</c:v>
                </c:pt>
                <c:pt idx="50">
                  <c:v>4.6390000000000002</c:v>
                </c:pt>
                <c:pt idx="51">
                  <c:v>4.641</c:v>
                </c:pt>
                <c:pt idx="52">
                  <c:v>4.641</c:v>
                </c:pt>
                <c:pt idx="53">
                  <c:v>4.6419999999999995</c:v>
                </c:pt>
                <c:pt idx="54">
                  <c:v>4.6419999999999995</c:v>
                </c:pt>
                <c:pt idx="55">
                  <c:v>4.641</c:v>
                </c:pt>
                <c:pt idx="56">
                  <c:v>4.6439999999999975</c:v>
                </c:pt>
                <c:pt idx="57">
                  <c:v>4.6449999999999845</c:v>
                </c:pt>
                <c:pt idx="58">
                  <c:v>4.6469999999999985</c:v>
                </c:pt>
                <c:pt idx="59">
                  <c:v>4.649</c:v>
                </c:pt>
                <c:pt idx="60">
                  <c:v>4.6469999999999985</c:v>
                </c:pt>
                <c:pt idx="61">
                  <c:v>4.649</c:v>
                </c:pt>
                <c:pt idx="62">
                  <c:v>4.6479999999999855</c:v>
                </c:pt>
                <c:pt idx="63">
                  <c:v>4.6499999999999995</c:v>
                </c:pt>
                <c:pt idx="64">
                  <c:v>4.6509999999999945</c:v>
                </c:pt>
                <c:pt idx="65">
                  <c:v>4.6519999999999975</c:v>
                </c:pt>
                <c:pt idx="66">
                  <c:v>4.6509999999999945</c:v>
                </c:pt>
                <c:pt idx="67">
                  <c:v>4.6519999999999975</c:v>
                </c:pt>
                <c:pt idx="68">
                  <c:v>4.6549999999999745</c:v>
                </c:pt>
                <c:pt idx="69">
                  <c:v>4.6579999999999755</c:v>
                </c:pt>
                <c:pt idx="70">
                  <c:v>4.6619999999999955</c:v>
                </c:pt>
                <c:pt idx="71">
                  <c:v>4.6609999999999845</c:v>
                </c:pt>
                <c:pt idx="72">
                  <c:v>4.6599999999999975</c:v>
                </c:pt>
                <c:pt idx="73">
                  <c:v>4.6619999999999955</c:v>
                </c:pt>
                <c:pt idx="74">
                  <c:v>4.6659999999999755</c:v>
                </c:pt>
                <c:pt idx="75">
                  <c:v>4.6669999999999945</c:v>
                </c:pt>
                <c:pt idx="76">
                  <c:v>4.67</c:v>
                </c:pt>
                <c:pt idx="77">
                  <c:v>4.6710000000000003</c:v>
                </c:pt>
                <c:pt idx="78">
                  <c:v>4.673</c:v>
                </c:pt>
                <c:pt idx="79">
                  <c:v>4.6760000000000002</c:v>
                </c:pt>
                <c:pt idx="80">
                  <c:v>4.6760000000000002</c:v>
                </c:pt>
                <c:pt idx="81">
                  <c:v>4.6779999999999955</c:v>
                </c:pt>
                <c:pt idx="82">
                  <c:v>4.6769999999999996</c:v>
                </c:pt>
                <c:pt idx="83">
                  <c:v>4.6790000000000003</c:v>
                </c:pt>
                <c:pt idx="84">
                  <c:v>4.6790000000000003</c:v>
                </c:pt>
                <c:pt idx="85">
                  <c:v>4.6769999999999996</c:v>
                </c:pt>
                <c:pt idx="86">
                  <c:v>4.6769999999999996</c:v>
                </c:pt>
                <c:pt idx="87">
                  <c:v>4.6760000000000002</c:v>
                </c:pt>
                <c:pt idx="88">
                  <c:v>4.6739999999999995</c:v>
                </c:pt>
                <c:pt idx="89">
                  <c:v>4.6749999999999945</c:v>
                </c:pt>
                <c:pt idx="90">
                  <c:v>4.6769999999999996</c:v>
                </c:pt>
                <c:pt idx="91">
                  <c:v>4.6769999999999996</c:v>
                </c:pt>
                <c:pt idx="92">
                  <c:v>4.6779999999999955</c:v>
                </c:pt>
                <c:pt idx="93">
                  <c:v>4.6790000000000003</c:v>
                </c:pt>
                <c:pt idx="94">
                  <c:v>4.6839999999999975</c:v>
                </c:pt>
                <c:pt idx="95">
                  <c:v>4.6890000000000001</c:v>
                </c:pt>
                <c:pt idx="96">
                  <c:v>4.6919999999999975</c:v>
                </c:pt>
                <c:pt idx="97">
                  <c:v>4.6969999999999965</c:v>
                </c:pt>
                <c:pt idx="98">
                  <c:v>4.6969999999999965</c:v>
                </c:pt>
                <c:pt idx="99">
                  <c:v>4.6989999999999945</c:v>
                </c:pt>
                <c:pt idx="100">
                  <c:v>4.7</c:v>
                </c:pt>
                <c:pt idx="101">
                  <c:v>4.7009999999999996</c:v>
                </c:pt>
                <c:pt idx="102">
                  <c:v>4.6989999999999945</c:v>
                </c:pt>
                <c:pt idx="103">
                  <c:v>4.6979999999999755</c:v>
                </c:pt>
                <c:pt idx="104">
                  <c:v>4.6959999999999855</c:v>
                </c:pt>
                <c:pt idx="105">
                  <c:v>4.6959999999999855</c:v>
                </c:pt>
                <c:pt idx="106">
                  <c:v>4.6969999999999965</c:v>
                </c:pt>
                <c:pt idx="107">
                  <c:v>4.7</c:v>
                </c:pt>
                <c:pt idx="108">
                  <c:v>4.7009999999999996</c:v>
                </c:pt>
                <c:pt idx="109">
                  <c:v>4.702</c:v>
                </c:pt>
                <c:pt idx="110">
                  <c:v>4.7039999999999997</c:v>
                </c:pt>
                <c:pt idx="111">
                  <c:v>4.7080000000000002</c:v>
                </c:pt>
                <c:pt idx="112">
                  <c:v>4.7110000000000003</c:v>
                </c:pt>
                <c:pt idx="113">
                  <c:v>4.7139999999999995</c:v>
                </c:pt>
                <c:pt idx="114">
                  <c:v>4.7169999999999996</c:v>
                </c:pt>
                <c:pt idx="115">
                  <c:v>4.7190000000000003</c:v>
                </c:pt>
                <c:pt idx="116">
                  <c:v>4.7219999999999995</c:v>
                </c:pt>
                <c:pt idx="117">
                  <c:v>4.7239999999999975</c:v>
                </c:pt>
                <c:pt idx="118">
                  <c:v>4.7279999999999855</c:v>
                </c:pt>
                <c:pt idx="119">
                  <c:v>4.7309999999999999</c:v>
                </c:pt>
                <c:pt idx="120">
                  <c:v>4.7300000000000004</c:v>
                </c:pt>
                <c:pt idx="121">
                  <c:v>4.7290000000000001</c:v>
                </c:pt>
                <c:pt idx="122">
                  <c:v>4.7300000000000004</c:v>
                </c:pt>
                <c:pt idx="123">
                  <c:v>4.734</c:v>
                </c:pt>
                <c:pt idx="124">
                  <c:v>4.7359999999999998</c:v>
                </c:pt>
                <c:pt idx="125">
                  <c:v>4.7389999999999999</c:v>
                </c:pt>
                <c:pt idx="126">
                  <c:v>4.7409999999999997</c:v>
                </c:pt>
                <c:pt idx="127">
                  <c:v>4.7409999999999997</c:v>
                </c:pt>
                <c:pt idx="128">
                  <c:v>4.7409999999999997</c:v>
                </c:pt>
                <c:pt idx="129">
                  <c:v>4.7430000000000003</c:v>
                </c:pt>
                <c:pt idx="130">
                  <c:v>4.7430000000000003</c:v>
                </c:pt>
                <c:pt idx="131">
                  <c:v>4.7430000000000003</c:v>
                </c:pt>
                <c:pt idx="132">
                  <c:v>4.7430000000000003</c:v>
                </c:pt>
                <c:pt idx="133">
                  <c:v>4.7430000000000003</c:v>
                </c:pt>
                <c:pt idx="134">
                  <c:v>4.7450000000000001</c:v>
                </c:pt>
                <c:pt idx="135">
                  <c:v>4.7480000000000002</c:v>
                </c:pt>
                <c:pt idx="136">
                  <c:v>4.75</c:v>
                </c:pt>
                <c:pt idx="137">
                  <c:v>4.7510000000000003</c:v>
                </c:pt>
                <c:pt idx="138">
                  <c:v>4.7519999999999998</c:v>
                </c:pt>
                <c:pt idx="139">
                  <c:v>4.7510000000000003</c:v>
                </c:pt>
                <c:pt idx="140">
                  <c:v>4.7510000000000003</c:v>
                </c:pt>
                <c:pt idx="141">
                  <c:v>4.75</c:v>
                </c:pt>
                <c:pt idx="142">
                  <c:v>4.75</c:v>
                </c:pt>
                <c:pt idx="143">
                  <c:v>4.75</c:v>
                </c:pt>
                <c:pt idx="144">
                  <c:v>4.7460000000000004</c:v>
                </c:pt>
                <c:pt idx="145">
                  <c:v>4.742</c:v>
                </c:pt>
                <c:pt idx="146">
                  <c:v>4.74</c:v>
                </c:pt>
                <c:pt idx="147">
                  <c:v>4.74</c:v>
                </c:pt>
                <c:pt idx="148">
                  <c:v>4.7380000000000004</c:v>
                </c:pt>
                <c:pt idx="149">
                  <c:v>4.7329999999999997</c:v>
                </c:pt>
                <c:pt idx="150">
                  <c:v>4.7320000000000002</c:v>
                </c:pt>
                <c:pt idx="151">
                  <c:v>4.7309999999999999</c:v>
                </c:pt>
                <c:pt idx="152">
                  <c:v>4.7300000000000004</c:v>
                </c:pt>
                <c:pt idx="153">
                  <c:v>4.7300000000000004</c:v>
                </c:pt>
                <c:pt idx="154">
                  <c:v>4.7300000000000004</c:v>
                </c:pt>
                <c:pt idx="155">
                  <c:v>4.7300000000000004</c:v>
                </c:pt>
                <c:pt idx="156">
                  <c:v>4.7300000000000004</c:v>
                </c:pt>
                <c:pt idx="157">
                  <c:v>4.7309999999999999</c:v>
                </c:pt>
                <c:pt idx="158">
                  <c:v>4.7309999999999999</c:v>
                </c:pt>
                <c:pt idx="159">
                  <c:v>4.7329999999999997</c:v>
                </c:pt>
                <c:pt idx="160">
                  <c:v>4.7329999999999997</c:v>
                </c:pt>
                <c:pt idx="161">
                  <c:v>4.7329999999999997</c:v>
                </c:pt>
                <c:pt idx="162">
                  <c:v>4.734</c:v>
                </c:pt>
                <c:pt idx="163">
                  <c:v>4.734</c:v>
                </c:pt>
                <c:pt idx="164">
                  <c:v>4.7359999999999998</c:v>
                </c:pt>
                <c:pt idx="165">
                  <c:v>4.7359999999999998</c:v>
                </c:pt>
                <c:pt idx="166">
                  <c:v>4.7359999999999998</c:v>
                </c:pt>
                <c:pt idx="167">
                  <c:v>4.7359999999999998</c:v>
                </c:pt>
                <c:pt idx="168">
                  <c:v>4.7359999999999998</c:v>
                </c:pt>
                <c:pt idx="169">
                  <c:v>4.7350000000000003</c:v>
                </c:pt>
                <c:pt idx="170">
                  <c:v>4.7359999999999998</c:v>
                </c:pt>
                <c:pt idx="171">
                  <c:v>4.7359999999999998</c:v>
                </c:pt>
                <c:pt idx="172">
                  <c:v>4.7350000000000003</c:v>
                </c:pt>
                <c:pt idx="173">
                  <c:v>4.7370000000000001</c:v>
                </c:pt>
                <c:pt idx="174">
                  <c:v>4.7370000000000001</c:v>
                </c:pt>
                <c:pt idx="175">
                  <c:v>4.74</c:v>
                </c:pt>
                <c:pt idx="176">
                  <c:v>4.742</c:v>
                </c:pt>
                <c:pt idx="177">
                  <c:v>4.742</c:v>
                </c:pt>
                <c:pt idx="178">
                  <c:v>4.7430000000000003</c:v>
                </c:pt>
                <c:pt idx="179">
                  <c:v>4.7460000000000004</c:v>
                </c:pt>
                <c:pt idx="180">
                  <c:v>4.7439999999999998</c:v>
                </c:pt>
                <c:pt idx="181">
                  <c:v>4.7450000000000001</c:v>
                </c:pt>
                <c:pt idx="182">
                  <c:v>4.7480000000000002</c:v>
                </c:pt>
                <c:pt idx="183">
                  <c:v>4.7489999999999997</c:v>
                </c:pt>
                <c:pt idx="184">
                  <c:v>4.7489999999999997</c:v>
                </c:pt>
                <c:pt idx="185">
                  <c:v>4.7510000000000003</c:v>
                </c:pt>
                <c:pt idx="186">
                  <c:v>4.7519999999999998</c:v>
                </c:pt>
                <c:pt idx="187">
                  <c:v>4.7560000000000002</c:v>
                </c:pt>
                <c:pt idx="188">
                  <c:v>4.758</c:v>
                </c:pt>
                <c:pt idx="189">
                  <c:v>4.7590000000000003</c:v>
                </c:pt>
                <c:pt idx="190">
                  <c:v>4.7610000000000001</c:v>
                </c:pt>
                <c:pt idx="191">
                  <c:v>4.7639999999999985</c:v>
                </c:pt>
                <c:pt idx="192">
                  <c:v>4.766</c:v>
                </c:pt>
                <c:pt idx="193">
                  <c:v>4.7699999999999996</c:v>
                </c:pt>
                <c:pt idx="194">
                  <c:v>4.7729999999999997</c:v>
                </c:pt>
                <c:pt idx="195">
                  <c:v>4.7750000000000004</c:v>
                </c:pt>
                <c:pt idx="196">
                  <c:v>4.7779999999999996</c:v>
                </c:pt>
                <c:pt idx="197">
                  <c:v>4.78</c:v>
                </c:pt>
                <c:pt idx="198">
                  <c:v>4.7809999999999997</c:v>
                </c:pt>
                <c:pt idx="199">
                  <c:v>4.7839999999999998</c:v>
                </c:pt>
                <c:pt idx="200">
                  <c:v>4.7880000000000003</c:v>
                </c:pt>
                <c:pt idx="201">
                  <c:v>4.7910000000000004</c:v>
                </c:pt>
                <c:pt idx="202">
                  <c:v>4.7949999999999955</c:v>
                </c:pt>
                <c:pt idx="203">
                  <c:v>4.8010000000000002</c:v>
                </c:pt>
                <c:pt idx="204">
                  <c:v>4.8049999999999855</c:v>
                </c:pt>
                <c:pt idx="205">
                  <c:v>4.8099999999999996</c:v>
                </c:pt>
                <c:pt idx="206">
                  <c:v>4.8159999999999945</c:v>
                </c:pt>
                <c:pt idx="207">
                  <c:v>4.8199999999999985</c:v>
                </c:pt>
                <c:pt idx="208">
                  <c:v>4.8249999999999673</c:v>
                </c:pt>
                <c:pt idx="209">
                  <c:v>4.83</c:v>
                </c:pt>
                <c:pt idx="210">
                  <c:v>4.8339999999999996</c:v>
                </c:pt>
                <c:pt idx="211">
                  <c:v>4.8410000000000002</c:v>
                </c:pt>
                <c:pt idx="212">
                  <c:v>4.8469999999999995</c:v>
                </c:pt>
                <c:pt idx="213">
                  <c:v>4.851</c:v>
                </c:pt>
                <c:pt idx="214">
                  <c:v>4.8579999999999846</c:v>
                </c:pt>
                <c:pt idx="215">
                  <c:v>4.8639999999999946</c:v>
                </c:pt>
                <c:pt idx="216">
                  <c:v>4.8730000000000002</c:v>
                </c:pt>
                <c:pt idx="217">
                  <c:v>4.8810000000000002</c:v>
                </c:pt>
                <c:pt idx="218">
                  <c:v>4.8890000000000002</c:v>
                </c:pt>
                <c:pt idx="219">
                  <c:v>4.9000000000000004</c:v>
                </c:pt>
                <c:pt idx="220">
                  <c:v>4.9109999999999996</c:v>
                </c:pt>
                <c:pt idx="221">
                  <c:v>4.9210000000000003</c:v>
                </c:pt>
                <c:pt idx="222">
                  <c:v>4.9310000000000134</c:v>
                </c:pt>
                <c:pt idx="223">
                  <c:v>4.944</c:v>
                </c:pt>
                <c:pt idx="224">
                  <c:v>4.9560000000000004</c:v>
                </c:pt>
                <c:pt idx="225">
                  <c:v>4.9700000000000024</c:v>
                </c:pt>
                <c:pt idx="226">
                  <c:v>4.984</c:v>
                </c:pt>
                <c:pt idx="227">
                  <c:v>4.9989999999999997</c:v>
                </c:pt>
                <c:pt idx="228">
                  <c:v>5.0139999999999985</c:v>
                </c:pt>
                <c:pt idx="229">
                  <c:v>5.03</c:v>
                </c:pt>
                <c:pt idx="230">
                  <c:v>5.0449999999999955</c:v>
                </c:pt>
                <c:pt idx="231">
                  <c:v>5.0619999999999985</c:v>
                </c:pt>
                <c:pt idx="232">
                  <c:v>5.0810000000000004</c:v>
                </c:pt>
                <c:pt idx="233">
                  <c:v>5.0990000000000002</c:v>
                </c:pt>
                <c:pt idx="234">
                  <c:v>5.1179999999999755</c:v>
                </c:pt>
                <c:pt idx="235">
                  <c:v>5.1390000000000002</c:v>
                </c:pt>
                <c:pt idx="236">
                  <c:v>5.1589999999999945</c:v>
                </c:pt>
                <c:pt idx="237">
                  <c:v>5.181</c:v>
                </c:pt>
                <c:pt idx="238">
                  <c:v>5.2050000000000001</c:v>
                </c:pt>
                <c:pt idx="239">
                  <c:v>5.2249999999999845</c:v>
                </c:pt>
                <c:pt idx="240">
                  <c:v>5.2469999999999999</c:v>
                </c:pt>
                <c:pt idx="241">
                  <c:v>5.2709999999999999</c:v>
                </c:pt>
                <c:pt idx="242">
                  <c:v>5.2960000000000003</c:v>
                </c:pt>
                <c:pt idx="243">
                  <c:v>5.319</c:v>
                </c:pt>
                <c:pt idx="244">
                  <c:v>5.343</c:v>
                </c:pt>
                <c:pt idx="245">
                  <c:v>5.3689999999999856</c:v>
                </c:pt>
                <c:pt idx="246">
                  <c:v>5.3939999999999975</c:v>
                </c:pt>
                <c:pt idx="247">
                  <c:v>5.42</c:v>
                </c:pt>
                <c:pt idx="248">
                  <c:v>5.4429999999999996</c:v>
                </c:pt>
                <c:pt idx="249">
                  <c:v>5.468</c:v>
                </c:pt>
                <c:pt idx="250">
                  <c:v>5.4939999999999998</c:v>
                </c:pt>
                <c:pt idx="251">
                  <c:v>5.5179999999999945</c:v>
                </c:pt>
                <c:pt idx="252">
                  <c:v>5.5439999999999996</c:v>
                </c:pt>
                <c:pt idx="253">
                  <c:v>5.569</c:v>
                </c:pt>
                <c:pt idx="254">
                  <c:v>5.5949999999999855</c:v>
                </c:pt>
                <c:pt idx="255">
                  <c:v>5.6209999999999845</c:v>
                </c:pt>
                <c:pt idx="256">
                  <c:v>5.6469999999999985</c:v>
                </c:pt>
                <c:pt idx="257">
                  <c:v>5.6719999999999997</c:v>
                </c:pt>
                <c:pt idx="258">
                  <c:v>5.6969999999999965</c:v>
                </c:pt>
                <c:pt idx="259">
                  <c:v>5.7239999999999975</c:v>
                </c:pt>
                <c:pt idx="260">
                  <c:v>5.7480000000000002</c:v>
                </c:pt>
                <c:pt idx="261">
                  <c:v>5.7700000000000014</c:v>
                </c:pt>
                <c:pt idx="262">
                  <c:v>5.7889999999999997</c:v>
                </c:pt>
                <c:pt idx="263">
                  <c:v>5.8039999999999985</c:v>
                </c:pt>
                <c:pt idx="264">
                  <c:v>5.8169999999999975</c:v>
                </c:pt>
                <c:pt idx="265">
                  <c:v>5.8310000000000004</c:v>
                </c:pt>
                <c:pt idx="266">
                  <c:v>5.8460000000000001</c:v>
                </c:pt>
                <c:pt idx="267">
                  <c:v>5.8599999999999985</c:v>
                </c:pt>
                <c:pt idx="268">
                  <c:v>5.8730000000000002</c:v>
                </c:pt>
                <c:pt idx="269">
                  <c:v>5.8849999999999945</c:v>
                </c:pt>
                <c:pt idx="270">
                  <c:v>5.9009999999999998</c:v>
                </c:pt>
                <c:pt idx="271">
                  <c:v>5.915</c:v>
                </c:pt>
                <c:pt idx="272">
                  <c:v>5.9279999999999955</c:v>
                </c:pt>
                <c:pt idx="273">
                  <c:v>5.94</c:v>
                </c:pt>
                <c:pt idx="274">
                  <c:v>5.95</c:v>
                </c:pt>
                <c:pt idx="275">
                  <c:v>5.96</c:v>
                </c:pt>
                <c:pt idx="276">
                  <c:v>5.968</c:v>
                </c:pt>
                <c:pt idx="277">
                  <c:v>5.9760000000000124</c:v>
                </c:pt>
                <c:pt idx="278">
                  <c:v>5.9809999999999999</c:v>
                </c:pt>
                <c:pt idx="279">
                  <c:v>5.9850000000000003</c:v>
                </c:pt>
                <c:pt idx="280">
                  <c:v>5.9880000000000004</c:v>
                </c:pt>
                <c:pt idx="281">
                  <c:v>5.9889999999999999</c:v>
                </c:pt>
                <c:pt idx="282">
                  <c:v>5.9880000000000004</c:v>
                </c:pt>
                <c:pt idx="283">
                  <c:v>5.9829999999999997</c:v>
                </c:pt>
                <c:pt idx="284">
                  <c:v>5.9790000000000134</c:v>
                </c:pt>
                <c:pt idx="285">
                  <c:v>5.9740000000000002</c:v>
                </c:pt>
                <c:pt idx="286">
                  <c:v>5.9660000000000002</c:v>
                </c:pt>
                <c:pt idx="287">
                  <c:v>5.9580000000000002</c:v>
                </c:pt>
                <c:pt idx="288">
                  <c:v>5.95</c:v>
                </c:pt>
                <c:pt idx="289">
                  <c:v>5.9409999999999998</c:v>
                </c:pt>
                <c:pt idx="290">
                  <c:v>5.9320000000000004</c:v>
                </c:pt>
                <c:pt idx="291">
                  <c:v>5.923</c:v>
                </c:pt>
                <c:pt idx="292">
                  <c:v>5.9139999999999997</c:v>
                </c:pt>
                <c:pt idx="293">
                  <c:v>5.9059999999999997</c:v>
                </c:pt>
                <c:pt idx="294">
                  <c:v>5.899</c:v>
                </c:pt>
                <c:pt idx="295">
                  <c:v>5.891</c:v>
                </c:pt>
                <c:pt idx="296">
                  <c:v>5.8849999999999945</c:v>
                </c:pt>
                <c:pt idx="297">
                  <c:v>5.8819999999999997</c:v>
                </c:pt>
                <c:pt idx="298">
                  <c:v>5.8789999999999996</c:v>
                </c:pt>
                <c:pt idx="299">
                  <c:v>5.8760000000000003</c:v>
                </c:pt>
                <c:pt idx="300">
                  <c:v>5.8739999999999997</c:v>
                </c:pt>
                <c:pt idx="301">
                  <c:v>5.8710000000000004</c:v>
                </c:pt>
                <c:pt idx="302">
                  <c:v>5.8689999999999856</c:v>
                </c:pt>
                <c:pt idx="303">
                  <c:v>5.87</c:v>
                </c:pt>
                <c:pt idx="304">
                  <c:v>5.87</c:v>
                </c:pt>
                <c:pt idx="305">
                  <c:v>5.8710000000000004</c:v>
                </c:pt>
                <c:pt idx="306">
                  <c:v>5.8730000000000002</c:v>
                </c:pt>
                <c:pt idx="307">
                  <c:v>5.8769999999999998</c:v>
                </c:pt>
                <c:pt idx="308">
                  <c:v>5.8810000000000002</c:v>
                </c:pt>
                <c:pt idx="309">
                  <c:v>5.8849999999999945</c:v>
                </c:pt>
                <c:pt idx="310">
                  <c:v>5.8879999999999955</c:v>
                </c:pt>
                <c:pt idx="311">
                  <c:v>5.8929999999999945</c:v>
                </c:pt>
                <c:pt idx="312">
                  <c:v>5.8979999999999855</c:v>
                </c:pt>
                <c:pt idx="313">
                  <c:v>5.9029999999999996</c:v>
                </c:pt>
                <c:pt idx="314">
                  <c:v>5.9080000000000004</c:v>
                </c:pt>
                <c:pt idx="315">
                  <c:v>5.9130000000000003</c:v>
                </c:pt>
                <c:pt idx="316">
                  <c:v>5.9189999999999996</c:v>
                </c:pt>
                <c:pt idx="317">
                  <c:v>5.9239999999999995</c:v>
                </c:pt>
                <c:pt idx="318">
                  <c:v>5.9320000000000004</c:v>
                </c:pt>
                <c:pt idx="319">
                  <c:v>5.94</c:v>
                </c:pt>
                <c:pt idx="320">
                  <c:v>5.9470000000000001</c:v>
                </c:pt>
                <c:pt idx="321">
                  <c:v>5.9539999999999997</c:v>
                </c:pt>
                <c:pt idx="322">
                  <c:v>5.9589999999999996</c:v>
                </c:pt>
                <c:pt idx="323">
                  <c:v>5.968</c:v>
                </c:pt>
                <c:pt idx="324">
                  <c:v>5.9760000000000124</c:v>
                </c:pt>
                <c:pt idx="325">
                  <c:v>5.9820000000000002</c:v>
                </c:pt>
                <c:pt idx="326">
                  <c:v>5.9889999999999999</c:v>
                </c:pt>
                <c:pt idx="327">
                  <c:v>5.9950000000000001</c:v>
                </c:pt>
                <c:pt idx="328">
                  <c:v>6</c:v>
                </c:pt>
                <c:pt idx="329">
                  <c:v>6.0069999999999997</c:v>
                </c:pt>
                <c:pt idx="330">
                  <c:v>6.0110000000000001</c:v>
                </c:pt>
                <c:pt idx="331">
                  <c:v>6.0119999999999996</c:v>
                </c:pt>
                <c:pt idx="332">
                  <c:v>6.0129999999999955</c:v>
                </c:pt>
                <c:pt idx="333">
                  <c:v>6.0149999999999855</c:v>
                </c:pt>
                <c:pt idx="334">
                  <c:v>6.0149999999999855</c:v>
                </c:pt>
                <c:pt idx="335">
                  <c:v>6.0179999999999945</c:v>
                </c:pt>
                <c:pt idx="336">
                  <c:v>6.0179999999999945</c:v>
                </c:pt>
                <c:pt idx="337">
                  <c:v>6.0169999999999995</c:v>
                </c:pt>
                <c:pt idx="338">
                  <c:v>6.0110000000000001</c:v>
                </c:pt>
                <c:pt idx="339">
                  <c:v>6.0030000000000001</c:v>
                </c:pt>
                <c:pt idx="340">
                  <c:v>5.9960000000000004</c:v>
                </c:pt>
                <c:pt idx="341">
                  <c:v>5.9859999999999998</c:v>
                </c:pt>
                <c:pt idx="342">
                  <c:v>5.9760000000000124</c:v>
                </c:pt>
                <c:pt idx="343">
                  <c:v>5.9649999999999945</c:v>
                </c:pt>
                <c:pt idx="344">
                  <c:v>5.9489999999999998</c:v>
                </c:pt>
                <c:pt idx="345">
                  <c:v>5.9279999999999955</c:v>
                </c:pt>
                <c:pt idx="346">
                  <c:v>5.9089999999999998</c:v>
                </c:pt>
                <c:pt idx="347">
                  <c:v>5.891</c:v>
                </c:pt>
                <c:pt idx="348">
                  <c:v>5.8710000000000004</c:v>
                </c:pt>
                <c:pt idx="349">
                  <c:v>5.851</c:v>
                </c:pt>
                <c:pt idx="350">
                  <c:v>5.8269999999999955</c:v>
                </c:pt>
                <c:pt idx="351">
                  <c:v>5.7990000000000004</c:v>
                </c:pt>
                <c:pt idx="352">
                  <c:v>5.7700000000000014</c:v>
                </c:pt>
                <c:pt idx="353">
                  <c:v>5.7450000000000001</c:v>
                </c:pt>
                <c:pt idx="354">
                  <c:v>5.7210000000000001</c:v>
                </c:pt>
                <c:pt idx="355">
                  <c:v>5.6979999999999755</c:v>
                </c:pt>
                <c:pt idx="356">
                  <c:v>5.6739999999999995</c:v>
                </c:pt>
                <c:pt idx="357">
                  <c:v>5.649</c:v>
                </c:pt>
                <c:pt idx="358">
                  <c:v>5.6149999999999745</c:v>
                </c:pt>
                <c:pt idx="359">
                  <c:v>5.5759999999999996</c:v>
                </c:pt>
                <c:pt idx="360">
                  <c:v>5.5369999999999999</c:v>
                </c:pt>
                <c:pt idx="361">
                  <c:v>5.5039999999999996</c:v>
                </c:pt>
                <c:pt idx="362">
                  <c:v>5.4749999999999996</c:v>
                </c:pt>
                <c:pt idx="363">
                  <c:v>5.4550000000000001</c:v>
                </c:pt>
                <c:pt idx="364">
                  <c:v>5.4409999999999998</c:v>
                </c:pt>
                <c:pt idx="365">
                  <c:v>5.4239999999999995</c:v>
                </c:pt>
                <c:pt idx="366">
                  <c:v>5.399</c:v>
                </c:pt>
                <c:pt idx="367">
                  <c:v>5.3609999999999856</c:v>
                </c:pt>
                <c:pt idx="368">
                  <c:v>5.3129999999999855</c:v>
                </c:pt>
                <c:pt idx="369">
                  <c:v>5.2590000000000003</c:v>
                </c:pt>
                <c:pt idx="370">
                  <c:v>5.2060000000000004</c:v>
                </c:pt>
                <c:pt idx="371">
                  <c:v>5.1549999999999745</c:v>
                </c:pt>
                <c:pt idx="372">
                  <c:v>5.1079999999999846</c:v>
                </c:pt>
                <c:pt idx="373">
                  <c:v>5.0669999999999975</c:v>
                </c:pt>
                <c:pt idx="374">
                  <c:v>5.03</c:v>
                </c:pt>
                <c:pt idx="375">
                  <c:v>5</c:v>
                </c:pt>
                <c:pt idx="376">
                  <c:v>4.9690000000000003</c:v>
                </c:pt>
                <c:pt idx="377">
                  <c:v>4.9450000000000003</c:v>
                </c:pt>
                <c:pt idx="378">
                  <c:v>4.9249999999999945</c:v>
                </c:pt>
                <c:pt idx="379">
                  <c:v>4.9089999999999998</c:v>
                </c:pt>
                <c:pt idx="380">
                  <c:v>4.8959999999999955</c:v>
                </c:pt>
                <c:pt idx="381">
                  <c:v>4.8839999999999995</c:v>
                </c:pt>
                <c:pt idx="382">
                  <c:v>4.8669999999999956</c:v>
                </c:pt>
                <c:pt idx="383">
                  <c:v>4.8460000000000001</c:v>
                </c:pt>
                <c:pt idx="384">
                  <c:v>4.8169999999999975</c:v>
                </c:pt>
                <c:pt idx="385">
                  <c:v>4.7789999999999999</c:v>
                </c:pt>
                <c:pt idx="386">
                  <c:v>4.7409999999999997</c:v>
                </c:pt>
                <c:pt idx="387">
                  <c:v>4.7060000000000004</c:v>
                </c:pt>
                <c:pt idx="388">
                  <c:v>4.673</c:v>
                </c:pt>
                <c:pt idx="389">
                  <c:v>4.641</c:v>
                </c:pt>
                <c:pt idx="390">
                  <c:v>4.6149999999999745</c:v>
                </c:pt>
                <c:pt idx="391">
                  <c:v>4.5910000000000002</c:v>
                </c:pt>
                <c:pt idx="392">
                  <c:v>4.569</c:v>
                </c:pt>
                <c:pt idx="393">
                  <c:v>4.5519999999999996</c:v>
                </c:pt>
                <c:pt idx="394">
                  <c:v>4.5339999999999998</c:v>
                </c:pt>
                <c:pt idx="395">
                  <c:v>4.516</c:v>
                </c:pt>
                <c:pt idx="396">
                  <c:v>4.4950000000000001</c:v>
                </c:pt>
                <c:pt idx="397">
                  <c:v>4.4720000000000004</c:v>
                </c:pt>
                <c:pt idx="398">
                  <c:v>4.45</c:v>
                </c:pt>
                <c:pt idx="399">
                  <c:v>4.4269999999999996</c:v>
                </c:pt>
                <c:pt idx="400">
                  <c:v>4.407</c:v>
                </c:pt>
                <c:pt idx="401">
                  <c:v>4.3879999999999955</c:v>
                </c:pt>
                <c:pt idx="402">
                  <c:v>4.3710000000000004</c:v>
                </c:pt>
                <c:pt idx="403">
                  <c:v>4.3499999999999996</c:v>
                </c:pt>
                <c:pt idx="404">
                  <c:v>4.3319999999999999</c:v>
                </c:pt>
                <c:pt idx="405">
                  <c:v>4.3149999999999755</c:v>
                </c:pt>
                <c:pt idx="406">
                  <c:v>4.2939999999999996</c:v>
                </c:pt>
                <c:pt idx="407">
                  <c:v>4.2729999999999997</c:v>
                </c:pt>
                <c:pt idx="408">
                  <c:v>4.2549999999999955</c:v>
                </c:pt>
                <c:pt idx="409">
                  <c:v>4.2359999999999998</c:v>
                </c:pt>
                <c:pt idx="410">
                  <c:v>4.218</c:v>
                </c:pt>
                <c:pt idx="411">
                  <c:v>4.202</c:v>
                </c:pt>
                <c:pt idx="412">
                  <c:v>4.1869999999999985</c:v>
                </c:pt>
                <c:pt idx="413">
                  <c:v>4.1669999999999945</c:v>
                </c:pt>
                <c:pt idx="414">
                  <c:v>4.1479999999999855</c:v>
                </c:pt>
                <c:pt idx="415">
                  <c:v>4.1289999999999845</c:v>
                </c:pt>
                <c:pt idx="416">
                  <c:v>4.1099999999999985</c:v>
                </c:pt>
                <c:pt idx="417">
                  <c:v>4.0919999999999996</c:v>
                </c:pt>
                <c:pt idx="418">
                  <c:v>4.0739999999999998</c:v>
                </c:pt>
                <c:pt idx="419">
                  <c:v>4.0549999999999855</c:v>
                </c:pt>
                <c:pt idx="420">
                  <c:v>4.0359999999999996</c:v>
                </c:pt>
                <c:pt idx="421">
                  <c:v>4.0190000000000001</c:v>
                </c:pt>
                <c:pt idx="422">
                  <c:v>4</c:v>
                </c:pt>
                <c:pt idx="423">
                  <c:v>3.9819999999999998</c:v>
                </c:pt>
                <c:pt idx="424">
                  <c:v>3.964</c:v>
                </c:pt>
                <c:pt idx="425">
                  <c:v>3.9470000000000001</c:v>
                </c:pt>
                <c:pt idx="426">
                  <c:v>3.9279999999999999</c:v>
                </c:pt>
                <c:pt idx="427">
                  <c:v>3.9089999999999998</c:v>
                </c:pt>
                <c:pt idx="428">
                  <c:v>3.8909999999999987</c:v>
                </c:pt>
                <c:pt idx="429">
                  <c:v>3.8739999999999997</c:v>
                </c:pt>
                <c:pt idx="430">
                  <c:v>3.8549999999999978</c:v>
                </c:pt>
                <c:pt idx="431">
                  <c:v>3.8379999999999987</c:v>
                </c:pt>
                <c:pt idx="432">
                  <c:v>3.8219999999999987</c:v>
                </c:pt>
                <c:pt idx="433">
                  <c:v>3.8059999999999987</c:v>
                </c:pt>
                <c:pt idx="434">
                  <c:v>3.7930000000000001</c:v>
                </c:pt>
                <c:pt idx="435">
                  <c:v>3.7810000000000001</c:v>
                </c:pt>
                <c:pt idx="436">
                  <c:v>3.7690000000000001</c:v>
                </c:pt>
                <c:pt idx="437">
                  <c:v>3.7600000000000002</c:v>
                </c:pt>
                <c:pt idx="438">
                  <c:v>3.75</c:v>
                </c:pt>
                <c:pt idx="439">
                  <c:v>3.738</c:v>
                </c:pt>
                <c:pt idx="440">
                  <c:v>3.726</c:v>
                </c:pt>
                <c:pt idx="441">
                  <c:v>3.7170000000000001</c:v>
                </c:pt>
                <c:pt idx="442">
                  <c:v>3.7080000000000002</c:v>
                </c:pt>
                <c:pt idx="443">
                  <c:v>3.7010000000000001</c:v>
                </c:pt>
                <c:pt idx="444">
                  <c:v>3.694</c:v>
                </c:pt>
                <c:pt idx="445">
                  <c:v>3.6869999999999998</c:v>
                </c:pt>
                <c:pt idx="446">
                  <c:v>3.68</c:v>
                </c:pt>
                <c:pt idx="447">
                  <c:v>3.6749999999999998</c:v>
                </c:pt>
                <c:pt idx="448">
                  <c:v>3.67</c:v>
                </c:pt>
                <c:pt idx="449">
                  <c:v>3.6669999999999998</c:v>
                </c:pt>
                <c:pt idx="450">
                  <c:v>3.6629999999999998</c:v>
                </c:pt>
                <c:pt idx="451">
                  <c:v>3.661</c:v>
                </c:pt>
                <c:pt idx="452">
                  <c:v>3.6589999999999998</c:v>
                </c:pt>
                <c:pt idx="453">
                  <c:v>3.657</c:v>
                </c:pt>
                <c:pt idx="454">
                  <c:v>3.6559999999999997</c:v>
                </c:pt>
                <c:pt idx="455">
                  <c:v>3.653</c:v>
                </c:pt>
                <c:pt idx="456">
                  <c:v>3.4849999999999999</c:v>
                </c:pt>
                <c:pt idx="457">
                  <c:v>3.6189999999999998</c:v>
                </c:pt>
                <c:pt idx="458">
                  <c:v>3.6869999999999998</c:v>
                </c:pt>
                <c:pt idx="459">
                  <c:v>3.7029999999999998</c:v>
                </c:pt>
                <c:pt idx="460">
                  <c:v>3.7119999999999997</c:v>
                </c:pt>
                <c:pt idx="461">
                  <c:v>3.7189999999999999</c:v>
                </c:pt>
                <c:pt idx="462">
                  <c:v>3.726</c:v>
                </c:pt>
                <c:pt idx="463">
                  <c:v>3.7319999999999998</c:v>
                </c:pt>
                <c:pt idx="464">
                  <c:v>3.738</c:v>
                </c:pt>
                <c:pt idx="465">
                  <c:v>3.7440000000000002</c:v>
                </c:pt>
                <c:pt idx="466">
                  <c:v>3.7519999999999998</c:v>
                </c:pt>
                <c:pt idx="467">
                  <c:v>3.7650000000000001</c:v>
                </c:pt>
                <c:pt idx="468">
                  <c:v>3.7829999999999999</c:v>
                </c:pt>
                <c:pt idx="469">
                  <c:v>3.7959999999999998</c:v>
                </c:pt>
                <c:pt idx="470">
                  <c:v>3.8019999999999987</c:v>
                </c:pt>
                <c:pt idx="471">
                  <c:v>3.8019999999999987</c:v>
                </c:pt>
                <c:pt idx="472">
                  <c:v>3.79</c:v>
                </c:pt>
                <c:pt idx="473">
                  <c:v>3.7669999999999999</c:v>
                </c:pt>
                <c:pt idx="474">
                  <c:v>3.7429999999999999</c:v>
                </c:pt>
                <c:pt idx="475">
                  <c:v>3.7250000000000001</c:v>
                </c:pt>
                <c:pt idx="476">
                  <c:v>3.7189999999999999</c:v>
                </c:pt>
                <c:pt idx="477">
                  <c:v>3.72</c:v>
                </c:pt>
                <c:pt idx="478">
                  <c:v>3.726</c:v>
                </c:pt>
                <c:pt idx="479">
                  <c:v>3.7330000000000001</c:v>
                </c:pt>
                <c:pt idx="480">
                  <c:v>3.742</c:v>
                </c:pt>
                <c:pt idx="481">
                  <c:v>3.7519999999999998</c:v>
                </c:pt>
                <c:pt idx="482">
                  <c:v>3.7640000000000002</c:v>
                </c:pt>
                <c:pt idx="483">
                  <c:v>3.7749999999999999</c:v>
                </c:pt>
                <c:pt idx="484">
                  <c:v>3.7869999999999999</c:v>
                </c:pt>
                <c:pt idx="485">
                  <c:v>3.7989999999999999</c:v>
                </c:pt>
                <c:pt idx="486">
                  <c:v>3.8109999999999977</c:v>
                </c:pt>
                <c:pt idx="487">
                  <c:v>3.823</c:v>
                </c:pt>
                <c:pt idx="488">
                  <c:v>3.8359999999999967</c:v>
                </c:pt>
                <c:pt idx="489">
                  <c:v>3.847</c:v>
                </c:pt>
                <c:pt idx="490">
                  <c:v>3.8609999999999998</c:v>
                </c:pt>
                <c:pt idx="491">
                  <c:v>3.8719999999999977</c:v>
                </c:pt>
                <c:pt idx="492">
                  <c:v>3.8849999999999998</c:v>
                </c:pt>
                <c:pt idx="493">
                  <c:v>3.8959999999999977</c:v>
                </c:pt>
                <c:pt idx="494">
                  <c:v>3.9049999999999998</c:v>
                </c:pt>
                <c:pt idx="495">
                  <c:v>3.9169999999999967</c:v>
                </c:pt>
                <c:pt idx="496">
                  <c:v>3.9279999999999999</c:v>
                </c:pt>
                <c:pt idx="497">
                  <c:v>3.9389999999999987</c:v>
                </c:pt>
                <c:pt idx="498">
                  <c:v>3.9519999999999977</c:v>
                </c:pt>
                <c:pt idx="499">
                  <c:v>3.9619999999999997</c:v>
                </c:pt>
                <c:pt idx="500">
                  <c:v>3.9759999999999978</c:v>
                </c:pt>
                <c:pt idx="501">
                  <c:v>3.9889999999999999</c:v>
                </c:pt>
                <c:pt idx="502">
                  <c:v>4.0030000000000001</c:v>
                </c:pt>
                <c:pt idx="503">
                  <c:v>4.016</c:v>
                </c:pt>
                <c:pt idx="504">
                  <c:v>4.0289999999999955</c:v>
                </c:pt>
                <c:pt idx="505">
                  <c:v>4.0430000000000001</c:v>
                </c:pt>
                <c:pt idx="506">
                  <c:v>4.0549999999999855</c:v>
                </c:pt>
                <c:pt idx="507">
                  <c:v>4.0679999999999845</c:v>
                </c:pt>
                <c:pt idx="508">
                  <c:v>4.0810000000000004</c:v>
                </c:pt>
                <c:pt idx="509">
                  <c:v>4.0939999999999985</c:v>
                </c:pt>
                <c:pt idx="510">
                  <c:v>4.1069999999999975</c:v>
                </c:pt>
                <c:pt idx="511">
                  <c:v>4.1209999999999845</c:v>
                </c:pt>
                <c:pt idx="512">
                  <c:v>4.133</c:v>
                </c:pt>
                <c:pt idx="513">
                  <c:v>4.1459999999999955</c:v>
                </c:pt>
                <c:pt idx="514">
                  <c:v>4.1589999999999945</c:v>
                </c:pt>
                <c:pt idx="515">
                  <c:v>4.1710000000000003</c:v>
                </c:pt>
                <c:pt idx="516">
                  <c:v>4.1839999999999975</c:v>
                </c:pt>
                <c:pt idx="517">
                  <c:v>4.1979999999999755</c:v>
                </c:pt>
                <c:pt idx="518">
                  <c:v>4.2119999999999997</c:v>
                </c:pt>
                <c:pt idx="519">
                  <c:v>4.2279999999999855</c:v>
                </c:pt>
                <c:pt idx="520">
                  <c:v>4.2389999999999999</c:v>
                </c:pt>
                <c:pt idx="521">
                  <c:v>4.2530000000000001</c:v>
                </c:pt>
                <c:pt idx="522">
                  <c:v>4.2669999999999995</c:v>
                </c:pt>
                <c:pt idx="523">
                  <c:v>4.2809999999999997</c:v>
                </c:pt>
                <c:pt idx="524">
                  <c:v>4.2960000000000003</c:v>
                </c:pt>
                <c:pt idx="525">
                  <c:v>4.3099999999999996</c:v>
                </c:pt>
                <c:pt idx="526">
                  <c:v>4.3219999999999965</c:v>
                </c:pt>
                <c:pt idx="527">
                  <c:v>4.335</c:v>
                </c:pt>
                <c:pt idx="528">
                  <c:v>4.3460000000000001</c:v>
                </c:pt>
                <c:pt idx="529">
                  <c:v>4.3599999999999985</c:v>
                </c:pt>
                <c:pt idx="530">
                  <c:v>4.3710000000000004</c:v>
                </c:pt>
                <c:pt idx="531">
                  <c:v>4.383</c:v>
                </c:pt>
                <c:pt idx="532">
                  <c:v>4.3939999999999975</c:v>
                </c:pt>
                <c:pt idx="533">
                  <c:v>4.4059999999999997</c:v>
                </c:pt>
                <c:pt idx="534">
                  <c:v>4.4160000000000004</c:v>
                </c:pt>
                <c:pt idx="535">
                  <c:v>4.4290000000000003</c:v>
                </c:pt>
                <c:pt idx="536">
                  <c:v>4.4400000000000004</c:v>
                </c:pt>
                <c:pt idx="537">
                  <c:v>4.4509999999999996</c:v>
                </c:pt>
                <c:pt idx="538">
                  <c:v>4.4630000000000001</c:v>
                </c:pt>
                <c:pt idx="539">
                  <c:v>4.4740000000000002</c:v>
                </c:pt>
                <c:pt idx="540">
                  <c:v>4.4850000000000003</c:v>
                </c:pt>
                <c:pt idx="541">
                  <c:v>4.4930000000000003</c:v>
                </c:pt>
                <c:pt idx="542">
                  <c:v>4.5030000000000001</c:v>
                </c:pt>
                <c:pt idx="543">
                  <c:v>4.5129999999999955</c:v>
                </c:pt>
                <c:pt idx="544">
                  <c:v>4.5209999999999955</c:v>
                </c:pt>
                <c:pt idx="545">
                  <c:v>4.53</c:v>
                </c:pt>
                <c:pt idx="546">
                  <c:v>4.54</c:v>
                </c:pt>
                <c:pt idx="547">
                  <c:v>4.548</c:v>
                </c:pt>
                <c:pt idx="548">
                  <c:v>4.5569999999999995</c:v>
                </c:pt>
                <c:pt idx="549">
                  <c:v>4.5649999999999755</c:v>
                </c:pt>
                <c:pt idx="550">
                  <c:v>4.5720000000000001</c:v>
                </c:pt>
                <c:pt idx="551">
                  <c:v>4.58</c:v>
                </c:pt>
                <c:pt idx="552">
                  <c:v>4.5869999999999997</c:v>
                </c:pt>
                <c:pt idx="553">
                  <c:v>4.5960000000000001</c:v>
                </c:pt>
                <c:pt idx="554">
                  <c:v>4.6069999999999975</c:v>
                </c:pt>
                <c:pt idx="555">
                  <c:v>4.6159999999999846</c:v>
                </c:pt>
                <c:pt idx="556">
                  <c:v>4.6239999999999855</c:v>
                </c:pt>
                <c:pt idx="557">
                  <c:v>4.6310000000000002</c:v>
                </c:pt>
                <c:pt idx="558">
                  <c:v>4.6399999999999997</c:v>
                </c:pt>
                <c:pt idx="559">
                  <c:v>4.6479999999999855</c:v>
                </c:pt>
                <c:pt idx="560">
                  <c:v>4.6579999999999755</c:v>
                </c:pt>
                <c:pt idx="561">
                  <c:v>4.6669999999999945</c:v>
                </c:pt>
                <c:pt idx="562">
                  <c:v>4.6760000000000002</c:v>
                </c:pt>
                <c:pt idx="563">
                  <c:v>4.6819999999999995</c:v>
                </c:pt>
                <c:pt idx="564">
                  <c:v>4.6879999999999855</c:v>
                </c:pt>
                <c:pt idx="565">
                  <c:v>4.6929999999999845</c:v>
                </c:pt>
              </c:numCache>
            </c:numRef>
          </c:yVal>
        </c:ser>
        <c:axId val="161902592"/>
        <c:axId val="161904512"/>
      </c:scatterChart>
      <c:valAx>
        <c:axId val="161902592"/>
        <c:scaling>
          <c:orientation val="minMax"/>
          <c:max val="640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161904512"/>
        <c:crosses val="autoZero"/>
        <c:crossBetween val="midCat"/>
      </c:valAx>
      <c:valAx>
        <c:axId val="161904512"/>
        <c:scaling>
          <c:orientation val="minMax"/>
          <c:min val="2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90259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spPr>
    <a:solidFill>
      <a:schemeClr val="bg1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851412592207046"/>
          <c:y val="2.9528991062068667E-2"/>
          <c:w val="0.83736263736263739"/>
          <c:h val="0.84144427001570221"/>
        </c:manualLayout>
      </c:layout>
      <c:scatterChart>
        <c:scatterStyle val="lineMarker"/>
        <c:ser>
          <c:idx val="7"/>
          <c:order val="0"/>
          <c:tx>
            <c:v>a</c:v>
          </c:tx>
          <c:marker>
            <c:symbol val="none"/>
          </c:marker>
          <c:xVal>
            <c:numRef>
              <c:f>'UCV ELIANA LUIS TPR SHV13'!$A$2:$A$611</c:f>
              <c:numCache>
                <c:formatCode>General</c:formatCode>
                <c:ptCount val="61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  <c:pt idx="569">
                  <c:v>609</c:v>
                </c:pt>
                <c:pt idx="570">
                  <c:v>610</c:v>
                </c:pt>
                <c:pt idx="571">
                  <c:v>611</c:v>
                </c:pt>
              </c:numCache>
            </c:numRef>
          </c:xVal>
          <c:yVal>
            <c:numRef>
              <c:f>'UCV ELIANA LUIS TPR SHV13'!$I$2:$I$611</c:f>
              <c:numCache>
                <c:formatCode>General</c:formatCode>
                <c:ptCount val="610"/>
                <c:pt idx="0">
                  <c:v>7.8039999999999985</c:v>
                </c:pt>
                <c:pt idx="1">
                  <c:v>7.7949999999999955</c:v>
                </c:pt>
                <c:pt idx="2">
                  <c:v>7.79</c:v>
                </c:pt>
                <c:pt idx="3">
                  <c:v>7.7919999999999998</c:v>
                </c:pt>
                <c:pt idx="4">
                  <c:v>7.8</c:v>
                </c:pt>
                <c:pt idx="5">
                  <c:v>7.8090000000000002</c:v>
                </c:pt>
                <c:pt idx="6">
                  <c:v>7.8209999999999855</c:v>
                </c:pt>
                <c:pt idx="7">
                  <c:v>7.8310000000000004</c:v>
                </c:pt>
                <c:pt idx="8">
                  <c:v>7.8330000000000002</c:v>
                </c:pt>
                <c:pt idx="9">
                  <c:v>7.8339999999999996</c:v>
                </c:pt>
                <c:pt idx="10">
                  <c:v>7.8330000000000002</c:v>
                </c:pt>
                <c:pt idx="11">
                  <c:v>7.8219999999999965</c:v>
                </c:pt>
                <c:pt idx="12">
                  <c:v>7.8129999999999855</c:v>
                </c:pt>
                <c:pt idx="13">
                  <c:v>7.8069999999999995</c:v>
                </c:pt>
                <c:pt idx="14">
                  <c:v>7.8010000000000002</c:v>
                </c:pt>
                <c:pt idx="15">
                  <c:v>7.8</c:v>
                </c:pt>
                <c:pt idx="16">
                  <c:v>7.8</c:v>
                </c:pt>
                <c:pt idx="17">
                  <c:v>7.8</c:v>
                </c:pt>
                <c:pt idx="18">
                  <c:v>7.7990000000000004</c:v>
                </c:pt>
                <c:pt idx="19">
                  <c:v>7.8</c:v>
                </c:pt>
                <c:pt idx="20">
                  <c:v>7.8039999999999985</c:v>
                </c:pt>
                <c:pt idx="21">
                  <c:v>7.8039999999999985</c:v>
                </c:pt>
                <c:pt idx="22">
                  <c:v>7.806</c:v>
                </c:pt>
                <c:pt idx="23">
                  <c:v>7.8069999999999995</c:v>
                </c:pt>
                <c:pt idx="24">
                  <c:v>7.81</c:v>
                </c:pt>
                <c:pt idx="25">
                  <c:v>7.8129999999999855</c:v>
                </c:pt>
                <c:pt idx="26">
                  <c:v>7.8169999999999975</c:v>
                </c:pt>
                <c:pt idx="27">
                  <c:v>7.8209999999999855</c:v>
                </c:pt>
                <c:pt idx="28">
                  <c:v>7.8249999999999691</c:v>
                </c:pt>
                <c:pt idx="29">
                  <c:v>7.8310000000000004</c:v>
                </c:pt>
                <c:pt idx="30">
                  <c:v>7.8360000000000003</c:v>
                </c:pt>
                <c:pt idx="31">
                  <c:v>7.84</c:v>
                </c:pt>
                <c:pt idx="32">
                  <c:v>7.8419999999999996</c:v>
                </c:pt>
                <c:pt idx="33">
                  <c:v>7.843</c:v>
                </c:pt>
                <c:pt idx="34">
                  <c:v>7.8460000000000001</c:v>
                </c:pt>
                <c:pt idx="35">
                  <c:v>7.8479999999999945</c:v>
                </c:pt>
                <c:pt idx="36">
                  <c:v>7.8519999999999985</c:v>
                </c:pt>
                <c:pt idx="37">
                  <c:v>7.8539999999999965</c:v>
                </c:pt>
                <c:pt idx="38">
                  <c:v>7.8569999999999975</c:v>
                </c:pt>
                <c:pt idx="39">
                  <c:v>7.8609999999999856</c:v>
                </c:pt>
                <c:pt idx="40">
                  <c:v>7.8639999999999946</c:v>
                </c:pt>
                <c:pt idx="41">
                  <c:v>7.8659999999999846</c:v>
                </c:pt>
                <c:pt idx="42">
                  <c:v>7.8679999999999755</c:v>
                </c:pt>
                <c:pt idx="43">
                  <c:v>7.8710000000000004</c:v>
                </c:pt>
                <c:pt idx="44">
                  <c:v>7.8739999999999997</c:v>
                </c:pt>
                <c:pt idx="45">
                  <c:v>7.8739999999999997</c:v>
                </c:pt>
                <c:pt idx="46">
                  <c:v>7.8769999999999998</c:v>
                </c:pt>
                <c:pt idx="47">
                  <c:v>7.88</c:v>
                </c:pt>
                <c:pt idx="48">
                  <c:v>7.8810000000000002</c:v>
                </c:pt>
                <c:pt idx="49">
                  <c:v>7.8810000000000002</c:v>
                </c:pt>
                <c:pt idx="50">
                  <c:v>7.88</c:v>
                </c:pt>
                <c:pt idx="51">
                  <c:v>7.8810000000000002</c:v>
                </c:pt>
                <c:pt idx="52">
                  <c:v>7.883</c:v>
                </c:pt>
                <c:pt idx="53">
                  <c:v>7.883</c:v>
                </c:pt>
                <c:pt idx="54">
                  <c:v>7.8819999999999997</c:v>
                </c:pt>
                <c:pt idx="55">
                  <c:v>7.8839999999999995</c:v>
                </c:pt>
                <c:pt idx="56">
                  <c:v>7.8849999999999945</c:v>
                </c:pt>
                <c:pt idx="57">
                  <c:v>7.8849999999999945</c:v>
                </c:pt>
                <c:pt idx="58">
                  <c:v>7.8839999999999995</c:v>
                </c:pt>
                <c:pt idx="59">
                  <c:v>7.8810000000000002</c:v>
                </c:pt>
                <c:pt idx="60">
                  <c:v>7.8789999999999996</c:v>
                </c:pt>
                <c:pt idx="61">
                  <c:v>7.8780000000000001</c:v>
                </c:pt>
                <c:pt idx="62">
                  <c:v>7.8769999999999998</c:v>
                </c:pt>
                <c:pt idx="63">
                  <c:v>7.875</c:v>
                </c:pt>
                <c:pt idx="64">
                  <c:v>7.875</c:v>
                </c:pt>
                <c:pt idx="65">
                  <c:v>7.875</c:v>
                </c:pt>
                <c:pt idx="66">
                  <c:v>7.8739999999999997</c:v>
                </c:pt>
                <c:pt idx="67">
                  <c:v>7.8719999999999999</c:v>
                </c:pt>
                <c:pt idx="68">
                  <c:v>7.8689999999999856</c:v>
                </c:pt>
                <c:pt idx="69">
                  <c:v>7.8689999999999856</c:v>
                </c:pt>
                <c:pt idx="70">
                  <c:v>7.8689999999999856</c:v>
                </c:pt>
                <c:pt idx="71">
                  <c:v>7.87</c:v>
                </c:pt>
                <c:pt idx="72">
                  <c:v>7.87</c:v>
                </c:pt>
                <c:pt idx="73">
                  <c:v>7.87</c:v>
                </c:pt>
                <c:pt idx="74">
                  <c:v>7.8710000000000004</c:v>
                </c:pt>
                <c:pt idx="75">
                  <c:v>7.8730000000000002</c:v>
                </c:pt>
                <c:pt idx="76">
                  <c:v>7.8739999999999997</c:v>
                </c:pt>
                <c:pt idx="77">
                  <c:v>7.8719999999999999</c:v>
                </c:pt>
                <c:pt idx="78">
                  <c:v>7.87</c:v>
                </c:pt>
                <c:pt idx="79">
                  <c:v>7.87</c:v>
                </c:pt>
                <c:pt idx="80">
                  <c:v>7.8689999999999856</c:v>
                </c:pt>
                <c:pt idx="81">
                  <c:v>7.8689999999999856</c:v>
                </c:pt>
                <c:pt idx="82">
                  <c:v>7.8649999999999745</c:v>
                </c:pt>
                <c:pt idx="83">
                  <c:v>7.8629999999999765</c:v>
                </c:pt>
                <c:pt idx="84">
                  <c:v>7.859</c:v>
                </c:pt>
                <c:pt idx="85">
                  <c:v>7.8549999999999756</c:v>
                </c:pt>
                <c:pt idx="86">
                  <c:v>7.8549999999999756</c:v>
                </c:pt>
                <c:pt idx="87">
                  <c:v>7.8569999999999975</c:v>
                </c:pt>
                <c:pt idx="88">
                  <c:v>7.8539999999999965</c:v>
                </c:pt>
                <c:pt idx="89">
                  <c:v>7.8529999999999855</c:v>
                </c:pt>
                <c:pt idx="90">
                  <c:v>7.8539999999999965</c:v>
                </c:pt>
                <c:pt idx="91">
                  <c:v>7.8519999999999985</c:v>
                </c:pt>
                <c:pt idx="92">
                  <c:v>7.851</c:v>
                </c:pt>
                <c:pt idx="93">
                  <c:v>7.8479999999999945</c:v>
                </c:pt>
                <c:pt idx="94">
                  <c:v>7.8449999999999855</c:v>
                </c:pt>
                <c:pt idx="95">
                  <c:v>7.8419999999999996</c:v>
                </c:pt>
                <c:pt idx="96">
                  <c:v>7.8380000000000001</c:v>
                </c:pt>
                <c:pt idx="97">
                  <c:v>7.8330000000000002</c:v>
                </c:pt>
                <c:pt idx="98">
                  <c:v>7.8279999999999745</c:v>
                </c:pt>
                <c:pt idx="99">
                  <c:v>7.8199999999999985</c:v>
                </c:pt>
                <c:pt idx="100">
                  <c:v>7.8139999999999965</c:v>
                </c:pt>
                <c:pt idx="101">
                  <c:v>7.8109999999999955</c:v>
                </c:pt>
                <c:pt idx="102">
                  <c:v>7.806</c:v>
                </c:pt>
                <c:pt idx="103">
                  <c:v>7.798</c:v>
                </c:pt>
                <c:pt idx="104">
                  <c:v>7.7930000000000001</c:v>
                </c:pt>
                <c:pt idx="105">
                  <c:v>7.7869999999999999</c:v>
                </c:pt>
                <c:pt idx="106">
                  <c:v>7.7839999999999998</c:v>
                </c:pt>
                <c:pt idx="107">
                  <c:v>7.7830000000000004</c:v>
                </c:pt>
                <c:pt idx="108">
                  <c:v>7.7809999999999997</c:v>
                </c:pt>
                <c:pt idx="109">
                  <c:v>7.7779999999999996</c:v>
                </c:pt>
                <c:pt idx="110">
                  <c:v>7.7759999999999998</c:v>
                </c:pt>
                <c:pt idx="111">
                  <c:v>7.7750000000000004</c:v>
                </c:pt>
                <c:pt idx="112">
                  <c:v>7.774</c:v>
                </c:pt>
                <c:pt idx="113">
                  <c:v>7.7720000000000002</c:v>
                </c:pt>
                <c:pt idx="114">
                  <c:v>7.774</c:v>
                </c:pt>
                <c:pt idx="115">
                  <c:v>7.774</c:v>
                </c:pt>
                <c:pt idx="116">
                  <c:v>7.7750000000000004</c:v>
                </c:pt>
                <c:pt idx="117">
                  <c:v>7.7720000000000002</c:v>
                </c:pt>
                <c:pt idx="118">
                  <c:v>7.7709999999999999</c:v>
                </c:pt>
                <c:pt idx="119">
                  <c:v>7.7679999999999945</c:v>
                </c:pt>
                <c:pt idx="120">
                  <c:v>7.7639999999999985</c:v>
                </c:pt>
                <c:pt idx="121">
                  <c:v>7.7610000000000001</c:v>
                </c:pt>
                <c:pt idx="122">
                  <c:v>7.7590000000000003</c:v>
                </c:pt>
                <c:pt idx="123">
                  <c:v>7.758</c:v>
                </c:pt>
                <c:pt idx="124">
                  <c:v>7.7549999999999955</c:v>
                </c:pt>
                <c:pt idx="125">
                  <c:v>7.7519999999999998</c:v>
                </c:pt>
                <c:pt idx="126">
                  <c:v>7.7469999999999999</c:v>
                </c:pt>
                <c:pt idx="127">
                  <c:v>7.7409999999999997</c:v>
                </c:pt>
                <c:pt idx="128">
                  <c:v>7.7350000000000003</c:v>
                </c:pt>
                <c:pt idx="129">
                  <c:v>7.7290000000000001</c:v>
                </c:pt>
                <c:pt idx="130">
                  <c:v>7.7239999999999975</c:v>
                </c:pt>
                <c:pt idx="131">
                  <c:v>7.718</c:v>
                </c:pt>
                <c:pt idx="132">
                  <c:v>7.7119999999999997</c:v>
                </c:pt>
                <c:pt idx="133">
                  <c:v>7.7039999999999997</c:v>
                </c:pt>
                <c:pt idx="134">
                  <c:v>7.7</c:v>
                </c:pt>
                <c:pt idx="135">
                  <c:v>7.6949999999999745</c:v>
                </c:pt>
                <c:pt idx="136">
                  <c:v>7.6909999999999945</c:v>
                </c:pt>
                <c:pt idx="137">
                  <c:v>7.6849999999999845</c:v>
                </c:pt>
                <c:pt idx="138">
                  <c:v>7.6790000000000003</c:v>
                </c:pt>
                <c:pt idx="139">
                  <c:v>7.6710000000000003</c:v>
                </c:pt>
                <c:pt idx="140">
                  <c:v>7.6659999999999755</c:v>
                </c:pt>
                <c:pt idx="141">
                  <c:v>7.6589999999999945</c:v>
                </c:pt>
                <c:pt idx="142">
                  <c:v>7.6509999999999945</c:v>
                </c:pt>
                <c:pt idx="143">
                  <c:v>7.6439999999999975</c:v>
                </c:pt>
                <c:pt idx="144">
                  <c:v>7.6369999999999996</c:v>
                </c:pt>
                <c:pt idx="145">
                  <c:v>7.63</c:v>
                </c:pt>
                <c:pt idx="146">
                  <c:v>7.6229999999999745</c:v>
                </c:pt>
                <c:pt idx="147">
                  <c:v>7.6149999999999745</c:v>
                </c:pt>
                <c:pt idx="148">
                  <c:v>7.6059999999999945</c:v>
                </c:pt>
                <c:pt idx="149">
                  <c:v>7.5969999999999995</c:v>
                </c:pt>
                <c:pt idx="150">
                  <c:v>7.59</c:v>
                </c:pt>
                <c:pt idx="151">
                  <c:v>7.5789999999999997</c:v>
                </c:pt>
                <c:pt idx="152">
                  <c:v>7.5709999999999997</c:v>
                </c:pt>
                <c:pt idx="153">
                  <c:v>7.5619999999999985</c:v>
                </c:pt>
                <c:pt idx="154">
                  <c:v>7.5519999999999996</c:v>
                </c:pt>
                <c:pt idx="155">
                  <c:v>7.5410000000000004</c:v>
                </c:pt>
                <c:pt idx="156">
                  <c:v>7.53</c:v>
                </c:pt>
                <c:pt idx="157">
                  <c:v>7.5209999999999955</c:v>
                </c:pt>
                <c:pt idx="158">
                  <c:v>7.5129999999999955</c:v>
                </c:pt>
                <c:pt idx="159">
                  <c:v>7.5039999999999996</c:v>
                </c:pt>
                <c:pt idx="160">
                  <c:v>7.4989999999999997</c:v>
                </c:pt>
                <c:pt idx="161">
                  <c:v>7.4950000000000001</c:v>
                </c:pt>
                <c:pt idx="162">
                  <c:v>7.4930000000000003</c:v>
                </c:pt>
                <c:pt idx="163">
                  <c:v>7.4930000000000003</c:v>
                </c:pt>
                <c:pt idx="164">
                  <c:v>7.4909999999999997</c:v>
                </c:pt>
                <c:pt idx="165">
                  <c:v>7.4889999999999999</c:v>
                </c:pt>
                <c:pt idx="166">
                  <c:v>7.4850000000000003</c:v>
                </c:pt>
                <c:pt idx="167">
                  <c:v>7.4809999999999999</c:v>
                </c:pt>
                <c:pt idx="168">
                  <c:v>7.4779999999999998</c:v>
                </c:pt>
                <c:pt idx="169">
                  <c:v>7.4770000000000003</c:v>
                </c:pt>
                <c:pt idx="170">
                  <c:v>7.4749999999999996</c:v>
                </c:pt>
                <c:pt idx="171">
                  <c:v>7.4740000000000002</c:v>
                </c:pt>
                <c:pt idx="172">
                  <c:v>7.4720000000000004</c:v>
                </c:pt>
                <c:pt idx="173">
                  <c:v>7.4690000000000003</c:v>
                </c:pt>
                <c:pt idx="174">
                  <c:v>7.4700000000000024</c:v>
                </c:pt>
                <c:pt idx="175">
                  <c:v>7.4710000000000134</c:v>
                </c:pt>
                <c:pt idx="176">
                  <c:v>7.4740000000000002</c:v>
                </c:pt>
                <c:pt idx="177">
                  <c:v>7.4760000000000124</c:v>
                </c:pt>
                <c:pt idx="178">
                  <c:v>7.48</c:v>
                </c:pt>
                <c:pt idx="179">
                  <c:v>7.4850000000000003</c:v>
                </c:pt>
                <c:pt idx="180">
                  <c:v>7.4950000000000001</c:v>
                </c:pt>
                <c:pt idx="181">
                  <c:v>7.5039999999999996</c:v>
                </c:pt>
                <c:pt idx="182">
                  <c:v>7.5129999999999955</c:v>
                </c:pt>
                <c:pt idx="183">
                  <c:v>7.5249999999999755</c:v>
                </c:pt>
                <c:pt idx="184">
                  <c:v>7.5359999999999996</c:v>
                </c:pt>
                <c:pt idx="185">
                  <c:v>7.55</c:v>
                </c:pt>
                <c:pt idx="186">
                  <c:v>7.5679999999999845</c:v>
                </c:pt>
                <c:pt idx="187">
                  <c:v>7.5860000000000003</c:v>
                </c:pt>
                <c:pt idx="188">
                  <c:v>7.6079999999999846</c:v>
                </c:pt>
                <c:pt idx="189">
                  <c:v>7.6310000000000002</c:v>
                </c:pt>
                <c:pt idx="190">
                  <c:v>7.6589999999999945</c:v>
                </c:pt>
                <c:pt idx="191">
                  <c:v>7.6869999999999985</c:v>
                </c:pt>
                <c:pt idx="192">
                  <c:v>7.7139999999999995</c:v>
                </c:pt>
                <c:pt idx="193">
                  <c:v>7.7460000000000004</c:v>
                </c:pt>
                <c:pt idx="194">
                  <c:v>7.7779999999999996</c:v>
                </c:pt>
                <c:pt idx="195">
                  <c:v>7.8149999999999755</c:v>
                </c:pt>
                <c:pt idx="196">
                  <c:v>7.859</c:v>
                </c:pt>
                <c:pt idx="197">
                  <c:v>7.907</c:v>
                </c:pt>
                <c:pt idx="198">
                  <c:v>7.9580000000000002</c:v>
                </c:pt>
                <c:pt idx="199">
                  <c:v>8.0130000000000035</c:v>
                </c:pt>
                <c:pt idx="200">
                  <c:v>8.0760000000000005</c:v>
                </c:pt>
                <c:pt idx="201">
                  <c:v>8.145999999999999</c:v>
                </c:pt>
                <c:pt idx="202">
                  <c:v>8.222999999999999</c:v>
                </c:pt>
                <c:pt idx="203">
                  <c:v>8.3060000000000027</c:v>
                </c:pt>
                <c:pt idx="204">
                  <c:v>8.3950000000000067</c:v>
                </c:pt>
                <c:pt idx="205">
                  <c:v>8.49</c:v>
                </c:pt>
                <c:pt idx="206">
                  <c:v>8.593</c:v>
                </c:pt>
                <c:pt idx="207">
                  <c:v>8.7030000000000012</c:v>
                </c:pt>
                <c:pt idx="208">
                  <c:v>8.8190000000000008</c:v>
                </c:pt>
                <c:pt idx="209">
                  <c:v>8.94</c:v>
                </c:pt>
                <c:pt idx="210">
                  <c:v>9.0640000000000001</c:v>
                </c:pt>
                <c:pt idx="211">
                  <c:v>9.1920000000000002</c:v>
                </c:pt>
                <c:pt idx="212">
                  <c:v>9.3260000000000005</c:v>
                </c:pt>
                <c:pt idx="213">
                  <c:v>9.4650000000000247</c:v>
                </c:pt>
                <c:pt idx="214">
                  <c:v>9.609</c:v>
                </c:pt>
                <c:pt idx="215">
                  <c:v>9.7560000000000002</c:v>
                </c:pt>
                <c:pt idx="216">
                  <c:v>9.9080000000000013</c:v>
                </c:pt>
                <c:pt idx="217">
                  <c:v>10.065000000000024</c:v>
                </c:pt>
                <c:pt idx="218">
                  <c:v>10.226999999999999</c:v>
                </c:pt>
                <c:pt idx="219">
                  <c:v>10.394</c:v>
                </c:pt>
                <c:pt idx="220">
                  <c:v>10.568</c:v>
                </c:pt>
                <c:pt idx="221">
                  <c:v>10.746999999999998</c:v>
                </c:pt>
                <c:pt idx="222">
                  <c:v>10.93</c:v>
                </c:pt>
                <c:pt idx="223">
                  <c:v>11.033000000000001</c:v>
                </c:pt>
                <c:pt idx="224">
                  <c:v>11.12</c:v>
                </c:pt>
                <c:pt idx="225">
                  <c:v>11.219999999999999</c:v>
                </c:pt>
                <c:pt idx="226">
                  <c:v>11.317</c:v>
                </c:pt>
                <c:pt idx="227">
                  <c:v>11.414</c:v>
                </c:pt>
                <c:pt idx="228">
                  <c:v>11.511000000000001</c:v>
                </c:pt>
                <c:pt idx="229">
                  <c:v>11.611000000000001</c:v>
                </c:pt>
                <c:pt idx="230">
                  <c:v>11.723000000000001</c:v>
                </c:pt>
                <c:pt idx="231">
                  <c:v>11.83</c:v>
                </c:pt>
                <c:pt idx="232">
                  <c:v>11.93</c:v>
                </c:pt>
                <c:pt idx="233">
                  <c:v>12.037999999999998</c:v>
                </c:pt>
                <c:pt idx="234">
                  <c:v>12.139999999999999</c:v>
                </c:pt>
                <c:pt idx="235">
                  <c:v>12.245999999999999</c:v>
                </c:pt>
                <c:pt idx="236">
                  <c:v>12.359000000000062</c:v>
                </c:pt>
                <c:pt idx="237">
                  <c:v>12.469000000000024</c:v>
                </c:pt>
                <c:pt idx="238">
                  <c:v>12.578000000000001</c:v>
                </c:pt>
                <c:pt idx="239">
                  <c:v>12.693</c:v>
                </c:pt>
                <c:pt idx="240">
                  <c:v>12.801</c:v>
                </c:pt>
                <c:pt idx="241">
                  <c:v>12.913</c:v>
                </c:pt>
                <c:pt idx="242">
                  <c:v>13.029</c:v>
                </c:pt>
                <c:pt idx="243">
                  <c:v>13.140999999999998</c:v>
                </c:pt>
                <c:pt idx="244">
                  <c:v>13.254</c:v>
                </c:pt>
                <c:pt idx="245">
                  <c:v>13.317</c:v>
                </c:pt>
                <c:pt idx="246">
                  <c:v>13.443</c:v>
                </c:pt>
                <c:pt idx="247">
                  <c:v>13.583</c:v>
                </c:pt>
                <c:pt idx="248">
                  <c:v>13.740999999999998</c:v>
                </c:pt>
                <c:pt idx="249">
                  <c:v>13.858000000000002</c:v>
                </c:pt>
                <c:pt idx="250">
                  <c:v>13.967000000000002</c:v>
                </c:pt>
                <c:pt idx="251">
                  <c:v>14.08</c:v>
                </c:pt>
                <c:pt idx="252">
                  <c:v>14.189</c:v>
                </c:pt>
                <c:pt idx="253">
                  <c:v>14.297999999999998</c:v>
                </c:pt>
                <c:pt idx="254">
                  <c:v>14.415000000000004</c:v>
                </c:pt>
                <c:pt idx="255">
                  <c:v>14.521000000000001</c:v>
                </c:pt>
                <c:pt idx="256">
                  <c:v>14.617000000000001</c:v>
                </c:pt>
                <c:pt idx="257">
                  <c:v>14.723000000000001</c:v>
                </c:pt>
                <c:pt idx="258">
                  <c:v>14.834</c:v>
                </c:pt>
                <c:pt idx="259">
                  <c:v>14.937000000000001</c:v>
                </c:pt>
                <c:pt idx="260">
                  <c:v>15.045</c:v>
                </c:pt>
                <c:pt idx="261">
                  <c:v>15.145</c:v>
                </c:pt>
                <c:pt idx="262">
                  <c:v>15.243999999999998</c:v>
                </c:pt>
                <c:pt idx="263">
                  <c:v>15.341000000000001</c:v>
                </c:pt>
                <c:pt idx="264">
                  <c:v>15.441000000000001</c:v>
                </c:pt>
                <c:pt idx="265">
                  <c:v>15.623000000000001</c:v>
                </c:pt>
                <c:pt idx="266">
                  <c:v>15.8</c:v>
                </c:pt>
                <c:pt idx="267">
                  <c:v>15.963000000000006</c:v>
                </c:pt>
                <c:pt idx="268">
                  <c:v>16.106999999999999</c:v>
                </c:pt>
                <c:pt idx="269">
                  <c:v>16.228999999999989</c:v>
                </c:pt>
                <c:pt idx="270">
                  <c:v>16.334000000000035</c:v>
                </c:pt>
                <c:pt idx="271">
                  <c:v>16.428999999999867</c:v>
                </c:pt>
                <c:pt idx="272">
                  <c:v>16.526</c:v>
                </c:pt>
                <c:pt idx="273">
                  <c:v>16.622</c:v>
                </c:pt>
                <c:pt idx="274">
                  <c:v>16.713999999999999</c:v>
                </c:pt>
                <c:pt idx="275">
                  <c:v>16.795000000000002</c:v>
                </c:pt>
                <c:pt idx="276">
                  <c:v>16.869</c:v>
                </c:pt>
                <c:pt idx="277">
                  <c:v>16.933</c:v>
                </c:pt>
                <c:pt idx="278">
                  <c:v>16.994</c:v>
                </c:pt>
                <c:pt idx="279">
                  <c:v>17.048999999999989</c:v>
                </c:pt>
                <c:pt idx="280">
                  <c:v>17.099</c:v>
                </c:pt>
                <c:pt idx="281">
                  <c:v>17.146999999999988</c:v>
                </c:pt>
                <c:pt idx="282">
                  <c:v>17.190999999999999</c:v>
                </c:pt>
                <c:pt idx="283">
                  <c:v>17.225999999999889</c:v>
                </c:pt>
                <c:pt idx="284">
                  <c:v>17.257999999999999</c:v>
                </c:pt>
                <c:pt idx="285">
                  <c:v>17.279999999999987</c:v>
                </c:pt>
                <c:pt idx="286">
                  <c:v>17.297999999999988</c:v>
                </c:pt>
                <c:pt idx="287">
                  <c:v>17.309000000000001</c:v>
                </c:pt>
                <c:pt idx="288">
                  <c:v>17.315000000000001</c:v>
                </c:pt>
                <c:pt idx="289">
                  <c:v>17.318000000000001</c:v>
                </c:pt>
                <c:pt idx="290">
                  <c:v>17.315999999999999</c:v>
                </c:pt>
                <c:pt idx="291">
                  <c:v>17.306000000000001</c:v>
                </c:pt>
                <c:pt idx="292">
                  <c:v>17.292999999999989</c:v>
                </c:pt>
                <c:pt idx="293">
                  <c:v>17.271000000000001</c:v>
                </c:pt>
                <c:pt idx="294">
                  <c:v>17.245999999999889</c:v>
                </c:pt>
                <c:pt idx="295">
                  <c:v>17.215</c:v>
                </c:pt>
                <c:pt idx="296">
                  <c:v>17.177000000000035</c:v>
                </c:pt>
                <c:pt idx="297">
                  <c:v>17.132999999999999</c:v>
                </c:pt>
                <c:pt idx="298">
                  <c:v>17.081</c:v>
                </c:pt>
                <c:pt idx="299">
                  <c:v>17.026</c:v>
                </c:pt>
                <c:pt idx="300">
                  <c:v>16.963999999999889</c:v>
                </c:pt>
                <c:pt idx="301">
                  <c:v>16.896999999999988</c:v>
                </c:pt>
                <c:pt idx="302">
                  <c:v>16.818000000000001</c:v>
                </c:pt>
                <c:pt idx="303">
                  <c:v>16.734999999999999</c:v>
                </c:pt>
                <c:pt idx="304">
                  <c:v>16.645</c:v>
                </c:pt>
                <c:pt idx="305">
                  <c:v>16.545999999999989</c:v>
                </c:pt>
                <c:pt idx="306">
                  <c:v>16.439999999999987</c:v>
                </c:pt>
                <c:pt idx="307">
                  <c:v>16.326000000000001</c:v>
                </c:pt>
                <c:pt idx="308">
                  <c:v>16.202000000000002</c:v>
                </c:pt>
                <c:pt idx="309">
                  <c:v>16.071000000000005</c:v>
                </c:pt>
                <c:pt idx="310">
                  <c:v>15.935</c:v>
                </c:pt>
                <c:pt idx="311">
                  <c:v>15.789</c:v>
                </c:pt>
                <c:pt idx="312">
                  <c:v>15.630999999999998</c:v>
                </c:pt>
                <c:pt idx="313">
                  <c:v>15.469000000000024</c:v>
                </c:pt>
                <c:pt idx="314">
                  <c:v>15.296000000000001</c:v>
                </c:pt>
                <c:pt idx="315">
                  <c:v>15.116</c:v>
                </c:pt>
                <c:pt idx="316">
                  <c:v>14.932</c:v>
                </c:pt>
                <c:pt idx="317">
                  <c:v>14.740999999999998</c:v>
                </c:pt>
                <c:pt idx="318">
                  <c:v>14.626000000000001</c:v>
                </c:pt>
                <c:pt idx="319">
                  <c:v>14.547999999999998</c:v>
                </c:pt>
                <c:pt idx="320">
                  <c:v>14.450000000000006</c:v>
                </c:pt>
                <c:pt idx="321">
                  <c:v>14.352000000000073</c:v>
                </c:pt>
                <c:pt idx="322">
                  <c:v>14.245999999999999</c:v>
                </c:pt>
                <c:pt idx="323">
                  <c:v>14.143000000000001</c:v>
                </c:pt>
                <c:pt idx="324">
                  <c:v>14.035</c:v>
                </c:pt>
                <c:pt idx="325">
                  <c:v>13.94</c:v>
                </c:pt>
                <c:pt idx="326">
                  <c:v>13.831</c:v>
                </c:pt>
                <c:pt idx="327">
                  <c:v>13.717000000000001</c:v>
                </c:pt>
                <c:pt idx="328">
                  <c:v>13.61</c:v>
                </c:pt>
                <c:pt idx="329">
                  <c:v>13.505000000000004</c:v>
                </c:pt>
                <c:pt idx="330">
                  <c:v>13.391</c:v>
                </c:pt>
                <c:pt idx="331">
                  <c:v>13.279</c:v>
                </c:pt>
                <c:pt idx="332">
                  <c:v>13.164</c:v>
                </c:pt>
                <c:pt idx="333">
                  <c:v>13.048999999999999</c:v>
                </c:pt>
                <c:pt idx="334">
                  <c:v>12.937000000000001</c:v>
                </c:pt>
                <c:pt idx="335">
                  <c:v>12.822000000000006</c:v>
                </c:pt>
                <c:pt idx="336">
                  <c:v>12.709</c:v>
                </c:pt>
                <c:pt idx="337">
                  <c:v>12.596</c:v>
                </c:pt>
                <c:pt idx="338">
                  <c:v>12.477</c:v>
                </c:pt>
                <c:pt idx="339">
                  <c:v>12.366000000000026</c:v>
                </c:pt>
                <c:pt idx="340">
                  <c:v>12.25</c:v>
                </c:pt>
                <c:pt idx="341">
                  <c:v>12.133000000000001</c:v>
                </c:pt>
                <c:pt idx="342">
                  <c:v>12.018000000000001</c:v>
                </c:pt>
                <c:pt idx="343">
                  <c:v>11.903</c:v>
                </c:pt>
                <c:pt idx="344">
                  <c:v>11.792</c:v>
                </c:pt>
                <c:pt idx="345">
                  <c:v>11.68</c:v>
                </c:pt>
                <c:pt idx="346">
                  <c:v>11.568</c:v>
                </c:pt>
                <c:pt idx="347">
                  <c:v>11.453000000000022</c:v>
                </c:pt>
                <c:pt idx="348">
                  <c:v>11.344000000000001</c:v>
                </c:pt>
                <c:pt idx="349">
                  <c:v>11.236999999999998</c:v>
                </c:pt>
                <c:pt idx="350">
                  <c:v>11.129</c:v>
                </c:pt>
                <c:pt idx="351">
                  <c:v>11.017000000000001</c:v>
                </c:pt>
                <c:pt idx="352">
                  <c:v>10.911</c:v>
                </c:pt>
                <c:pt idx="353">
                  <c:v>10.808</c:v>
                </c:pt>
                <c:pt idx="354">
                  <c:v>10.701000000000001</c:v>
                </c:pt>
                <c:pt idx="355">
                  <c:v>10.598000000000001</c:v>
                </c:pt>
                <c:pt idx="356">
                  <c:v>10.497</c:v>
                </c:pt>
                <c:pt idx="357">
                  <c:v>10.394</c:v>
                </c:pt>
                <c:pt idx="358">
                  <c:v>10.201000000000001</c:v>
                </c:pt>
                <c:pt idx="359">
                  <c:v>10.014000000000001</c:v>
                </c:pt>
                <c:pt idx="360">
                  <c:v>9.8340000000000014</c:v>
                </c:pt>
                <c:pt idx="361">
                  <c:v>9.6580000000000013</c:v>
                </c:pt>
                <c:pt idx="362">
                  <c:v>9.4890000000000008</c:v>
                </c:pt>
                <c:pt idx="363">
                  <c:v>9.3290000000000006</c:v>
                </c:pt>
                <c:pt idx="364">
                  <c:v>9.177999999999999</c:v>
                </c:pt>
                <c:pt idx="365">
                  <c:v>9.0350000000000001</c:v>
                </c:pt>
                <c:pt idx="366">
                  <c:v>8.9020000000000028</c:v>
                </c:pt>
                <c:pt idx="367">
                  <c:v>8.7790000000000017</c:v>
                </c:pt>
                <c:pt idx="368">
                  <c:v>8.6640000000000015</c:v>
                </c:pt>
                <c:pt idx="369">
                  <c:v>8.5580000000000016</c:v>
                </c:pt>
                <c:pt idx="370">
                  <c:v>8.4630000000000027</c:v>
                </c:pt>
                <c:pt idx="371">
                  <c:v>8.3770000000000007</c:v>
                </c:pt>
                <c:pt idx="372">
                  <c:v>8.3000000000000007</c:v>
                </c:pt>
                <c:pt idx="373">
                  <c:v>8.2329999999999988</c:v>
                </c:pt>
                <c:pt idx="374">
                  <c:v>8.1740000000000013</c:v>
                </c:pt>
                <c:pt idx="375">
                  <c:v>8.1260000000000012</c:v>
                </c:pt>
                <c:pt idx="376">
                  <c:v>8.0820000000000007</c:v>
                </c:pt>
                <c:pt idx="377">
                  <c:v>8.0469999999999988</c:v>
                </c:pt>
                <c:pt idx="378">
                  <c:v>8.0170000000000012</c:v>
                </c:pt>
                <c:pt idx="379">
                  <c:v>7.9969999999999999</c:v>
                </c:pt>
                <c:pt idx="380">
                  <c:v>7.9809999999999999</c:v>
                </c:pt>
                <c:pt idx="381">
                  <c:v>7.9710000000000134</c:v>
                </c:pt>
                <c:pt idx="382">
                  <c:v>7.9630000000000001</c:v>
                </c:pt>
                <c:pt idx="383">
                  <c:v>7.9580000000000002</c:v>
                </c:pt>
                <c:pt idx="384">
                  <c:v>7.9569999999999999</c:v>
                </c:pt>
                <c:pt idx="385">
                  <c:v>7.9550000000000001</c:v>
                </c:pt>
                <c:pt idx="386">
                  <c:v>7.9550000000000001</c:v>
                </c:pt>
                <c:pt idx="387">
                  <c:v>7.9560000000000004</c:v>
                </c:pt>
                <c:pt idx="388">
                  <c:v>7.9580000000000002</c:v>
                </c:pt>
                <c:pt idx="389">
                  <c:v>7.9630000000000001</c:v>
                </c:pt>
                <c:pt idx="390">
                  <c:v>7.9690000000000003</c:v>
                </c:pt>
                <c:pt idx="391">
                  <c:v>7.9710000000000134</c:v>
                </c:pt>
                <c:pt idx="392">
                  <c:v>7.9760000000000124</c:v>
                </c:pt>
                <c:pt idx="393">
                  <c:v>7.9809999999999999</c:v>
                </c:pt>
                <c:pt idx="394">
                  <c:v>7.9850000000000003</c:v>
                </c:pt>
                <c:pt idx="395">
                  <c:v>7.9870000000000001</c:v>
                </c:pt>
                <c:pt idx="396">
                  <c:v>7.9930000000000003</c:v>
                </c:pt>
                <c:pt idx="397">
                  <c:v>8</c:v>
                </c:pt>
                <c:pt idx="398">
                  <c:v>8.0010000000000012</c:v>
                </c:pt>
                <c:pt idx="399">
                  <c:v>8.0030000000000001</c:v>
                </c:pt>
                <c:pt idx="400">
                  <c:v>8.0060000000000002</c:v>
                </c:pt>
                <c:pt idx="401">
                  <c:v>8.0070000000000014</c:v>
                </c:pt>
                <c:pt idx="402">
                  <c:v>8.0090000000000003</c:v>
                </c:pt>
                <c:pt idx="403">
                  <c:v>8.0120000000000005</c:v>
                </c:pt>
                <c:pt idx="404">
                  <c:v>8.0150000000000006</c:v>
                </c:pt>
                <c:pt idx="405">
                  <c:v>8.0179999999999989</c:v>
                </c:pt>
                <c:pt idx="406">
                  <c:v>8.0190000000000001</c:v>
                </c:pt>
                <c:pt idx="407">
                  <c:v>8.0179999999999989</c:v>
                </c:pt>
                <c:pt idx="408">
                  <c:v>8.016</c:v>
                </c:pt>
                <c:pt idx="409">
                  <c:v>8.0130000000000035</c:v>
                </c:pt>
                <c:pt idx="410">
                  <c:v>8.0070000000000014</c:v>
                </c:pt>
                <c:pt idx="411">
                  <c:v>8.0020000000000007</c:v>
                </c:pt>
                <c:pt idx="412">
                  <c:v>7.9960000000000004</c:v>
                </c:pt>
                <c:pt idx="413">
                  <c:v>7.99</c:v>
                </c:pt>
                <c:pt idx="414">
                  <c:v>7.9829999999999997</c:v>
                </c:pt>
                <c:pt idx="415">
                  <c:v>7.9770000000000003</c:v>
                </c:pt>
                <c:pt idx="416">
                  <c:v>7.9700000000000024</c:v>
                </c:pt>
                <c:pt idx="417">
                  <c:v>7.96</c:v>
                </c:pt>
                <c:pt idx="418">
                  <c:v>7.952</c:v>
                </c:pt>
                <c:pt idx="419">
                  <c:v>7.9450000000000003</c:v>
                </c:pt>
                <c:pt idx="420">
                  <c:v>7.9390000000000134</c:v>
                </c:pt>
                <c:pt idx="421">
                  <c:v>7.9310000000000134</c:v>
                </c:pt>
                <c:pt idx="422">
                  <c:v>7.9260000000000002</c:v>
                </c:pt>
                <c:pt idx="423">
                  <c:v>7.92</c:v>
                </c:pt>
                <c:pt idx="424">
                  <c:v>7.9119999999999999</c:v>
                </c:pt>
                <c:pt idx="425">
                  <c:v>7.9009999999999998</c:v>
                </c:pt>
                <c:pt idx="426">
                  <c:v>7.8929999999999945</c:v>
                </c:pt>
                <c:pt idx="427">
                  <c:v>7.8810000000000002</c:v>
                </c:pt>
                <c:pt idx="428">
                  <c:v>7.87</c:v>
                </c:pt>
                <c:pt idx="429">
                  <c:v>7.859</c:v>
                </c:pt>
                <c:pt idx="430">
                  <c:v>7.8490000000000002</c:v>
                </c:pt>
                <c:pt idx="431">
                  <c:v>7.8410000000000002</c:v>
                </c:pt>
                <c:pt idx="432">
                  <c:v>7.8339999999999996</c:v>
                </c:pt>
                <c:pt idx="433">
                  <c:v>7.8259999999999845</c:v>
                </c:pt>
                <c:pt idx="434">
                  <c:v>7.8179999999999845</c:v>
                </c:pt>
                <c:pt idx="435">
                  <c:v>7.8090000000000002</c:v>
                </c:pt>
                <c:pt idx="436">
                  <c:v>7.8029999999999955</c:v>
                </c:pt>
                <c:pt idx="437">
                  <c:v>7.7960000000000003</c:v>
                </c:pt>
                <c:pt idx="438">
                  <c:v>7.7889999999999997</c:v>
                </c:pt>
                <c:pt idx="439">
                  <c:v>7.78</c:v>
                </c:pt>
                <c:pt idx="440">
                  <c:v>7.7709999999999999</c:v>
                </c:pt>
                <c:pt idx="441">
                  <c:v>7.7639999999999985</c:v>
                </c:pt>
                <c:pt idx="442">
                  <c:v>7.7639999999999985</c:v>
                </c:pt>
                <c:pt idx="443">
                  <c:v>7.758</c:v>
                </c:pt>
                <c:pt idx="444">
                  <c:v>7.75</c:v>
                </c:pt>
                <c:pt idx="445">
                  <c:v>7.7439999999999998</c:v>
                </c:pt>
                <c:pt idx="446">
                  <c:v>7.7370000000000001</c:v>
                </c:pt>
                <c:pt idx="447">
                  <c:v>7.74</c:v>
                </c:pt>
                <c:pt idx="448">
                  <c:v>7.734</c:v>
                </c:pt>
                <c:pt idx="449">
                  <c:v>7.7269999999999985</c:v>
                </c:pt>
                <c:pt idx="450">
                  <c:v>7.7190000000000003</c:v>
                </c:pt>
                <c:pt idx="451">
                  <c:v>7.7119999999999997</c:v>
                </c:pt>
                <c:pt idx="452">
                  <c:v>7.7060000000000004</c:v>
                </c:pt>
                <c:pt idx="453">
                  <c:v>7.7050000000000001</c:v>
                </c:pt>
                <c:pt idx="454">
                  <c:v>7.6959999999999855</c:v>
                </c:pt>
                <c:pt idx="455">
                  <c:v>7.6890000000000001</c:v>
                </c:pt>
                <c:pt idx="456">
                  <c:v>7.6819999999999995</c:v>
                </c:pt>
                <c:pt idx="457">
                  <c:v>7.6760000000000002</c:v>
                </c:pt>
                <c:pt idx="458">
                  <c:v>7.6679999999999682</c:v>
                </c:pt>
                <c:pt idx="459">
                  <c:v>7.6579999999999755</c:v>
                </c:pt>
                <c:pt idx="460">
                  <c:v>7.6559999999999855</c:v>
                </c:pt>
                <c:pt idx="461">
                  <c:v>7.649</c:v>
                </c:pt>
                <c:pt idx="462">
                  <c:v>7.6419999999999995</c:v>
                </c:pt>
                <c:pt idx="463">
                  <c:v>7.6310000000000002</c:v>
                </c:pt>
                <c:pt idx="464">
                  <c:v>7.6219999999999946</c:v>
                </c:pt>
                <c:pt idx="465">
                  <c:v>7.609</c:v>
                </c:pt>
                <c:pt idx="466">
                  <c:v>7.5960000000000001</c:v>
                </c:pt>
                <c:pt idx="467">
                  <c:v>7.5810000000000004</c:v>
                </c:pt>
                <c:pt idx="468">
                  <c:v>7.5619999999999985</c:v>
                </c:pt>
                <c:pt idx="469">
                  <c:v>7.5430000000000001</c:v>
                </c:pt>
                <c:pt idx="470">
                  <c:v>7.53</c:v>
                </c:pt>
                <c:pt idx="471">
                  <c:v>7.5129999999999955</c:v>
                </c:pt>
                <c:pt idx="472">
                  <c:v>7.4950000000000001</c:v>
                </c:pt>
                <c:pt idx="473">
                  <c:v>7.4740000000000002</c:v>
                </c:pt>
                <c:pt idx="474">
                  <c:v>7.4530000000000003</c:v>
                </c:pt>
                <c:pt idx="475">
                  <c:v>7.4329999999999998</c:v>
                </c:pt>
                <c:pt idx="476">
                  <c:v>7.4119999999999999</c:v>
                </c:pt>
                <c:pt idx="477">
                  <c:v>7.391</c:v>
                </c:pt>
                <c:pt idx="478">
                  <c:v>7.3739999999999997</c:v>
                </c:pt>
                <c:pt idx="479">
                  <c:v>7.3529999999999855</c:v>
                </c:pt>
                <c:pt idx="480">
                  <c:v>7.3319999999999999</c:v>
                </c:pt>
                <c:pt idx="481">
                  <c:v>7.3119999999999985</c:v>
                </c:pt>
                <c:pt idx="482">
                  <c:v>7.2919999999999998</c:v>
                </c:pt>
                <c:pt idx="483">
                  <c:v>7.2720000000000002</c:v>
                </c:pt>
                <c:pt idx="484">
                  <c:v>7.2480000000000002</c:v>
                </c:pt>
                <c:pt idx="485">
                  <c:v>7.2290000000000001</c:v>
                </c:pt>
                <c:pt idx="486">
                  <c:v>7.2130000000000001</c:v>
                </c:pt>
                <c:pt idx="487">
                  <c:v>7.1939999999999955</c:v>
                </c:pt>
                <c:pt idx="488">
                  <c:v>7.173</c:v>
                </c:pt>
                <c:pt idx="489">
                  <c:v>7.1539999999999955</c:v>
                </c:pt>
                <c:pt idx="490">
                  <c:v>7.1310000000000002</c:v>
                </c:pt>
                <c:pt idx="491">
                  <c:v>7.1049999999999756</c:v>
                </c:pt>
                <c:pt idx="492">
                  <c:v>7.0789999999999997</c:v>
                </c:pt>
                <c:pt idx="493">
                  <c:v>7.0549999999999855</c:v>
                </c:pt>
                <c:pt idx="494">
                  <c:v>7.03</c:v>
                </c:pt>
                <c:pt idx="495">
                  <c:v>7.0030000000000001</c:v>
                </c:pt>
                <c:pt idx="496">
                  <c:v>6.9720000000000004</c:v>
                </c:pt>
                <c:pt idx="497">
                  <c:v>6.94</c:v>
                </c:pt>
                <c:pt idx="498">
                  <c:v>6.9050000000000002</c:v>
                </c:pt>
                <c:pt idx="499">
                  <c:v>6.8730000000000002</c:v>
                </c:pt>
                <c:pt idx="500">
                  <c:v>6.84</c:v>
                </c:pt>
                <c:pt idx="501">
                  <c:v>6.806</c:v>
                </c:pt>
                <c:pt idx="502">
                  <c:v>6.7700000000000014</c:v>
                </c:pt>
                <c:pt idx="503">
                  <c:v>6.734</c:v>
                </c:pt>
                <c:pt idx="504">
                  <c:v>6.6969999999999965</c:v>
                </c:pt>
                <c:pt idx="505">
                  <c:v>6.6589999999999945</c:v>
                </c:pt>
                <c:pt idx="506">
                  <c:v>6.6199999999999966</c:v>
                </c:pt>
                <c:pt idx="507">
                  <c:v>6.5789999999999997</c:v>
                </c:pt>
                <c:pt idx="508">
                  <c:v>6.5359999999999996</c:v>
                </c:pt>
                <c:pt idx="509">
                  <c:v>6.4909999999999997</c:v>
                </c:pt>
                <c:pt idx="510">
                  <c:v>6.4450000000000003</c:v>
                </c:pt>
                <c:pt idx="511">
                  <c:v>6.4009999999999998</c:v>
                </c:pt>
                <c:pt idx="512">
                  <c:v>6.3549999999999756</c:v>
                </c:pt>
                <c:pt idx="513">
                  <c:v>6.3090000000000002</c:v>
                </c:pt>
                <c:pt idx="514">
                  <c:v>6.26</c:v>
                </c:pt>
                <c:pt idx="515">
                  <c:v>6.2130000000000001</c:v>
                </c:pt>
                <c:pt idx="516">
                  <c:v>6.1629999999999745</c:v>
                </c:pt>
                <c:pt idx="517">
                  <c:v>6.1139999999999946</c:v>
                </c:pt>
                <c:pt idx="518">
                  <c:v>6.0609999999999955</c:v>
                </c:pt>
                <c:pt idx="519">
                  <c:v>6.008</c:v>
                </c:pt>
                <c:pt idx="520">
                  <c:v>5.9539999999999997</c:v>
                </c:pt>
                <c:pt idx="521">
                  <c:v>5.8979999999999855</c:v>
                </c:pt>
                <c:pt idx="522">
                  <c:v>5.8390000000000004</c:v>
                </c:pt>
                <c:pt idx="523">
                  <c:v>5.7809999999999997</c:v>
                </c:pt>
                <c:pt idx="524">
                  <c:v>5.72</c:v>
                </c:pt>
                <c:pt idx="525">
                  <c:v>5.6589999999999945</c:v>
                </c:pt>
                <c:pt idx="526">
                  <c:v>5.5939999999999985</c:v>
                </c:pt>
                <c:pt idx="527">
                  <c:v>5.5269999999999975</c:v>
                </c:pt>
                <c:pt idx="528">
                  <c:v>5.46</c:v>
                </c:pt>
                <c:pt idx="529">
                  <c:v>5.391</c:v>
                </c:pt>
                <c:pt idx="530">
                  <c:v>5.3209999999999855</c:v>
                </c:pt>
                <c:pt idx="531">
                  <c:v>5.2519999999999998</c:v>
                </c:pt>
                <c:pt idx="532">
                  <c:v>5.1779999999999955</c:v>
                </c:pt>
                <c:pt idx="533">
                  <c:v>5.1019999999999985</c:v>
                </c:pt>
                <c:pt idx="534">
                  <c:v>5.0249999999999755</c:v>
                </c:pt>
                <c:pt idx="535">
                  <c:v>4.9459999999999997</c:v>
                </c:pt>
                <c:pt idx="536">
                  <c:v>4.8679999999999755</c:v>
                </c:pt>
                <c:pt idx="537">
                  <c:v>4.7930000000000001</c:v>
                </c:pt>
                <c:pt idx="538">
                  <c:v>4.7219999999999995</c:v>
                </c:pt>
                <c:pt idx="539">
                  <c:v>4.6529999999999845</c:v>
                </c:pt>
                <c:pt idx="540">
                  <c:v>4.5880000000000001</c:v>
                </c:pt>
                <c:pt idx="541">
                  <c:v>4.5269999999999975</c:v>
                </c:pt>
                <c:pt idx="542">
                  <c:v>4.4649999999999945</c:v>
                </c:pt>
                <c:pt idx="543">
                  <c:v>4.4089999999999998</c:v>
                </c:pt>
                <c:pt idx="544">
                  <c:v>4.3579999999999846</c:v>
                </c:pt>
                <c:pt idx="545">
                  <c:v>4.3099999999999996</c:v>
                </c:pt>
                <c:pt idx="546">
                  <c:v>4.2720000000000002</c:v>
                </c:pt>
                <c:pt idx="547">
                  <c:v>4.2350000000000003</c:v>
                </c:pt>
                <c:pt idx="548">
                  <c:v>4.202</c:v>
                </c:pt>
                <c:pt idx="549">
                  <c:v>4.1739999999999995</c:v>
                </c:pt>
                <c:pt idx="550">
                  <c:v>4.1529999999999845</c:v>
                </c:pt>
                <c:pt idx="551">
                  <c:v>4.1369999999999996</c:v>
                </c:pt>
                <c:pt idx="552">
                  <c:v>4.1269999999999945</c:v>
                </c:pt>
                <c:pt idx="553">
                  <c:v>4.1229999999999745</c:v>
                </c:pt>
                <c:pt idx="554">
                  <c:v>4.1279999999999673</c:v>
                </c:pt>
                <c:pt idx="555">
                  <c:v>4.1419999999999995</c:v>
                </c:pt>
                <c:pt idx="556">
                  <c:v>4.1659999999999755</c:v>
                </c:pt>
                <c:pt idx="557">
                  <c:v>4.2009999999999996</c:v>
                </c:pt>
                <c:pt idx="558">
                  <c:v>4.2469999999999999</c:v>
                </c:pt>
                <c:pt idx="559">
                  <c:v>4.3090000000000002</c:v>
                </c:pt>
                <c:pt idx="560">
                  <c:v>4.3819999999999997</c:v>
                </c:pt>
                <c:pt idx="561">
                  <c:v>4.4639999999999995</c:v>
                </c:pt>
                <c:pt idx="562">
                  <c:v>4.5519999999999996</c:v>
                </c:pt>
                <c:pt idx="563">
                  <c:v>4.6399999999999997</c:v>
                </c:pt>
                <c:pt idx="564">
                  <c:v>4.7249999999999845</c:v>
                </c:pt>
                <c:pt idx="565">
                  <c:v>4.8099999999999996</c:v>
                </c:pt>
                <c:pt idx="566">
                  <c:v>4.8860000000000001</c:v>
                </c:pt>
                <c:pt idx="567">
                  <c:v>4.9569999999999999</c:v>
                </c:pt>
                <c:pt idx="568">
                  <c:v>5.0199999999999996</c:v>
                </c:pt>
                <c:pt idx="569">
                  <c:v>5.0750000000000002</c:v>
                </c:pt>
                <c:pt idx="570">
                  <c:v>5.1229999999999745</c:v>
                </c:pt>
                <c:pt idx="571">
                  <c:v>5.1649999999999654</c:v>
                </c:pt>
                <c:pt idx="572">
                  <c:v>5.2030000000000003</c:v>
                </c:pt>
                <c:pt idx="573">
                  <c:v>5.2370000000000001</c:v>
                </c:pt>
                <c:pt idx="574">
                  <c:v>5.2700000000000014</c:v>
                </c:pt>
                <c:pt idx="575">
                  <c:v>5.298</c:v>
                </c:pt>
                <c:pt idx="576">
                  <c:v>5.3249999999999691</c:v>
                </c:pt>
                <c:pt idx="577">
                  <c:v>5.3519999999999985</c:v>
                </c:pt>
                <c:pt idx="578">
                  <c:v>5.3769999999999998</c:v>
                </c:pt>
                <c:pt idx="579">
                  <c:v>5.4</c:v>
                </c:pt>
                <c:pt idx="580">
                  <c:v>5.4219999999999997</c:v>
                </c:pt>
                <c:pt idx="581">
                  <c:v>5.4470000000000001</c:v>
                </c:pt>
                <c:pt idx="582">
                  <c:v>5.4700000000000024</c:v>
                </c:pt>
                <c:pt idx="583">
                  <c:v>5.4930000000000003</c:v>
                </c:pt>
                <c:pt idx="584">
                  <c:v>5.5179999999999945</c:v>
                </c:pt>
                <c:pt idx="585">
                  <c:v>5.54</c:v>
                </c:pt>
                <c:pt idx="586">
                  <c:v>5.5639999999999965</c:v>
                </c:pt>
                <c:pt idx="587">
                  <c:v>5.5839999999999996</c:v>
                </c:pt>
                <c:pt idx="588">
                  <c:v>5.6029999999999855</c:v>
                </c:pt>
                <c:pt idx="589">
                  <c:v>5.6209999999999845</c:v>
                </c:pt>
                <c:pt idx="590">
                  <c:v>5.6379999999999955</c:v>
                </c:pt>
                <c:pt idx="591">
                  <c:v>5.6539999999999955</c:v>
                </c:pt>
                <c:pt idx="592">
                  <c:v>5.6710000000000003</c:v>
                </c:pt>
                <c:pt idx="593">
                  <c:v>5.6859999999999955</c:v>
                </c:pt>
                <c:pt idx="594">
                  <c:v>5.7050000000000001</c:v>
                </c:pt>
                <c:pt idx="595">
                  <c:v>5.7229999999999945</c:v>
                </c:pt>
                <c:pt idx="596">
                  <c:v>5.7389999999999999</c:v>
                </c:pt>
                <c:pt idx="597">
                  <c:v>5.7530000000000001</c:v>
                </c:pt>
                <c:pt idx="598">
                  <c:v>5.7669999999999995</c:v>
                </c:pt>
                <c:pt idx="599">
                  <c:v>5.7809999999999997</c:v>
                </c:pt>
                <c:pt idx="600">
                  <c:v>5.7960000000000003</c:v>
                </c:pt>
                <c:pt idx="601">
                  <c:v>5.81</c:v>
                </c:pt>
                <c:pt idx="602">
                  <c:v>5.8249999999999691</c:v>
                </c:pt>
                <c:pt idx="603">
                  <c:v>5.84</c:v>
                </c:pt>
                <c:pt idx="604">
                  <c:v>5.8529999999999855</c:v>
                </c:pt>
                <c:pt idx="605">
                  <c:v>5.8669999999999956</c:v>
                </c:pt>
                <c:pt idx="606">
                  <c:v>5.8839999999999995</c:v>
                </c:pt>
                <c:pt idx="607">
                  <c:v>5.9</c:v>
                </c:pt>
                <c:pt idx="608">
                  <c:v>5.9160000000000004</c:v>
                </c:pt>
                <c:pt idx="609">
                  <c:v>5.9329999999999998</c:v>
                </c:pt>
              </c:numCache>
            </c:numRef>
          </c:yVal>
        </c:ser>
        <c:ser>
          <c:idx val="8"/>
          <c:order val="1"/>
          <c:tx>
            <c:v>b</c:v>
          </c:tx>
          <c:marker>
            <c:symbol val="none"/>
          </c:marker>
          <c:xVal>
            <c:numRef>
              <c:f>'UCV ELIANA LUIS TPR SHV13'!$A$2:$A$611</c:f>
              <c:numCache>
                <c:formatCode>General</c:formatCode>
                <c:ptCount val="61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  <c:pt idx="569">
                  <c:v>609</c:v>
                </c:pt>
                <c:pt idx="570">
                  <c:v>610</c:v>
                </c:pt>
                <c:pt idx="571">
                  <c:v>611</c:v>
                </c:pt>
              </c:numCache>
            </c:numRef>
          </c:xVal>
          <c:yVal>
            <c:numRef>
              <c:f>'UCV ELIANA LUIS TPR SHV13'!$J$2:$J$611</c:f>
              <c:numCache>
                <c:formatCode>General</c:formatCode>
                <c:ptCount val="610"/>
                <c:pt idx="0">
                  <c:v>4.5609999999999955</c:v>
                </c:pt>
                <c:pt idx="1">
                  <c:v>4.569</c:v>
                </c:pt>
                <c:pt idx="2">
                  <c:v>4.5750000000000002</c:v>
                </c:pt>
                <c:pt idx="3">
                  <c:v>4.5780000000000003</c:v>
                </c:pt>
                <c:pt idx="4">
                  <c:v>4.5759999999999996</c:v>
                </c:pt>
                <c:pt idx="5">
                  <c:v>4.5720000000000001</c:v>
                </c:pt>
                <c:pt idx="6">
                  <c:v>4.5679999999999845</c:v>
                </c:pt>
                <c:pt idx="7">
                  <c:v>4.5629999999999855</c:v>
                </c:pt>
                <c:pt idx="8">
                  <c:v>4.5579999999999945</c:v>
                </c:pt>
                <c:pt idx="9">
                  <c:v>4.5519999999999996</c:v>
                </c:pt>
                <c:pt idx="10">
                  <c:v>4.5490000000000004</c:v>
                </c:pt>
                <c:pt idx="11">
                  <c:v>4.548</c:v>
                </c:pt>
                <c:pt idx="12">
                  <c:v>4.5469999999999997</c:v>
                </c:pt>
                <c:pt idx="13">
                  <c:v>4.5490000000000004</c:v>
                </c:pt>
                <c:pt idx="14">
                  <c:v>4.548</c:v>
                </c:pt>
                <c:pt idx="15">
                  <c:v>4.5490000000000004</c:v>
                </c:pt>
                <c:pt idx="16">
                  <c:v>4.548</c:v>
                </c:pt>
                <c:pt idx="17">
                  <c:v>4.5510000000000002</c:v>
                </c:pt>
                <c:pt idx="18">
                  <c:v>4.5529999999999955</c:v>
                </c:pt>
                <c:pt idx="19">
                  <c:v>4.556</c:v>
                </c:pt>
                <c:pt idx="20">
                  <c:v>4.5579999999999945</c:v>
                </c:pt>
                <c:pt idx="21">
                  <c:v>4.5629999999999855</c:v>
                </c:pt>
                <c:pt idx="22">
                  <c:v>4.5679999999999845</c:v>
                </c:pt>
                <c:pt idx="23">
                  <c:v>4.5720000000000001</c:v>
                </c:pt>
                <c:pt idx="24">
                  <c:v>4.577</c:v>
                </c:pt>
                <c:pt idx="25">
                  <c:v>4.5810000000000004</c:v>
                </c:pt>
                <c:pt idx="26">
                  <c:v>4.5860000000000003</c:v>
                </c:pt>
                <c:pt idx="27">
                  <c:v>4.5910000000000002</c:v>
                </c:pt>
                <c:pt idx="28">
                  <c:v>4.5949999999999855</c:v>
                </c:pt>
                <c:pt idx="29">
                  <c:v>4.5990000000000002</c:v>
                </c:pt>
                <c:pt idx="30">
                  <c:v>4.6029999999999855</c:v>
                </c:pt>
                <c:pt idx="31">
                  <c:v>4.6049999999999756</c:v>
                </c:pt>
                <c:pt idx="32">
                  <c:v>4.6079999999999846</c:v>
                </c:pt>
                <c:pt idx="33">
                  <c:v>4.6109999999999856</c:v>
                </c:pt>
                <c:pt idx="34">
                  <c:v>4.6109999999999856</c:v>
                </c:pt>
                <c:pt idx="35">
                  <c:v>4.6109999999999856</c:v>
                </c:pt>
                <c:pt idx="36">
                  <c:v>4.6139999999999946</c:v>
                </c:pt>
                <c:pt idx="37">
                  <c:v>4.6169999999999956</c:v>
                </c:pt>
                <c:pt idx="38">
                  <c:v>4.6159999999999846</c:v>
                </c:pt>
                <c:pt idx="39">
                  <c:v>4.6159999999999846</c:v>
                </c:pt>
                <c:pt idx="40">
                  <c:v>4.6179999999999755</c:v>
                </c:pt>
                <c:pt idx="41">
                  <c:v>4.6209999999999845</c:v>
                </c:pt>
                <c:pt idx="42">
                  <c:v>4.6239999999999855</c:v>
                </c:pt>
                <c:pt idx="43">
                  <c:v>4.6269999999999945</c:v>
                </c:pt>
                <c:pt idx="44">
                  <c:v>4.6279999999999673</c:v>
                </c:pt>
                <c:pt idx="45">
                  <c:v>4.63</c:v>
                </c:pt>
                <c:pt idx="46">
                  <c:v>4.633</c:v>
                </c:pt>
                <c:pt idx="47">
                  <c:v>4.6349999999999945</c:v>
                </c:pt>
                <c:pt idx="48">
                  <c:v>4.6369999999999996</c:v>
                </c:pt>
                <c:pt idx="49">
                  <c:v>4.6379999999999955</c:v>
                </c:pt>
                <c:pt idx="50">
                  <c:v>4.6390000000000002</c:v>
                </c:pt>
                <c:pt idx="51">
                  <c:v>4.641</c:v>
                </c:pt>
                <c:pt idx="52">
                  <c:v>4.641</c:v>
                </c:pt>
                <c:pt idx="53">
                  <c:v>4.6419999999999995</c:v>
                </c:pt>
                <c:pt idx="54">
                  <c:v>4.6419999999999995</c:v>
                </c:pt>
                <c:pt idx="55">
                  <c:v>4.641</c:v>
                </c:pt>
                <c:pt idx="56">
                  <c:v>4.6439999999999975</c:v>
                </c:pt>
                <c:pt idx="57">
                  <c:v>4.6449999999999845</c:v>
                </c:pt>
                <c:pt idx="58">
                  <c:v>4.6469999999999985</c:v>
                </c:pt>
                <c:pt idx="59">
                  <c:v>4.649</c:v>
                </c:pt>
                <c:pt idx="60">
                  <c:v>4.6469999999999985</c:v>
                </c:pt>
                <c:pt idx="61">
                  <c:v>4.649</c:v>
                </c:pt>
                <c:pt idx="62">
                  <c:v>4.6479999999999855</c:v>
                </c:pt>
                <c:pt idx="63">
                  <c:v>4.6499999999999995</c:v>
                </c:pt>
                <c:pt idx="64">
                  <c:v>4.6509999999999945</c:v>
                </c:pt>
                <c:pt idx="65">
                  <c:v>4.6519999999999975</c:v>
                </c:pt>
                <c:pt idx="66">
                  <c:v>4.6509999999999945</c:v>
                </c:pt>
                <c:pt idx="67">
                  <c:v>4.6519999999999975</c:v>
                </c:pt>
                <c:pt idx="68">
                  <c:v>4.6549999999999745</c:v>
                </c:pt>
                <c:pt idx="69">
                  <c:v>4.6579999999999755</c:v>
                </c:pt>
                <c:pt idx="70">
                  <c:v>4.6619999999999955</c:v>
                </c:pt>
                <c:pt idx="71">
                  <c:v>4.6609999999999845</c:v>
                </c:pt>
                <c:pt idx="72">
                  <c:v>4.6599999999999975</c:v>
                </c:pt>
                <c:pt idx="73">
                  <c:v>4.6619999999999955</c:v>
                </c:pt>
                <c:pt idx="74">
                  <c:v>4.6659999999999755</c:v>
                </c:pt>
                <c:pt idx="75">
                  <c:v>4.6669999999999945</c:v>
                </c:pt>
                <c:pt idx="76">
                  <c:v>4.67</c:v>
                </c:pt>
                <c:pt idx="77">
                  <c:v>4.6710000000000003</c:v>
                </c:pt>
                <c:pt idx="78">
                  <c:v>4.673</c:v>
                </c:pt>
                <c:pt idx="79">
                  <c:v>4.6760000000000002</c:v>
                </c:pt>
                <c:pt idx="80">
                  <c:v>4.6760000000000002</c:v>
                </c:pt>
                <c:pt idx="81">
                  <c:v>4.6779999999999955</c:v>
                </c:pt>
                <c:pt idx="82">
                  <c:v>4.6769999999999996</c:v>
                </c:pt>
                <c:pt idx="83">
                  <c:v>4.6790000000000003</c:v>
                </c:pt>
                <c:pt idx="84">
                  <c:v>4.6790000000000003</c:v>
                </c:pt>
                <c:pt idx="85">
                  <c:v>4.6769999999999996</c:v>
                </c:pt>
                <c:pt idx="86">
                  <c:v>4.6769999999999996</c:v>
                </c:pt>
                <c:pt idx="87">
                  <c:v>4.6760000000000002</c:v>
                </c:pt>
                <c:pt idx="88">
                  <c:v>4.6739999999999995</c:v>
                </c:pt>
                <c:pt idx="89">
                  <c:v>4.6749999999999945</c:v>
                </c:pt>
                <c:pt idx="90">
                  <c:v>4.6769999999999996</c:v>
                </c:pt>
                <c:pt idx="91">
                  <c:v>4.6769999999999996</c:v>
                </c:pt>
                <c:pt idx="92">
                  <c:v>4.6779999999999955</c:v>
                </c:pt>
                <c:pt idx="93">
                  <c:v>4.6790000000000003</c:v>
                </c:pt>
                <c:pt idx="94">
                  <c:v>4.6839999999999975</c:v>
                </c:pt>
                <c:pt idx="95">
                  <c:v>4.6890000000000001</c:v>
                </c:pt>
                <c:pt idx="96">
                  <c:v>4.6919999999999975</c:v>
                </c:pt>
                <c:pt idx="97">
                  <c:v>4.6969999999999965</c:v>
                </c:pt>
                <c:pt idx="98">
                  <c:v>4.6969999999999965</c:v>
                </c:pt>
                <c:pt idx="99">
                  <c:v>4.6989999999999945</c:v>
                </c:pt>
                <c:pt idx="100">
                  <c:v>4.7</c:v>
                </c:pt>
                <c:pt idx="101">
                  <c:v>4.7009999999999996</c:v>
                </c:pt>
                <c:pt idx="102">
                  <c:v>4.6989999999999945</c:v>
                </c:pt>
                <c:pt idx="103">
                  <c:v>4.6979999999999755</c:v>
                </c:pt>
                <c:pt idx="104">
                  <c:v>4.6959999999999855</c:v>
                </c:pt>
                <c:pt idx="105">
                  <c:v>4.6959999999999855</c:v>
                </c:pt>
                <c:pt idx="106">
                  <c:v>4.6969999999999965</c:v>
                </c:pt>
                <c:pt idx="107">
                  <c:v>4.7</c:v>
                </c:pt>
                <c:pt idx="108">
                  <c:v>4.7009999999999996</c:v>
                </c:pt>
                <c:pt idx="109">
                  <c:v>4.702</c:v>
                </c:pt>
                <c:pt idx="110">
                  <c:v>4.7039999999999997</c:v>
                </c:pt>
                <c:pt idx="111">
                  <c:v>4.7080000000000002</c:v>
                </c:pt>
                <c:pt idx="112">
                  <c:v>4.7110000000000003</c:v>
                </c:pt>
                <c:pt idx="113">
                  <c:v>4.7139999999999995</c:v>
                </c:pt>
                <c:pt idx="114">
                  <c:v>4.7169999999999996</c:v>
                </c:pt>
                <c:pt idx="115">
                  <c:v>4.7190000000000003</c:v>
                </c:pt>
                <c:pt idx="116">
                  <c:v>4.7219999999999995</c:v>
                </c:pt>
                <c:pt idx="117">
                  <c:v>4.7239999999999975</c:v>
                </c:pt>
                <c:pt idx="118">
                  <c:v>4.7279999999999855</c:v>
                </c:pt>
                <c:pt idx="119">
                  <c:v>4.7309999999999999</c:v>
                </c:pt>
                <c:pt idx="120">
                  <c:v>4.7300000000000004</c:v>
                </c:pt>
                <c:pt idx="121">
                  <c:v>4.7290000000000001</c:v>
                </c:pt>
                <c:pt idx="122">
                  <c:v>4.7300000000000004</c:v>
                </c:pt>
                <c:pt idx="123">
                  <c:v>4.734</c:v>
                </c:pt>
                <c:pt idx="124">
                  <c:v>4.7359999999999998</c:v>
                </c:pt>
                <c:pt idx="125">
                  <c:v>4.7389999999999999</c:v>
                </c:pt>
                <c:pt idx="126">
                  <c:v>4.7409999999999997</c:v>
                </c:pt>
                <c:pt idx="127">
                  <c:v>4.7409999999999997</c:v>
                </c:pt>
                <c:pt idx="128">
                  <c:v>4.7409999999999997</c:v>
                </c:pt>
                <c:pt idx="129">
                  <c:v>4.7430000000000003</c:v>
                </c:pt>
                <c:pt idx="130">
                  <c:v>4.7430000000000003</c:v>
                </c:pt>
                <c:pt idx="131">
                  <c:v>4.7430000000000003</c:v>
                </c:pt>
                <c:pt idx="132">
                  <c:v>4.7430000000000003</c:v>
                </c:pt>
                <c:pt idx="133">
                  <c:v>4.7430000000000003</c:v>
                </c:pt>
                <c:pt idx="134">
                  <c:v>4.7450000000000001</c:v>
                </c:pt>
                <c:pt idx="135">
                  <c:v>4.7480000000000002</c:v>
                </c:pt>
                <c:pt idx="136">
                  <c:v>4.75</c:v>
                </c:pt>
                <c:pt idx="137">
                  <c:v>4.7510000000000003</c:v>
                </c:pt>
                <c:pt idx="138">
                  <c:v>4.7519999999999998</c:v>
                </c:pt>
                <c:pt idx="139">
                  <c:v>4.7510000000000003</c:v>
                </c:pt>
                <c:pt idx="140">
                  <c:v>4.7510000000000003</c:v>
                </c:pt>
                <c:pt idx="141">
                  <c:v>4.75</c:v>
                </c:pt>
                <c:pt idx="142">
                  <c:v>4.75</c:v>
                </c:pt>
                <c:pt idx="143">
                  <c:v>4.75</c:v>
                </c:pt>
                <c:pt idx="144">
                  <c:v>4.7460000000000004</c:v>
                </c:pt>
                <c:pt idx="145">
                  <c:v>4.742</c:v>
                </c:pt>
                <c:pt idx="146">
                  <c:v>4.74</c:v>
                </c:pt>
                <c:pt idx="147">
                  <c:v>4.74</c:v>
                </c:pt>
                <c:pt idx="148">
                  <c:v>4.7380000000000004</c:v>
                </c:pt>
                <c:pt idx="149">
                  <c:v>4.7329999999999997</c:v>
                </c:pt>
                <c:pt idx="150">
                  <c:v>4.7320000000000002</c:v>
                </c:pt>
                <c:pt idx="151">
                  <c:v>4.7309999999999999</c:v>
                </c:pt>
                <c:pt idx="152">
                  <c:v>4.7300000000000004</c:v>
                </c:pt>
                <c:pt idx="153">
                  <c:v>4.7300000000000004</c:v>
                </c:pt>
                <c:pt idx="154">
                  <c:v>4.7300000000000004</c:v>
                </c:pt>
                <c:pt idx="155">
                  <c:v>4.7300000000000004</c:v>
                </c:pt>
                <c:pt idx="156">
                  <c:v>4.7300000000000004</c:v>
                </c:pt>
                <c:pt idx="157">
                  <c:v>4.7309999999999999</c:v>
                </c:pt>
                <c:pt idx="158">
                  <c:v>4.7309999999999999</c:v>
                </c:pt>
                <c:pt idx="159">
                  <c:v>4.7329999999999997</c:v>
                </c:pt>
                <c:pt idx="160">
                  <c:v>4.7329999999999997</c:v>
                </c:pt>
                <c:pt idx="161">
                  <c:v>4.7329999999999997</c:v>
                </c:pt>
                <c:pt idx="162">
                  <c:v>4.734</c:v>
                </c:pt>
                <c:pt idx="163">
                  <c:v>4.734</c:v>
                </c:pt>
                <c:pt idx="164">
                  <c:v>4.7359999999999998</c:v>
                </c:pt>
                <c:pt idx="165">
                  <c:v>4.7359999999999998</c:v>
                </c:pt>
                <c:pt idx="166">
                  <c:v>4.7359999999999998</c:v>
                </c:pt>
                <c:pt idx="167">
                  <c:v>4.7359999999999998</c:v>
                </c:pt>
                <c:pt idx="168">
                  <c:v>4.7359999999999998</c:v>
                </c:pt>
                <c:pt idx="169">
                  <c:v>4.7350000000000003</c:v>
                </c:pt>
                <c:pt idx="170">
                  <c:v>4.7359999999999998</c:v>
                </c:pt>
                <c:pt idx="171">
                  <c:v>4.7359999999999998</c:v>
                </c:pt>
                <c:pt idx="172">
                  <c:v>4.7350000000000003</c:v>
                </c:pt>
                <c:pt idx="173">
                  <c:v>4.7370000000000001</c:v>
                </c:pt>
                <c:pt idx="174">
                  <c:v>4.7370000000000001</c:v>
                </c:pt>
                <c:pt idx="175">
                  <c:v>4.74</c:v>
                </c:pt>
                <c:pt idx="176">
                  <c:v>4.742</c:v>
                </c:pt>
                <c:pt idx="177">
                  <c:v>4.742</c:v>
                </c:pt>
                <c:pt idx="178">
                  <c:v>4.7430000000000003</c:v>
                </c:pt>
                <c:pt idx="179">
                  <c:v>4.7460000000000004</c:v>
                </c:pt>
                <c:pt idx="180">
                  <c:v>4.7439999999999998</c:v>
                </c:pt>
                <c:pt idx="181">
                  <c:v>4.7450000000000001</c:v>
                </c:pt>
                <c:pt idx="182">
                  <c:v>4.7480000000000002</c:v>
                </c:pt>
                <c:pt idx="183">
                  <c:v>4.7489999999999997</c:v>
                </c:pt>
                <c:pt idx="184">
                  <c:v>4.7489999999999997</c:v>
                </c:pt>
                <c:pt idx="185">
                  <c:v>4.7510000000000003</c:v>
                </c:pt>
                <c:pt idx="186">
                  <c:v>4.7519999999999998</c:v>
                </c:pt>
                <c:pt idx="187">
                  <c:v>4.7560000000000002</c:v>
                </c:pt>
                <c:pt idx="188">
                  <c:v>4.758</c:v>
                </c:pt>
                <c:pt idx="189">
                  <c:v>4.7590000000000003</c:v>
                </c:pt>
                <c:pt idx="190">
                  <c:v>4.7610000000000001</c:v>
                </c:pt>
                <c:pt idx="191">
                  <c:v>4.7639999999999985</c:v>
                </c:pt>
                <c:pt idx="192">
                  <c:v>4.766</c:v>
                </c:pt>
                <c:pt idx="193">
                  <c:v>4.7699999999999996</c:v>
                </c:pt>
                <c:pt idx="194">
                  <c:v>4.7729999999999997</c:v>
                </c:pt>
                <c:pt idx="195">
                  <c:v>4.7750000000000004</c:v>
                </c:pt>
                <c:pt idx="196">
                  <c:v>4.7779999999999996</c:v>
                </c:pt>
                <c:pt idx="197">
                  <c:v>4.78</c:v>
                </c:pt>
                <c:pt idx="198">
                  <c:v>4.7809999999999997</c:v>
                </c:pt>
                <c:pt idx="199">
                  <c:v>4.7839999999999998</c:v>
                </c:pt>
                <c:pt idx="200">
                  <c:v>4.7880000000000003</c:v>
                </c:pt>
                <c:pt idx="201">
                  <c:v>4.7910000000000004</c:v>
                </c:pt>
                <c:pt idx="202">
                  <c:v>4.7949999999999955</c:v>
                </c:pt>
                <c:pt idx="203">
                  <c:v>4.8010000000000002</c:v>
                </c:pt>
                <c:pt idx="204">
                  <c:v>4.8049999999999855</c:v>
                </c:pt>
                <c:pt idx="205">
                  <c:v>4.8099999999999996</c:v>
                </c:pt>
                <c:pt idx="206">
                  <c:v>4.8159999999999945</c:v>
                </c:pt>
                <c:pt idx="207">
                  <c:v>4.8199999999999985</c:v>
                </c:pt>
                <c:pt idx="208">
                  <c:v>4.8249999999999691</c:v>
                </c:pt>
                <c:pt idx="209">
                  <c:v>4.83</c:v>
                </c:pt>
                <c:pt idx="210">
                  <c:v>4.8339999999999996</c:v>
                </c:pt>
                <c:pt idx="211">
                  <c:v>4.8410000000000002</c:v>
                </c:pt>
                <c:pt idx="212">
                  <c:v>4.8469999999999995</c:v>
                </c:pt>
                <c:pt idx="213">
                  <c:v>4.851</c:v>
                </c:pt>
                <c:pt idx="214">
                  <c:v>4.8579999999999846</c:v>
                </c:pt>
                <c:pt idx="215">
                  <c:v>4.8639999999999946</c:v>
                </c:pt>
                <c:pt idx="216">
                  <c:v>4.8730000000000002</c:v>
                </c:pt>
                <c:pt idx="217">
                  <c:v>4.8810000000000002</c:v>
                </c:pt>
                <c:pt idx="218">
                  <c:v>4.8890000000000002</c:v>
                </c:pt>
                <c:pt idx="219">
                  <c:v>4.9000000000000004</c:v>
                </c:pt>
                <c:pt idx="220">
                  <c:v>4.9109999999999996</c:v>
                </c:pt>
                <c:pt idx="221">
                  <c:v>4.9210000000000003</c:v>
                </c:pt>
                <c:pt idx="222">
                  <c:v>4.9310000000000134</c:v>
                </c:pt>
                <c:pt idx="223">
                  <c:v>4.944</c:v>
                </c:pt>
                <c:pt idx="224">
                  <c:v>4.9560000000000004</c:v>
                </c:pt>
                <c:pt idx="225">
                  <c:v>4.9700000000000024</c:v>
                </c:pt>
                <c:pt idx="226">
                  <c:v>4.984</c:v>
                </c:pt>
                <c:pt idx="227">
                  <c:v>4.9989999999999997</c:v>
                </c:pt>
                <c:pt idx="228">
                  <c:v>5.0139999999999985</c:v>
                </c:pt>
                <c:pt idx="229">
                  <c:v>5.03</c:v>
                </c:pt>
                <c:pt idx="230">
                  <c:v>5.0449999999999955</c:v>
                </c:pt>
                <c:pt idx="231">
                  <c:v>5.0619999999999985</c:v>
                </c:pt>
                <c:pt idx="232">
                  <c:v>5.0810000000000004</c:v>
                </c:pt>
                <c:pt idx="233">
                  <c:v>5.0990000000000002</c:v>
                </c:pt>
                <c:pt idx="234">
                  <c:v>5.1179999999999755</c:v>
                </c:pt>
                <c:pt idx="235">
                  <c:v>5.1390000000000002</c:v>
                </c:pt>
                <c:pt idx="236">
                  <c:v>5.1589999999999945</c:v>
                </c:pt>
                <c:pt idx="237">
                  <c:v>5.181</c:v>
                </c:pt>
                <c:pt idx="238">
                  <c:v>5.2050000000000001</c:v>
                </c:pt>
                <c:pt idx="239">
                  <c:v>5.2249999999999845</c:v>
                </c:pt>
                <c:pt idx="240">
                  <c:v>5.2469999999999999</c:v>
                </c:pt>
                <c:pt idx="241">
                  <c:v>5.2709999999999999</c:v>
                </c:pt>
                <c:pt idx="242">
                  <c:v>5.2960000000000003</c:v>
                </c:pt>
                <c:pt idx="243">
                  <c:v>5.319</c:v>
                </c:pt>
                <c:pt idx="244">
                  <c:v>5.343</c:v>
                </c:pt>
                <c:pt idx="245">
                  <c:v>5.3689999999999856</c:v>
                </c:pt>
                <c:pt idx="246">
                  <c:v>5.3939999999999975</c:v>
                </c:pt>
                <c:pt idx="247">
                  <c:v>5.42</c:v>
                </c:pt>
                <c:pt idx="248">
                  <c:v>5.4429999999999996</c:v>
                </c:pt>
                <c:pt idx="249">
                  <c:v>5.468</c:v>
                </c:pt>
                <c:pt idx="250">
                  <c:v>5.4939999999999998</c:v>
                </c:pt>
                <c:pt idx="251">
                  <c:v>5.5179999999999945</c:v>
                </c:pt>
                <c:pt idx="252">
                  <c:v>5.5439999999999996</c:v>
                </c:pt>
                <c:pt idx="253">
                  <c:v>5.569</c:v>
                </c:pt>
                <c:pt idx="254">
                  <c:v>5.5949999999999855</c:v>
                </c:pt>
                <c:pt idx="255">
                  <c:v>5.6209999999999845</c:v>
                </c:pt>
                <c:pt idx="256">
                  <c:v>5.6469999999999985</c:v>
                </c:pt>
                <c:pt idx="257">
                  <c:v>5.6719999999999997</c:v>
                </c:pt>
                <c:pt idx="258">
                  <c:v>5.6969999999999965</c:v>
                </c:pt>
                <c:pt idx="259">
                  <c:v>5.7239999999999975</c:v>
                </c:pt>
                <c:pt idx="260">
                  <c:v>5.7480000000000002</c:v>
                </c:pt>
                <c:pt idx="261">
                  <c:v>5.7700000000000014</c:v>
                </c:pt>
                <c:pt idx="262">
                  <c:v>5.7889999999999997</c:v>
                </c:pt>
                <c:pt idx="263">
                  <c:v>5.8039999999999985</c:v>
                </c:pt>
                <c:pt idx="264">
                  <c:v>5.8169999999999975</c:v>
                </c:pt>
                <c:pt idx="265">
                  <c:v>5.8310000000000004</c:v>
                </c:pt>
                <c:pt idx="266">
                  <c:v>5.8460000000000001</c:v>
                </c:pt>
                <c:pt idx="267">
                  <c:v>5.8599999999999985</c:v>
                </c:pt>
                <c:pt idx="268">
                  <c:v>5.8730000000000002</c:v>
                </c:pt>
                <c:pt idx="269">
                  <c:v>5.8849999999999945</c:v>
                </c:pt>
                <c:pt idx="270">
                  <c:v>5.9009999999999998</c:v>
                </c:pt>
                <c:pt idx="271">
                  <c:v>5.915</c:v>
                </c:pt>
                <c:pt idx="272">
                  <c:v>5.9279999999999955</c:v>
                </c:pt>
                <c:pt idx="273">
                  <c:v>5.94</c:v>
                </c:pt>
                <c:pt idx="274">
                  <c:v>5.95</c:v>
                </c:pt>
                <c:pt idx="275">
                  <c:v>5.96</c:v>
                </c:pt>
                <c:pt idx="276">
                  <c:v>5.968</c:v>
                </c:pt>
                <c:pt idx="277">
                  <c:v>5.9760000000000124</c:v>
                </c:pt>
                <c:pt idx="278">
                  <c:v>5.9809999999999999</c:v>
                </c:pt>
                <c:pt idx="279">
                  <c:v>5.9850000000000003</c:v>
                </c:pt>
                <c:pt idx="280">
                  <c:v>5.9880000000000004</c:v>
                </c:pt>
                <c:pt idx="281">
                  <c:v>5.9889999999999999</c:v>
                </c:pt>
                <c:pt idx="282">
                  <c:v>5.9880000000000004</c:v>
                </c:pt>
                <c:pt idx="283">
                  <c:v>5.9829999999999997</c:v>
                </c:pt>
                <c:pt idx="284">
                  <c:v>5.9790000000000134</c:v>
                </c:pt>
                <c:pt idx="285">
                  <c:v>5.9740000000000002</c:v>
                </c:pt>
                <c:pt idx="286">
                  <c:v>5.9660000000000002</c:v>
                </c:pt>
                <c:pt idx="287">
                  <c:v>5.9580000000000002</c:v>
                </c:pt>
                <c:pt idx="288">
                  <c:v>5.95</c:v>
                </c:pt>
                <c:pt idx="289">
                  <c:v>5.9409999999999998</c:v>
                </c:pt>
                <c:pt idx="290">
                  <c:v>5.9320000000000004</c:v>
                </c:pt>
                <c:pt idx="291">
                  <c:v>5.923</c:v>
                </c:pt>
                <c:pt idx="292">
                  <c:v>5.9139999999999997</c:v>
                </c:pt>
                <c:pt idx="293">
                  <c:v>5.9059999999999997</c:v>
                </c:pt>
                <c:pt idx="294">
                  <c:v>5.899</c:v>
                </c:pt>
                <c:pt idx="295">
                  <c:v>5.891</c:v>
                </c:pt>
                <c:pt idx="296">
                  <c:v>5.8849999999999945</c:v>
                </c:pt>
                <c:pt idx="297">
                  <c:v>5.8819999999999997</c:v>
                </c:pt>
                <c:pt idx="298">
                  <c:v>5.8789999999999996</c:v>
                </c:pt>
                <c:pt idx="299">
                  <c:v>5.8760000000000003</c:v>
                </c:pt>
                <c:pt idx="300">
                  <c:v>5.8739999999999997</c:v>
                </c:pt>
                <c:pt idx="301">
                  <c:v>5.8710000000000004</c:v>
                </c:pt>
                <c:pt idx="302">
                  <c:v>5.8689999999999856</c:v>
                </c:pt>
                <c:pt idx="303">
                  <c:v>5.87</c:v>
                </c:pt>
                <c:pt idx="304">
                  <c:v>5.87</c:v>
                </c:pt>
                <c:pt idx="305">
                  <c:v>5.8710000000000004</c:v>
                </c:pt>
                <c:pt idx="306">
                  <c:v>5.8730000000000002</c:v>
                </c:pt>
                <c:pt idx="307">
                  <c:v>5.8769999999999998</c:v>
                </c:pt>
                <c:pt idx="308">
                  <c:v>5.8810000000000002</c:v>
                </c:pt>
                <c:pt idx="309">
                  <c:v>5.8849999999999945</c:v>
                </c:pt>
                <c:pt idx="310">
                  <c:v>5.8879999999999955</c:v>
                </c:pt>
                <c:pt idx="311">
                  <c:v>5.8929999999999945</c:v>
                </c:pt>
                <c:pt idx="312">
                  <c:v>5.8979999999999855</c:v>
                </c:pt>
                <c:pt idx="313">
                  <c:v>5.9029999999999996</c:v>
                </c:pt>
                <c:pt idx="314">
                  <c:v>5.9080000000000004</c:v>
                </c:pt>
                <c:pt idx="315">
                  <c:v>5.9130000000000003</c:v>
                </c:pt>
                <c:pt idx="316">
                  <c:v>5.9189999999999996</c:v>
                </c:pt>
                <c:pt idx="317">
                  <c:v>5.9239999999999995</c:v>
                </c:pt>
                <c:pt idx="318">
                  <c:v>5.9320000000000004</c:v>
                </c:pt>
                <c:pt idx="319">
                  <c:v>5.94</c:v>
                </c:pt>
                <c:pt idx="320">
                  <c:v>5.9470000000000001</c:v>
                </c:pt>
                <c:pt idx="321">
                  <c:v>5.9539999999999997</c:v>
                </c:pt>
                <c:pt idx="322">
                  <c:v>5.9589999999999996</c:v>
                </c:pt>
                <c:pt idx="323">
                  <c:v>5.968</c:v>
                </c:pt>
                <c:pt idx="324">
                  <c:v>5.9760000000000124</c:v>
                </c:pt>
                <c:pt idx="325">
                  <c:v>5.9820000000000002</c:v>
                </c:pt>
                <c:pt idx="326">
                  <c:v>5.9889999999999999</c:v>
                </c:pt>
                <c:pt idx="327">
                  <c:v>5.9950000000000001</c:v>
                </c:pt>
                <c:pt idx="328">
                  <c:v>6</c:v>
                </c:pt>
                <c:pt idx="329">
                  <c:v>6.0069999999999997</c:v>
                </c:pt>
                <c:pt idx="330">
                  <c:v>6.0110000000000001</c:v>
                </c:pt>
                <c:pt idx="331">
                  <c:v>6.0119999999999996</c:v>
                </c:pt>
                <c:pt idx="332">
                  <c:v>6.0129999999999955</c:v>
                </c:pt>
                <c:pt idx="333">
                  <c:v>6.0149999999999855</c:v>
                </c:pt>
                <c:pt idx="334">
                  <c:v>6.0149999999999855</c:v>
                </c:pt>
                <c:pt idx="335">
                  <c:v>6.0179999999999945</c:v>
                </c:pt>
                <c:pt idx="336">
                  <c:v>6.0179999999999945</c:v>
                </c:pt>
                <c:pt idx="337">
                  <c:v>6.0169999999999995</c:v>
                </c:pt>
                <c:pt idx="338">
                  <c:v>6.0110000000000001</c:v>
                </c:pt>
                <c:pt idx="339">
                  <c:v>6.0030000000000001</c:v>
                </c:pt>
                <c:pt idx="340">
                  <c:v>5.9960000000000004</c:v>
                </c:pt>
                <c:pt idx="341">
                  <c:v>5.9859999999999998</c:v>
                </c:pt>
                <c:pt idx="342">
                  <c:v>5.9760000000000124</c:v>
                </c:pt>
                <c:pt idx="343">
                  <c:v>5.9649999999999945</c:v>
                </c:pt>
                <c:pt idx="344">
                  <c:v>5.9489999999999998</c:v>
                </c:pt>
                <c:pt idx="345">
                  <c:v>5.9279999999999955</c:v>
                </c:pt>
                <c:pt idx="346">
                  <c:v>5.9089999999999998</c:v>
                </c:pt>
                <c:pt idx="347">
                  <c:v>5.891</c:v>
                </c:pt>
                <c:pt idx="348">
                  <c:v>5.8710000000000004</c:v>
                </c:pt>
                <c:pt idx="349">
                  <c:v>5.851</c:v>
                </c:pt>
                <c:pt idx="350">
                  <c:v>5.8269999999999955</c:v>
                </c:pt>
                <c:pt idx="351">
                  <c:v>5.7990000000000004</c:v>
                </c:pt>
                <c:pt idx="352">
                  <c:v>5.7700000000000014</c:v>
                </c:pt>
                <c:pt idx="353">
                  <c:v>5.7450000000000001</c:v>
                </c:pt>
                <c:pt idx="354">
                  <c:v>5.7210000000000001</c:v>
                </c:pt>
                <c:pt idx="355">
                  <c:v>5.6979999999999755</c:v>
                </c:pt>
                <c:pt idx="356">
                  <c:v>5.6739999999999995</c:v>
                </c:pt>
                <c:pt idx="357">
                  <c:v>5.649</c:v>
                </c:pt>
                <c:pt idx="358">
                  <c:v>5.6149999999999745</c:v>
                </c:pt>
                <c:pt idx="359">
                  <c:v>5.5759999999999996</c:v>
                </c:pt>
                <c:pt idx="360">
                  <c:v>5.5369999999999999</c:v>
                </c:pt>
                <c:pt idx="361">
                  <c:v>5.5039999999999996</c:v>
                </c:pt>
                <c:pt idx="362">
                  <c:v>5.4749999999999996</c:v>
                </c:pt>
                <c:pt idx="363">
                  <c:v>5.4550000000000001</c:v>
                </c:pt>
                <c:pt idx="364">
                  <c:v>5.4409999999999998</c:v>
                </c:pt>
                <c:pt idx="365">
                  <c:v>5.4239999999999995</c:v>
                </c:pt>
                <c:pt idx="366">
                  <c:v>5.399</c:v>
                </c:pt>
                <c:pt idx="367">
                  <c:v>5.3609999999999856</c:v>
                </c:pt>
                <c:pt idx="368">
                  <c:v>5.3129999999999855</c:v>
                </c:pt>
                <c:pt idx="369">
                  <c:v>5.2590000000000003</c:v>
                </c:pt>
                <c:pt idx="370">
                  <c:v>5.2060000000000004</c:v>
                </c:pt>
                <c:pt idx="371">
                  <c:v>5.1549999999999745</c:v>
                </c:pt>
                <c:pt idx="372">
                  <c:v>5.1079999999999846</c:v>
                </c:pt>
                <c:pt idx="373">
                  <c:v>5.0669999999999975</c:v>
                </c:pt>
                <c:pt idx="374">
                  <c:v>5.03</c:v>
                </c:pt>
                <c:pt idx="375">
                  <c:v>5</c:v>
                </c:pt>
                <c:pt idx="376">
                  <c:v>4.9690000000000003</c:v>
                </c:pt>
                <c:pt idx="377">
                  <c:v>4.9450000000000003</c:v>
                </c:pt>
                <c:pt idx="378">
                  <c:v>4.9249999999999945</c:v>
                </c:pt>
                <c:pt idx="379">
                  <c:v>4.9089999999999998</c:v>
                </c:pt>
                <c:pt idx="380">
                  <c:v>4.8959999999999955</c:v>
                </c:pt>
                <c:pt idx="381">
                  <c:v>4.8839999999999995</c:v>
                </c:pt>
                <c:pt idx="382">
                  <c:v>4.8669999999999956</c:v>
                </c:pt>
                <c:pt idx="383">
                  <c:v>4.8460000000000001</c:v>
                </c:pt>
                <c:pt idx="384">
                  <c:v>4.8169999999999975</c:v>
                </c:pt>
                <c:pt idx="385">
                  <c:v>4.7789999999999999</c:v>
                </c:pt>
                <c:pt idx="386">
                  <c:v>4.7409999999999997</c:v>
                </c:pt>
                <c:pt idx="387">
                  <c:v>4.7060000000000004</c:v>
                </c:pt>
                <c:pt idx="388">
                  <c:v>4.673</c:v>
                </c:pt>
                <c:pt idx="389">
                  <c:v>4.641</c:v>
                </c:pt>
                <c:pt idx="390">
                  <c:v>4.6149999999999745</c:v>
                </c:pt>
                <c:pt idx="391">
                  <c:v>4.5910000000000002</c:v>
                </c:pt>
                <c:pt idx="392">
                  <c:v>4.569</c:v>
                </c:pt>
                <c:pt idx="393">
                  <c:v>4.5519999999999996</c:v>
                </c:pt>
                <c:pt idx="394">
                  <c:v>4.5339999999999998</c:v>
                </c:pt>
                <c:pt idx="395">
                  <c:v>4.516</c:v>
                </c:pt>
                <c:pt idx="396">
                  <c:v>4.4950000000000001</c:v>
                </c:pt>
                <c:pt idx="397">
                  <c:v>4.4720000000000004</c:v>
                </c:pt>
                <c:pt idx="398">
                  <c:v>4.45</c:v>
                </c:pt>
                <c:pt idx="399">
                  <c:v>4.4269999999999996</c:v>
                </c:pt>
                <c:pt idx="400">
                  <c:v>4.407</c:v>
                </c:pt>
                <c:pt idx="401">
                  <c:v>4.3879999999999955</c:v>
                </c:pt>
                <c:pt idx="402">
                  <c:v>4.3710000000000004</c:v>
                </c:pt>
                <c:pt idx="403">
                  <c:v>4.3499999999999996</c:v>
                </c:pt>
                <c:pt idx="404">
                  <c:v>4.3319999999999999</c:v>
                </c:pt>
                <c:pt idx="405">
                  <c:v>4.3149999999999755</c:v>
                </c:pt>
                <c:pt idx="406">
                  <c:v>4.2939999999999996</c:v>
                </c:pt>
                <c:pt idx="407">
                  <c:v>4.2729999999999997</c:v>
                </c:pt>
                <c:pt idx="408">
                  <c:v>4.2549999999999955</c:v>
                </c:pt>
                <c:pt idx="409">
                  <c:v>4.2359999999999998</c:v>
                </c:pt>
                <c:pt idx="410">
                  <c:v>4.218</c:v>
                </c:pt>
                <c:pt idx="411">
                  <c:v>4.202</c:v>
                </c:pt>
                <c:pt idx="412">
                  <c:v>4.1869999999999985</c:v>
                </c:pt>
                <c:pt idx="413">
                  <c:v>4.1669999999999945</c:v>
                </c:pt>
                <c:pt idx="414">
                  <c:v>4.1479999999999855</c:v>
                </c:pt>
                <c:pt idx="415">
                  <c:v>4.1289999999999845</c:v>
                </c:pt>
                <c:pt idx="416">
                  <c:v>4.1099999999999985</c:v>
                </c:pt>
                <c:pt idx="417">
                  <c:v>4.0919999999999996</c:v>
                </c:pt>
                <c:pt idx="418">
                  <c:v>4.0739999999999998</c:v>
                </c:pt>
                <c:pt idx="419">
                  <c:v>4.0549999999999855</c:v>
                </c:pt>
                <c:pt idx="420">
                  <c:v>4.0359999999999996</c:v>
                </c:pt>
                <c:pt idx="421">
                  <c:v>4.0190000000000001</c:v>
                </c:pt>
                <c:pt idx="422">
                  <c:v>4</c:v>
                </c:pt>
                <c:pt idx="423">
                  <c:v>3.9819999999999998</c:v>
                </c:pt>
                <c:pt idx="424">
                  <c:v>3.964</c:v>
                </c:pt>
                <c:pt idx="425">
                  <c:v>3.9470000000000001</c:v>
                </c:pt>
                <c:pt idx="426">
                  <c:v>3.9279999999999999</c:v>
                </c:pt>
                <c:pt idx="427">
                  <c:v>3.9089999999999998</c:v>
                </c:pt>
                <c:pt idx="428">
                  <c:v>3.8909999999999987</c:v>
                </c:pt>
                <c:pt idx="429">
                  <c:v>3.8739999999999997</c:v>
                </c:pt>
                <c:pt idx="430">
                  <c:v>3.8549999999999978</c:v>
                </c:pt>
                <c:pt idx="431">
                  <c:v>3.8379999999999987</c:v>
                </c:pt>
                <c:pt idx="432">
                  <c:v>3.8219999999999987</c:v>
                </c:pt>
                <c:pt idx="433">
                  <c:v>3.8059999999999987</c:v>
                </c:pt>
                <c:pt idx="434">
                  <c:v>3.7930000000000001</c:v>
                </c:pt>
                <c:pt idx="435">
                  <c:v>3.7810000000000001</c:v>
                </c:pt>
                <c:pt idx="436">
                  <c:v>3.7690000000000001</c:v>
                </c:pt>
                <c:pt idx="437">
                  <c:v>3.7600000000000002</c:v>
                </c:pt>
                <c:pt idx="438">
                  <c:v>3.75</c:v>
                </c:pt>
                <c:pt idx="439">
                  <c:v>3.738</c:v>
                </c:pt>
                <c:pt idx="440">
                  <c:v>3.726</c:v>
                </c:pt>
                <c:pt idx="441">
                  <c:v>3.7170000000000001</c:v>
                </c:pt>
                <c:pt idx="442">
                  <c:v>3.7080000000000002</c:v>
                </c:pt>
                <c:pt idx="443">
                  <c:v>3.7010000000000001</c:v>
                </c:pt>
                <c:pt idx="444">
                  <c:v>3.694</c:v>
                </c:pt>
                <c:pt idx="445">
                  <c:v>3.6869999999999998</c:v>
                </c:pt>
                <c:pt idx="446">
                  <c:v>3.68</c:v>
                </c:pt>
                <c:pt idx="447">
                  <c:v>3.6749999999999998</c:v>
                </c:pt>
                <c:pt idx="448">
                  <c:v>3.67</c:v>
                </c:pt>
                <c:pt idx="449">
                  <c:v>3.6669999999999998</c:v>
                </c:pt>
                <c:pt idx="450">
                  <c:v>3.6629999999999998</c:v>
                </c:pt>
                <c:pt idx="451">
                  <c:v>3.661</c:v>
                </c:pt>
                <c:pt idx="452">
                  <c:v>3.6589999999999998</c:v>
                </c:pt>
                <c:pt idx="453">
                  <c:v>3.657</c:v>
                </c:pt>
                <c:pt idx="454">
                  <c:v>3.6559999999999997</c:v>
                </c:pt>
                <c:pt idx="455">
                  <c:v>3.653</c:v>
                </c:pt>
                <c:pt idx="456">
                  <c:v>3.4849999999999999</c:v>
                </c:pt>
                <c:pt idx="457">
                  <c:v>3.6189999999999998</c:v>
                </c:pt>
                <c:pt idx="458">
                  <c:v>3.6869999999999998</c:v>
                </c:pt>
                <c:pt idx="459">
                  <c:v>3.7029999999999998</c:v>
                </c:pt>
                <c:pt idx="460">
                  <c:v>3.7119999999999997</c:v>
                </c:pt>
                <c:pt idx="461">
                  <c:v>3.7189999999999999</c:v>
                </c:pt>
                <c:pt idx="462">
                  <c:v>3.726</c:v>
                </c:pt>
                <c:pt idx="463">
                  <c:v>3.7319999999999998</c:v>
                </c:pt>
                <c:pt idx="464">
                  <c:v>3.738</c:v>
                </c:pt>
                <c:pt idx="465">
                  <c:v>3.7440000000000002</c:v>
                </c:pt>
                <c:pt idx="466">
                  <c:v>3.7519999999999998</c:v>
                </c:pt>
                <c:pt idx="467">
                  <c:v>3.7650000000000001</c:v>
                </c:pt>
                <c:pt idx="468">
                  <c:v>3.7829999999999999</c:v>
                </c:pt>
                <c:pt idx="469">
                  <c:v>3.7959999999999998</c:v>
                </c:pt>
                <c:pt idx="470">
                  <c:v>3.8019999999999987</c:v>
                </c:pt>
                <c:pt idx="471">
                  <c:v>3.8019999999999987</c:v>
                </c:pt>
                <c:pt idx="472">
                  <c:v>3.79</c:v>
                </c:pt>
                <c:pt idx="473">
                  <c:v>3.7669999999999999</c:v>
                </c:pt>
                <c:pt idx="474">
                  <c:v>3.7429999999999999</c:v>
                </c:pt>
                <c:pt idx="475">
                  <c:v>3.7250000000000001</c:v>
                </c:pt>
                <c:pt idx="476">
                  <c:v>3.7189999999999999</c:v>
                </c:pt>
                <c:pt idx="477">
                  <c:v>3.72</c:v>
                </c:pt>
                <c:pt idx="478">
                  <c:v>3.726</c:v>
                </c:pt>
                <c:pt idx="479">
                  <c:v>3.7330000000000001</c:v>
                </c:pt>
                <c:pt idx="480">
                  <c:v>3.742</c:v>
                </c:pt>
                <c:pt idx="481">
                  <c:v>3.7519999999999998</c:v>
                </c:pt>
                <c:pt idx="482">
                  <c:v>3.7640000000000002</c:v>
                </c:pt>
                <c:pt idx="483">
                  <c:v>3.7749999999999999</c:v>
                </c:pt>
                <c:pt idx="484">
                  <c:v>3.7869999999999999</c:v>
                </c:pt>
                <c:pt idx="485">
                  <c:v>3.7989999999999999</c:v>
                </c:pt>
                <c:pt idx="486">
                  <c:v>3.8109999999999977</c:v>
                </c:pt>
                <c:pt idx="487">
                  <c:v>3.823</c:v>
                </c:pt>
                <c:pt idx="488">
                  <c:v>3.8359999999999967</c:v>
                </c:pt>
                <c:pt idx="489">
                  <c:v>3.847</c:v>
                </c:pt>
                <c:pt idx="490">
                  <c:v>3.8609999999999998</c:v>
                </c:pt>
                <c:pt idx="491">
                  <c:v>3.8719999999999977</c:v>
                </c:pt>
                <c:pt idx="492">
                  <c:v>3.8849999999999998</c:v>
                </c:pt>
                <c:pt idx="493">
                  <c:v>3.8959999999999977</c:v>
                </c:pt>
                <c:pt idx="494">
                  <c:v>3.9049999999999998</c:v>
                </c:pt>
                <c:pt idx="495">
                  <c:v>3.9169999999999967</c:v>
                </c:pt>
                <c:pt idx="496">
                  <c:v>3.9279999999999999</c:v>
                </c:pt>
                <c:pt idx="497">
                  <c:v>3.9389999999999987</c:v>
                </c:pt>
                <c:pt idx="498">
                  <c:v>3.9519999999999977</c:v>
                </c:pt>
                <c:pt idx="499">
                  <c:v>3.9619999999999997</c:v>
                </c:pt>
                <c:pt idx="500">
                  <c:v>3.9759999999999978</c:v>
                </c:pt>
                <c:pt idx="501">
                  <c:v>3.9889999999999999</c:v>
                </c:pt>
                <c:pt idx="502">
                  <c:v>4.0030000000000001</c:v>
                </c:pt>
                <c:pt idx="503">
                  <c:v>4.016</c:v>
                </c:pt>
                <c:pt idx="504">
                  <c:v>4.0289999999999955</c:v>
                </c:pt>
                <c:pt idx="505">
                  <c:v>4.0430000000000001</c:v>
                </c:pt>
                <c:pt idx="506">
                  <c:v>4.0549999999999855</c:v>
                </c:pt>
                <c:pt idx="507">
                  <c:v>4.0679999999999845</c:v>
                </c:pt>
                <c:pt idx="508">
                  <c:v>4.0810000000000004</c:v>
                </c:pt>
                <c:pt idx="509">
                  <c:v>4.0939999999999985</c:v>
                </c:pt>
                <c:pt idx="510">
                  <c:v>4.1069999999999975</c:v>
                </c:pt>
                <c:pt idx="511">
                  <c:v>4.1209999999999845</c:v>
                </c:pt>
                <c:pt idx="512">
                  <c:v>4.133</c:v>
                </c:pt>
                <c:pt idx="513">
                  <c:v>4.1459999999999955</c:v>
                </c:pt>
                <c:pt idx="514">
                  <c:v>4.1589999999999945</c:v>
                </c:pt>
                <c:pt idx="515">
                  <c:v>4.1710000000000003</c:v>
                </c:pt>
                <c:pt idx="516">
                  <c:v>4.1839999999999975</c:v>
                </c:pt>
                <c:pt idx="517">
                  <c:v>4.1979999999999755</c:v>
                </c:pt>
                <c:pt idx="518">
                  <c:v>4.2119999999999997</c:v>
                </c:pt>
                <c:pt idx="519">
                  <c:v>4.2279999999999855</c:v>
                </c:pt>
                <c:pt idx="520">
                  <c:v>4.2389999999999999</c:v>
                </c:pt>
                <c:pt idx="521">
                  <c:v>4.2530000000000001</c:v>
                </c:pt>
                <c:pt idx="522">
                  <c:v>4.2669999999999995</c:v>
                </c:pt>
                <c:pt idx="523">
                  <c:v>4.2809999999999997</c:v>
                </c:pt>
                <c:pt idx="524">
                  <c:v>4.2960000000000003</c:v>
                </c:pt>
                <c:pt idx="525">
                  <c:v>4.3099999999999996</c:v>
                </c:pt>
                <c:pt idx="526">
                  <c:v>4.3219999999999965</c:v>
                </c:pt>
                <c:pt idx="527">
                  <c:v>4.335</c:v>
                </c:pt>
                <c:pt idx="528">
                  <c:v>4.3460000000000001</c:v>
                </c:pt>
                <c:pt idx="529">
                  <c:v>4.3599999999999985</c:v>
                </c:pt>
                <c:pt idx="530">
                  <c:v>4.3710000000000004</c:v>
                </c:pt>
                <c:pt idx="531">
                  <c:v>4.383</c:v>
                </c:pt>
                <c:pt idx="532">
                  <c:v>4.3939999999999975</c:v>
                </c:pt>
                <c:pt idx="533">
                  <c:v>4.4059999999999997</c:v>
                </c:pt>
                <c:pt idx="534">
                  <c:v>4.4160000000000004</c:v>
                </c:pt>
                <c:pt idx="535">
                  <c:v>4.4290000000000003</c:v>
                </c:pt>
                <c:pt idx="536">
                  <c:v>4.4400000000000004</c:v>
                </c:pt>
                <c:pt idx="537">
                  <c:v>4.4509999999999996</c:v>
                </c:pt>
                <c:pt idx="538">
                  <c:v>4.4630000000000001</c:v>
                </c:pt>
                <c:pt idx="539">
                  <c:v>4.4740000000000002</c:v>
                </c:pt>
                <c:pt idx="540">
                  <c:v>4.4850000000000003</c:v>
                </c:pt>
                <c:pt idx="541">
                  <c:v>4.4930000000000003</c:v>
                </c:pt>
                <c:pt idx="542">
                  <c:v>4.5030000000000001</c:v>
                </c:pt>
                <c:pt idx="543">
                  <c:v>4.5129999999999955</c:v>
                </c:pt>
                <c:pt idx="544">
                  <c:v>4.5209999999999955</c:v>
                </c:pt>
                <c:pt idx="545">
                  <c:v>4.53</c:v>
                </c:pt>
                <c:pt idx="546">
                  <c:v>4.54</c:v>
                </c:pt>
                <c:pt idx="547">
                  <c:v>4.548</c:v>
                </c:pt>
                <c:pt idx="548">
                  <c:v>4.5569999999999995</c:v>
                </c:pt>
                <c:pt idx="549">
                  <c:v>4.5649999999999755</c:v>
                </c:pt>
                <c:pt idx="550">
                  <c:v>4.5720000000000001</c:v>
                </c:pt>
                <c:pt idx="551">
                  <c:v>4.58</c:v>
                </c:pt>
                <c:pt idx="552">
                  <c:v>4.5869999999999997</c:v>
                </c:pt>
                <c:pt idx="553">
                  <c:v>4.5960000000000001</c:v>
                </c:pt>
                <c:pt idx="554">
                  <c:v>4.6069999999999975</c:v>
                </c:pt>
                <c:pt idx="555">
                  <c:v>4.6159999999999846</c:v>
                </c:pt>
                <c:pt idx="556">
                  <c:v>4.6239999999999855</c:v>
                </c:pt>
                <c:pt idx="557">
                  <c:v>4.6310000000000002</c:v>
                </c:pt>
                <c:pt idx="558">
                  <c:v>4.6399999999999997</c:v>
                </c:pt>
                <c:pt idx="559">
                  <c:v>4.6479999999999855</c:v>
                </c:pt>
                <c:pt idx="560">
                  <c:v>4.6579999999999755</c:v>
                </c:pt>
                <c:pt idx="561">
                  <c:v>4.6669999999999945</c:v>
                </c:pt>
                <c:pt idx="562">
                  <c:v>4.6760000000000002</c:v>
                </c:pt>
                <c:pt idx="563">
                  <c:v>4.6819999999999995</c:v>
                </c:pt>
                <c:pt idx="564">
                  <c:v>4.6879999999999855</c:v>
                </c:pt>
                <c:pt idx="565">
                  <c:v>4.6929999999999845</c:v>
                </c:pt>
              </c:numCache>
            </c:numRef>
          </c:yVal>
        </c:ser>
        <c:ser>
          <c:idx val="3"/>
          <c:order val="2"/>
          <c:tx>
            <c:v>c</c:v>
          </c:tx>
          <c:marker>
            <c:symbol val="none"/>
          </c:marker>
          <c:xVal>
            <c:numRef>
              <c:f>'UCV ELIANA LUIS TPR SHV13'!$A$2:$A$611</c:f>
              <c:numCache>
                <c:formatCode>General</c:formatCode>
                <c:ptCount val="61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  <c:pt idx="569">
                  <c:v>609</c:v>
                </c:pt>
                <c:pt idx="570">
                  <c:v>610</c:v>
                </c:pt>
                <c:pt idx="571">
                  <c:v>611</c:v>
                </c:pt>
              </c:numCache>
            </c:numRef>
          </c:xVal>
          <c:yVal>
            <c:numRef>
              <c:f>'UCV ELIANA LUIS TPR SHV13'!$E$2:$E$611</c:f>
              <c:numCache>
                <c:formatCode>General</c:formatCode>
                <c:ptCount val="610"/>
                <c:pt idx="0">
                  <c:v>4.9050000000000002</c:v>
                </c:pt>
                <c:pt idx="1">
                  <c:v>4.9050000000000002</c:v>
                </c:pt>
                <c:pt idx="2">
                  <c:v>4.9050000000000002</c:v>
                </c:pt>
                <c:pt idx="3">
                  <c:v>4.9029999999999996</c:v>
                </c:pt>
                <c:pt idx="4">
                  <c:v>4.9029999999999996</c:v>
                </c:pt>
                <c:pt idx="5">
                  <c:v>4.9020000000000001</c:v>
                </c:pt>
                <c:pt idx="6">
                  <c:v>4.9020000000000001</c:v>
                </c:pt>
                <c:pt idx="7">
                  <c:v>4.9009999999999998</c:v>
                </c:pt>
                <c:pt idx="8">
                  <c:v>4.9029999999999996</c:v>
                </c:pt>
                <c:pt idx="9">
                  <c:v>4.9009999999999998</c:v>
                </c:pt>
                <c:pt idx="10">
                  <c:v>4.899</c:v>
                </c:pt>
                <c:pt idx="11">
                  <c:v>4.8979999999999855</c:v>
                </c:pt>
                <c:pt idx="12">
                  <c:v>4.8969999999999985</c:v>
                </c:pt>
                <c:pt idx="13">
                  <c:v>4.8939999999999975</c:v>
                </c:pt>
                <c:pt idx="14">
                  <c:v>4.8919999999999995</c:v>
                </c:pt>
                <c:pt idx="15">
                  <c:v>4.8890000000000002</c:v>
                </c:pt>
                <c:pt idx="16">
                  <c:v>4.8899999999999997</c:v>
                </c:pt>
                <c:pt idx="17">
                  <c:v>4.8919999999999995</c:v>
                </c:pt>
                <c:pt idx="18">
                  <c:v>4.8919999999999995</c:v>
                </c:pt>
                <c:pt idx="19">
                  <c:v>4.8929999999999945</c:v>
                </c:pt>
                <c:pt idx="20">
                  <c:v>4.8939999999999975</c:v>
                </c:pt>
                <c:pt idx="21">
                  <c:v>4.8949999999999845</c:v>
                </c:pt>
                <c:pt idx="22">
                  <c:v>4.8959999999999955</c:v>
                </c:pt>
                <c:pt idx="23">
                  <c:v>4.8949999999999845</c:v>
                </c:pt>
                <c:pt idx="24">
                  <c:v>4.8929999999999945</c:v>
                </c:pt>
                <c:pt idx="25">
                  <c:v>4.8919999999999995</c:v>
                </c:pt>
                <c:pt idx="26">
                  <c:v>4.8919999999999995</c:v>
                </c:pt>
                <c:pt idx="27">
                  <c:v>4.8919999999999995</c:v>
                </c:pt>
                <c:pt idx="28">
                  <c:v>4.8919999999999995</c:v>
                </c:pt>
                <c:pt idx="29">
                  <c:v>4.8919999999999995</c:v>
                </c:pt>
                <c:pt idx="30">
                  <c:v>4.8939999999999975</c:v>
                </c:pt>
                <c:pt idx="31">
                  <c:v>4.8949999999999845</c:v>
                </c:pt>
                <c:pt idx="32">
                  <c:v>4.8959999999999955</c:v>
                </c:pt>
                <c:pt idx="33">
                  <c:v>4.8959999999999955</c:v>
                </c:pt>
                <c:pt idx="34">
                  <c:v>4.8969999999999985</c:v>
                </c:pt>
                <c:pt idx="35">
                  <c:v>4.8979999999999855</c:v>
                </c:pt>
                <c:pt idx="36">
                  <c:v>4.8959999999999955</c:v>
                </c:pt>
                <c:pt idx="37">
                  <c:v>4.8959999999999955</c:v>
                </c:pt>
                <c:pt idx="38">
                  <c:v>4.8949999999999845</c:v>
                </c:pt>
                <c:pt idx="39">
                  <c:v>4.8939999999999975</c:v>
                </c:pt>
                <c:pt idx="40">
                  <c:v>4.891</c:v>
                </c:pt>
                <c:pt idx="41">
                  <c:v>4.8890000000000002</c:v>
                </c:pt>
                <c:pt idx="42">
                  <c:v>4.8869999999999996</c:v>
                </c:pt>
                <c:pt idx="43">
                  <c:v>4.8890000000000002</c:v>
                </c:pt>
                <c:pt idx="44">
                  <c:v>4.8899999999999997</c:v>
                </c:pt>
                <c:pt idx="45">
                  <c:v>4.8899999999999997</c:v>
                </c:pt>
                <c:pt idx="46">
                  <c:v>4.8890000000000002</c:v>
                </c:pt>
                <c:pt idx="47">
                  <c:v>4.8879999999999955</c:v>
                </c:pt>
                <c:pt idx="48">
                  <c:v>4.883</c:v>
                </c:pt>
                <c:pt idx="49">
                  <c:v>4.8810000000000002</c:v>
                </c:pt>
                <c:pt idx="50">
                  <c:v>4.8789999999999996</c:v>
                </c:pt>
                <c:pt idx="51">
                  <c:v>4.8760000000000003</c:v>
                </c:pt>
                <c:pt idx="52">
                  <c:v>4.8739999999999997</c:v>
                </c:pt>
                <c:pt idx="53">
                  <c:v>4.8719999999999999</c:v>
                </c:pt>
                <c:pt idx="54">
                  <c:v>4.87</c:v>
                </c:pt>
                <c:pt idx="55">
                  <c:v>4.8679999999999755</c:v>
                </c:pt>
                <c:pt idx="56">
                  <c:v>4.8649999999999745</c:v>
                </c:pt>
                <c:pt idx="57">
                  <c:v>4.8629999999999765</c:v>
                </c:pt>
                <c:pt idx="58">
                  <c:v>4.8609999999999856</c:v>
                </c:pt>
                <c:pt idx="59">
                  <c:v>4.8609999999999856</c:v>
                </c:pt>
                <c:pt idx="60">
                  <c:v>4.859</c:v>
                </c:pt>
                <c:pt idx="61">
                  <c:v>4.8549999999999756</c:v>
                </c:pt>
                <c:pt idx="62">
                  <c:v>4.8529999999999855</c:v>
                </c:pt>
                <c:pt idx="63">
                  <c:v>4.851</c:v>
                </c:pt>
                <c:pt idx="64">
                  <c:v>4.8490000000000002</c:v>
                </c:pt>
                <c:pt idx="65">
                  <c:v>4.8460000000000001</c:v>
                </c:pt>
                <c:pt idx="66">
                  <c:v>4.8449999999999855</c:v>
                </c:pt>
                <c:pt idx="67">
                  <c:v>4.8439999999999985</c:v>
                </c:pt>
                <c:pt idx="68">
                  <c:v>4.8410000000000002</c:v>
                </c:pt>
                <c:pt idx="69">
                  <c:v>4.8380000000000001</c:v>
                </c:pt>
                <c:pt idx="70">
                  <c:v>4.84</c:v>
                </c:pt>
                <c:pt idx="71">
                  <c:v>4.84</c:v>
                </c:pt>
                <c:pt idx="72">
                  <c:v>4.8410000000000002</c:v>
                </c:pt>
                <c:pt idx="73">
                  <c:v>4.8369999999999997</c:v>
                </c:pt>
                <c:pt idx="74">
                  <c:v>4.835</c:v>
                </c:pt>
                <c:pt idx="75">
                  <c:v>4.8360000000000003</c:v>
                </c:pt>
                <c:pt idx="76">
                  <c:v>4.8380000000000001</c:v>
                </c:pt>
                <c:pt idx="77">
                  <c:v>4.8410000000000002</c:v>
                </c:pt>
                <c:pt idx="78">
                  <c:v>4.8439999999999985</c:v>
                </c:pt>
                <c:pt idx="79">
                  <c:v>4.8469999999999995</c:v>
                </c:pt>
                <c:pt idx="80">
                  <c:v>4.851</c:v>
                </c:pt>
                <c:pt idx="81">
                  <c:v>4.8539999999999965</c:v>
                </c:pt>
                <c:pt idx="82">
                  <c:v>4.8549999999999756</c:v>
                </c:pt>
                <c:pt idx="83">
                  <c:v>4.8549999999999756</c:v>
                </c:pt>
                <c:pt idx="84">
                  <c:v>4.8549999999999756</c:v>
                </c:pt>
                <c:pt idx="85">
                  <c:v>4.8559999999999945</c:v>
                </c:pt>
                <c:pt idx="86">
                  <c:v>4.8579999999999846</c:v>
                </c:pt>
                <c:pt idx="87">
                  <c:v>4.8579999999999846</c:v>
                </c:pt>
                <c:pt idx="88">
                  <c:v>4.8569999999999975</c:v>
                </c:pt>
                <c:pt idx="89">
                  <c:v>4.8539999999999965</c:v>
                </c:pt>
                <c:pt idx="90">
                  <c:v>4.8499999999999996</c:v>
                </c:pt>
                <c:pt idx="91">
                  <c:v>4.8499999999999996</c:v>
                </c:pt>
                <c:pt idx="92">
                  <c:v>4.8460000000000001</c:v>
                </c:pt>
                <c:pt idx="93">
                  <c:v>4.8439999999999985</c:v>
                </c:pt>
                <c:pt idx="94">
                  <c:v>4.8449999999999855</c:v>
                </c:pt>
                <c:pt idx="95">
                  <c:v>4.8449999999999855</c:v>
                </c:pt>
                <c:pt idx="96">
                  <c:v>4.8490000000000002</c:v>
                </c:pt>
                <c:pt idx="97">
                  <c:v>4.8469999999999995</c:v>
                </c:pt>
                <c:pt idx="98">
                  <c:v>4.8490000000000002</c:v>
                </c:pt>
                <c:pt idx="99">
                  <c:v>4.8479999999999945</c:v>
                </c:pt>
                <c:pt idx="100">
                  <c:v>4.8479999999999945</c:v>
                </c:pt>
                <c:pt idx="101">
                  <c:v>4.8460000000000001</c:v>
                </c:pt>
                <c:pt idx="102">
                  <c:v>4.8449999999999855</c:v>
                </c:pt>
                <c:pt idx="103">
                  <c:v>4.8449999999999855</c:v>
                </c:pt>
                <c:pt idx="104">
                  <c:v>4.843</c:v>
                </c:pt>
                <c:pt idx="105">
                  <c:v>4.8390000000000004</c:v>
                </c:pt>
                <c:pt idx="106">
                  <c:v>4.8390000000000004</c:v>
                </c:pt>
                <c:pt idx="107">
                  <c:v>4.8390000000000004</c:v>
                </c:pt>
                <c:pt idx="108">
                  <c:v>4.8390000000000004</c:v>
                </c:pt>
                <c:pt idx="109">
                  <c:v>4.8360000000000003</c:v>
                </c:pt>
                <c:pt idx="110">
                  <c:v>4.8330000000000002</c:v>
                </c:pt>
                <c:pt idx="111">
                  <c:v>4.8310000000000004</c:v>
                </c:pt>
                <c:pt idx="112">
                  <c:v>4.83</c:v>
                </c:pt>
                <c:pt idx="113">
                  <c:v>4.83</c:v>
                </c:pt>
                <c:pt idx="114">
                  <c:v>4.8279999999999745</c:v>
                </c:pt>
                <c:pt idx="115">
                  <c:v>4.8289999999999855</c:v>
                </c:pt>
                <c:pt idx="116">
                  <c:v>4.8269999999999955</c:v>
                </c:pt>
                <c:pt idx="117">
                  <c:v>4.8259999999999845</c:v>
                </c:pt>
                <c:pt idx="118">
                  <c:v>4.8229999999999755</c:v>
                </c:pt>
                <c:pt idx="119">
                  <c:v>4.8239999999999945</c:v>
                </c:pt>
                <c:pt idx="120">
                  <c:v>4.8249999999999691</c:v>
                </c:pt>
                <c:pt idx="121">
                  <c:v>4.8239999999999945</c:v>
                </c:pt>
                <c:pt idx="122">
                  <c:v>4.8229999999999755</c:v>
                </c:pt>
                <c:pt idx="123">
                  <c:v>4.8219999999999965</c:v>
                </c:pt>
                <c:pt idx="124">
                  <c:v>4.8239999999999945</c:v>
                </c:pt>
                <c:pt idx="125">
                  <c:v>4.8269999999999955</c:v>
                </c:pt>
                <c:pt idx="126">
                  <c:v>4.8279999999999745</c:v>
                </c:pt>
                <c:pt idx="127">
                  <c:v>4.8289999999999855</c:v>
                </c:pt>
                <c:pt idx="128">
                  <c:v>4.8289999999999855</c:v>
                </c:pt>
                <c:pt idx="129">
                  <c:v>4.8310000000000004</c:v>
                </c:pt>
                <c:pt idx="130">
                  <c:v>4.835</c:v>
                </c:pt>
                <c:pt idx="131">
                  <c:v>4.8380000000000001</c:v>
                </c:pt>
                <c:pt idx="132">
                  <c:v>4.8369999999999997</c:v>
                </c:pt>
                <c:pt idx="133">
                  <c:v>4.8360000000000003</c:v>
                </c:pt>
                <c:pt idx="134">
                  <c:v>4.8360000000000003</c:v>
                </c:pt>
                <c:pt idx="135">
                  <c:v>4.8380000000000001</c:v>
                </c:pt>
                <c:pt idx="136">
                  <c:v>4.84</c:v>
                </c:pt>
                <c:pt idx="137">
                  <c:v>4.8380000000000001</c:v>
                </c:pt>
                <c:pt idx="138">
                  <c:v>4.8360000000000003</c:v>
                </c:pt>
                <c:pt idx="139">
                  <c:v>4.8369999999999997</c:v>
                </c:pt>
                <c:pt idx="140">
                  <c:v>4.8360000000000003</c:v>
                </c:pt>
                <c:pt idx="141">
                  <c:v>4.8330000000000002</c:v>
                </c:pt>
                <c:pt idx="142">
                  <c:v>4.8289999999999855</c:v>
                </c:pt>
                <c:pt idx="143">
                  <c:v>4.8279999999999745</c:v>
                </c:pt>
                <c:pt idx="144">
                  <c:v>4.8249999999999691</c:v>
                </c:pt>
                <c:pt idx="145">
                  <c:v>4.8199999999999985</c:v>
                </c:pt>
                <c:pt idx="146">
                  <c:v>4.8149999999999755</c:v>
                </c:pt>
                <c:pt idx="147">
                  <c:v>4.8109999999999955</c:v>
                </c:pt>
                <c:pt idx="148">
                  <c:v>4.806</c:v>
                </c:pt>
                <c:pt idx="149">
                  <c:v>4.8010000000000002</c:v>
                </c:pt>
                <c:pt idx="150">
                  <c:v>4.7969999999999997</c:v>
                </c:pt>
                <c:pt idx="151">
                  <c:v>4.7930000000000001</c:v>
                </c:pt>
                <c:pt idx="152">
                  <c:v>4.7880000000000003</c:v>
                </c:pt>
                <c:pt idx="153">
                  <c:v>4.782</c:v>
                </c:pt>
                <c:pt idx="154">
                  <c:v>4.7789999999999999</c:v>
                </c:pt>
                <c:pt idx="155">
                  <c:v>4.7770000000000001</c:v>
                </c:pt>
                <c:pt idx="156">
                  <c:v>4.7709999999999999</c:v>
                </c:pt>
                <c:pt idx="157">
                  <c:v>4.7669999999999995</c:v>
                </c:pt>
                <c:pt idx="158">
                  <c:v>4.7649999999999855</c:v>
                </c:pt>
                <c:pt idx="159">
                  <c:v>4.7649999999999855</c:v>
                </c:pt>
                <c:pt idx="160">
                  <c:v>4.7639999999999985</c:v>
                </c:pt>
                <c:pt idx="161">
                  <c:v>4.7639999999999985</c:v>
                </c:pt>
                <c:pt idx="162">
                  <c:v>4.7629999999999955</c:v>
                </c:pt>
                <c:pt idx="163">
                  <c:v>4.7639999999999985</c:v>
                </c:pt>
                <c:pt idx="164">
                  <c:v>4.7629999999999955</c:v>
                </c:pt>
                <c:pt idx="165">
                  <c:v>4.7590000000000003</c:v>
                </c:pt>
                <c:pt idx="166">
                  <c:v>4.76</c:v>
                </c:pt>
                <c:pt idx="167">
                  <c:v>4.7619999999999996</c:v>
                </c:pt>
                <c:pt idx="168">
                  <c:v>4.7649999999999855</c:v>
                </c:pt>
                <c:pt idx="169">
                  <c:v>4.7679999999999945</c:v>
                </c:pt>
                <c:pt idx="170">
                  <c:v>4.7669999999999995</c:v>
                </c:pt>
                <c:pt idx="171">
                  <c:v>4.7639999999999985</c:v>
                </c:pt>
                <c:pt idx="172">
                  <c:v>4.7619999999999996</c:v>
                </c:pt>
                <c:pt idx="173">
                  <c:v>4.7619999999999996</c:v>
                </c:pt>
                <c:pt idx="174">
                  <c:v>4.76</c:v>
                </c:pt>
                <c:pt idx="175">
                  <c:v>4.7610000000000001</c:v>
                </c:pt>
                <c:pt idx="176">
                  <c:v>4.7629999999999955</c:v>
                </c:pt>
                <c:pt idx="177">
                  <c:v>4.766</c:v>
                </c:pt>
                <c:pt idx="178">
                  <c:v>4.7709999999999999</c:v>
                </c:pt>
                <c:pt idx="179">
                  <c:v>4.7779999999999996</c:v>
                </c:pt>
                <c:pt idx="180">
                  <c:v>4.782</c:v>
                </c:pt>
                <c:pt idx="181">
                  <c:v>4.7880000000000003</c:v>
                </c:pt>
                <c:pt idx="182">
                  <c:v>4.7960000000000003</c:v>
                </c:pt>
                <c:pt idx="183">
                  <c:v>4.8029999999999955</c:v>
                </c:pt>
                <c:pt idx="184">
                  <c:v>4.8129999999999855</c:v>
                </c:pt>
                <c:pt idx="185">
                  <c:v>4.8239999999999945</c:v>
                </c:pt>
                <c:pt idx="186">
                  <c:v>4.835</c:v>
                </c:pt>
                <c:pt idx="187">
                  <c:v>4.8460000000000001</c:v>
                </c:pt>
                <c:pt idx="188">
                  <c:v>4.8579999999999846</c:v>
                </c:pt>
                <c:pt idx="189">
                  <c:v>4.8730000000000002</c:v>
                </c:pt>
                <c:pt idx="190">
                  <c:v>4.8869999999999996</c:v>
                </c:pt>
                <c:pt idx="191">
                  <c:v>4.9039999999999999</c:v>
                </c:pt>
                <c:pt idx="192">
                  <c:v>4.9260000000000002</c:v>
                </c:pt>
                <c:pt idx="193">
                  <c:v>4.9509999999999996</c:v>
                </c:pt>
                <c:pt idx="194">
                  <c:v>4.9770000000000003</c:v>
                </c:pt>
                <c:pt idx="195">
                  <c:v>5.0060000000000002</c:v>
                </c:pt>
                <c:pt idx="196">
                  <c:v>5.0350000000000001</c:v>
                </c:pt>
                <c:pt idx="197">
                  <c:v>5.0669999999999975</c:v>
                </c:pt>
                <c:pt idx="198">
                  <c:v>5.0979999999999945</c:v>
                </c:pt>
                <c:pt idx="199">
                  <c:v>5.1339999999999995</c:v>
                </c:pt>
                <c:pt idx="200">
                  <c:v>5.1710000000000003</c:v>
                </c:pt>
                <c:pt idx="201">
                  <c:v>5.2119999999999997</c:v>
                </c:pt>
                <c:pt idx="202">
                  <c:v>5.2530000000000001</c:v>
                </c:pt>
                <c:pt idx="203">
                  <c:v>5.3010000000000002</c:v>
                </c:pt>
                <c:pt idx="204">
                  <c:v>5.35</c:v>
                </c:pt>
                <c:pt idx="205">
                  <c:v>5.4029999999999996</c:v>
                </c:pt>
                <c:pt idx="206">
                  <c:v>5.4580000000000002</c:v>
                </c:pt>
                <c:pt idx="207">
                  <c:v>5.5139999999999985</c:v>
                </c:pt>
                <c:pt idx="208">
                  <c:v>5.5739999999999998</c:v>
                </c:pt>
                <c:pt idx="209">
                  <c:v>5.6360000000000001</c:v>
                </c:pt>
                <c:pt idx="210">
                  <c:v>5.7030000000000003</c:v>
                </c:pt>
                <c:pt idx="211">
                  <c:v>5.7720000000000002</c:v>
                </c:pt>
                <c:pt idx="212">
                  <c:v>5.8439999999999985</c:v>
                </c:pt>
                <c:pt idx="213">
                  <c:v>5.92</c:v>
                </c:pt>
                <c:pt idx="214">
                  <c:v>5.9989999999999997</c:v>
                </c:pt>
                <c:pt idx="215">
                  <c:v>6.0830000000000002</c:v>
                </c:pt>
                <c:pt idx="216">
                  <c:v>6.1689999999999845</c:v>
                </c:pt>
                <c:pt idx="217">
                  <c:v>6.2569999999999997</c:v>
                </c:pt>
                <c:pt idx="218">
                  <c:v>6.3449999999999855</c:v>
                </c:pt>
                <c:pt idx="219">
                  <c:v>6.44</c:v>
                </c:pt>
                <c:pt idx="220">
                  <c:v>6.5350000000000001</c:v>
                </c:pt>
                <c:pt idx="221">
                  <c:v>6.63</c:v>
                </c:pt>
                <c:pt idx="222">
                  <c:v>6.7239999999999975</c:v>
                </c:pt>
                <c:pt idx="223">
                  <c:v>6.8179999999999845</c:v>
                </c:pt>
                <c:pt idx="224">
                  <c:v>6.9119999999999999</c:v>
                </c:pt>
                <c:pt idx="225">
                  <c:v>7.0069999999999997</c:v>
                </c:pt>
                <c:pt idx="226">
                  <c:v>7.0979999999999945</c:v>
                </c:pt>
                <c:pt idx="227">
                  <c:v>7.1849999999999845</c:v>
                </c:pt>
                <c:pt idx="228">
                  <c:v>7.2700000000000014</c:v>
                </c:pt>
                <c:pt idx="229">
                  <c:v>7.3519999999999985</c:v>
                </c:pt>
                <c:pt idx="230">
                  <c:v>7.4329999999999998</c:v>
                </c:pt>
                <c:pt idx="231">
                  <c:v>7.5129999999999955</c:v>
                </c:pt>
                <c:pt idx="232">
                  <c:v>7.5910000000000002</c:v>
                </c:pt>
                <c:pt idx="233">
                  <c:v>7.6710000000000003</c:v>
                </c:pt>
                <c:pt idx="234">
                  <c:v>7.758</c:v>
                </c:pt>
                <c:pt idx="235">
                  <c:v>7.8559999999999945</c:v>
                </c:pt>
                <c:pt idx="236">
                  <c:v>7.9569999999999999</c:v>
                </c:pt>
                <c:pt idx="237">
                  <c:v>8.0540000000000003</c:v>
                </c:pt>
                <c:pt idx="238">
                  <c:v>8.1489999999999991</c:v>
                </c:pt>
                <c:pt idx="239">
                  <c:v>8.2339999999999982</c:v>
                </c:pt>
                <c:pt idx="240">
                  <c:v>8.3110000000000035</c:v>
                </c:pt>
                <c:pt idx="241">
                  <c:v>8.3780000000000001</c:v>
                </c:pt>
                <c:pt idx="242">
                  <c:v>8.44</c:v>
                </c:pt>
                <c:pt idx="243">
                  <c:v>8.4970000000000034</c:v>
                </c:pt>
                <c:pt idx="244">
                  <c:v>8.5510000000000002</c:v>
                </c:pt>
                <c:pt idx="245">
                  <c:v>8.5990000000000002</c:v>
                </c:pt>
                <c:pt idx="246">
                  <c:v>8.645999999999999</c:v>
                </c:pt>
                <c:pt idx="247">
                  <c:v>8.6920000000000002</c:v>
                </c:pt>
                <c:pt idx="248">
                  <c:v>8.7369999999999983</c:v>
                </c:pt>
                <c:pt idx="249">
                  <c:v>8.7830000000000013</c:v>
                </c:pt>
                <c:pt idx="250">
                  <c:v>8.827</c:v>
                </c:pt>
                <c:pt idx="251">
                  <c:v>8.8720000000000248</c:v>
                </c:pt>
                <c:pt idx="252">
                  <c:v>8.9140000000000015</c:v>
                </c:pt>
                <c:pt idx="253">
                  <c:v>8.9590000000000067</c:v>
                </c:pt>
                <c:pt idx="254">
                  <c:v>9.0030000000000001</c:v>
                </c:pt>
                <c:pt idx="255">
                  <c:v>9.0460000000000012</c:v>
                </c:pt>
                <c:pt idx="256">
                  <c:v>9.0850000000000026</c:v>
                </c:pt>
                <c:pt idx="257">
                  <c:v>9.1269999999999989</c:v>
                </c:pt>
                <c:pt idx="258">
                  <c:v>9.1670000000000016</c:v>
                </c:pt>
                <c:pt idx="259">
                  <c:v>9.2060000000000013</c:v>
                </c:pt>
                <c:pt idx="260">
                  <c:v>9.2429999999999986</c:v>
                </c:pt>
                <c:pt idx="261">
                  <c:v>9.277000000000001</c:v>
                </c:pt>
                <c:pt idx="262">
                  <c:v>9.3120000000000047</c:v>
                </c:pt>
                <c:pt idx="263">
                  <c:v>9.3460000000000001</c:v>
                </c:pt>
                <c:pt idx="264">
                  <c:v>9.3800000000000008</c:v>
                </c:pt>
                <c:pt idx="265">
                  <c:v>9.4140000000000015</c:v>
                </c:pt>
                <c:pt idx="266">
                  <c:v>9.447000000000001</c:v>
                </c:pt>
                <c:pt idx="267">
                  <c:v>9.4760000000000026</c:v>
                </c:pt>
                <c:pt idx="268">
                  <c:v>9.5060000000000002</c:v>
                </c:pt>
                <c:pt idx="269">
                  <c:v>9.5339999999999989</c:v>
                </c:pt>
                <c:pt idx="270">
                  <c:v>9.5610000000000035</c:v>
                </c:pt>
                <c:pt idx="271">
                  <c:v>9.5870000000000015</c:v>
                </c:pt>
                <c:pt idx="272">
                  <c:v>9.6109999999999989</c:v>
                </c:pt>
                <c:pt idx="273">
                  <c:v>9.6330000000000009</c:v>
                </c:pt>
                <c:pt idx="274">
                  <c:v>9.65</c:v>
                </c:pt>
                <c:pt idx="275">
                  <c:v>9.6650000000000027</c:v>
                </c:pt>
                <c:pt idx="276">
                  <c:v>9.6790000000000003</c:v>
                </c:pt>
                <c:pt idx="277">
                  <c:v>9.6909999999999989</c:v>
                </c:pt>
                <c:pt idx="278">
                  <c:v>9.7000000000000011</c:v>
                </c:pt>
                <c:pt idx="279">
                  <c:v>9.7089999999999996</c:v>
                </c:pt>
                <c:pt idx="280">
                  <c:v>9.7139999999999986</c:v>
                </c:pt>
                <c:pt idx="281">
                  <c:v>9.7169999999999987</c:v>
                </c:pt>
                <c:pt idx="282">
                  <c:v>9.7179999999999982</c:v>
                </c:pt>
                <c:pt idx="283">
                  <c:v>9.7189999999999994</c:v>
                </c:pt>
                <c:pt idx="284">
                  <c:v>9.7169999999999987</c:v>
                </c:pt>
                <c:pt idx="285">
                  <c:v>9.7109999999999985</c:v>
                </c:pt>
                <c:pt idx="286">
                  <c:v>9.7060000000000013</c:v>
                </c:pt>
                <c:pt idx="287">
                  <c:v>9.7000000000000011</c:v>
                </c:pt>
                <c:pt idx="288">
                  <c:v>9.6920000000000002</c:v>
                </c:pt>
                <c:pt idx="289">
                  <c:v>9.6820000000000004</c:v>
                </c:pt>
                <c:pt idx="290">
                  <c:v>9.668000000000001</c:v>
                </c:pt>
                <c:pt idx="291">
                  <c:v>9.6560000000000006</c:v>
                </c:pt>
                <c:pt idx="292">
                  <c:v>9.6439999999999984</c:v>
                </c:pt>
                <c:pt idx="293">
                  <c:v>9.629999999999999</c:v>
                </c:pt>
                <c:pt idx="294">
                  <c:v>9.6130000000000013</c:v>
                </c:pt>
                <c:pt idx="295">
                  <c:v>9.593</c:v>
                </c:pt>
                <c:pt idx="296">
                  <c:v>9.5750000000000028</c:v>
                </c:pt>
                <c:pt idx="297">
                  <c:v>9.5550000000000068</c:v>
                </c:pt>
                <c:pt idx="298">
                  <c:v>9.5309999999999988</c:v>
                </c:pt>
                <c:pt idx="299">
                  <c:v>9.5060000000000002</c:v>
                </c:pt>
                <c:pt idx="300">
                  <c:v>9.484</c:v>
                </c:pt>
                <c:pt idx="301">
                  <c:v>9.4600000000000026</c:v>
                </c:pt>
                <c:pt idx="302">
                  <c:v>9.4350000000000005</c:v>
                </c:pt>
                <c:pt idx="303">
                  <c:v>9.4090000000000007</c:v>
                </c:pt>
                <c:pt idx="304">
                  <c:v>9.3830000000000027</c:v>
                </c:pt>
                <c:pt idx="305">
                  <c:v>9.3560000000000247</c:v>
                </c:pt>
                <c:pt idx="306">
                  <c:v>9.327</c:v>
                </c:pt>
                <c:pt idx="307">
                  <c:v>9.3000000000000007</c:v>
                </c:pt>
                <c:pt idx="308">
                  <c:v>9.270999999999999</c:v>
                </c:pt>
                <c:pt idx="309">
                  <c:v>9.2429999999999986</c:v>
                </c:pt>
                <c:pt idx="310">
                  <c:v>9.2109999999999985</c:v>
                </c:pt>
                <c:pt idx="311">
                  <c:v>9.1810000000000009</c:v>
                </c:pt>
                <c:pt idx="312">
                  <c:v>9.1550000000000047</c:v>
                </c:pt>
                <c:pt idx="313">
                  <c:v>9.1239999999999988</c:v>
                </c:pt>
                <c:pt idx="314">
                  <c:v>9.0960000000000001</c:v>
                </c:pt>
                <c:pt idx="315">
                  <c:v>9.0650000000000048</c:v>
                </c:pt>
                <c:pt idx="316">
                  <c:v>9.0360000000000014</c:v>
                </c:pt>
                <c:pt idx="317">
                  <c:v>9.0070000000000014</c:v>
                </c:pt>
                <c:pt idx="318">
                  <c:v>8.9830000000000005</c:v>
                </c:pt>
                <c:pt idx="319">
                  <c:v>8.9560000000000048</c:v>
                </c:pt>
                <c:pt idx="320">
                  <c:v>8.9320000000000004</c:v>
                </c:pt>
                <c:pt idx="321">
                  <c:v>8.9080000000000013</c:v>
                </c:pt>
                <c:pt idx="322">
                  <c:v>8.8810000000000002</c:v>
                </c:pt>
                <c:pt idx="323">
                  <c:v>8.8550000000000644</c:v>
                </c:pt>
                <c:pt idx="324">
                  <c:v>8.8280000000000012</c:v>
                </c:pt>
                <c:pt idx="325">
                  <c:v>8.8010000000000002</c:v>
                </c:pt>
                <c:pt idx="326">
                  <c:v>8.7740000000000009</c:v>
                </c:pt>
                <c:pt idx="327">
                  <c:v>8.7479999999999993</c:v>
                </c:pt>
                <c:pt idx="328">
                  <c:v>8.7209999999999983</c:v>
                </c:pt>
                <c:pt idx="329">
                  <c:v>8.6989999999999998</c:v>
                </c:pt>
                <c:pt idx="330">
                  <c:v>8.6740000000000013</c:v>
                </c:pt>
                <c:pt idx="331">
                  <c:v>8.645999999999999</c:v>
                </c:pt>
                <c:pt idx="332">
                  <c:v>8.6170000000000009</c:v>
                </c:pt>
                <c:pt idx="333">
                  <c:v>8.5850000000000026</c:v>
                </c:pt>
                <c:pt idx="334">
                  <c:v>8.5520000000000067</c:v>
                </c:pt>
                <c:pt idx="335">
                  <c:v>8.52</c:v>
                </c:pt>
                <c:pt idx="336">
                  <c:v>8.4860000000000007</c:v>
                </c:pt>
                <c:pt idx="337">
                  <c:v>8.4510000000000005</c:v>
                </c:pt>
                <c:pt idx="338">
                  <c:v>8.42</c:v>
                </c:pt>
                <c:pt idx="339">
                  <c:v>8.3860000000000028</c:v>
                </c:pt>
                <c:pt idx="340">
                  <c:v>8.347999999999999</c:v>
                </c:pt>
                <c:pt idx="341">
                  <c:v>8.3130000000000006</c:v>
                </c:pt>
                <c:pt idx="342">
                  <c:v>8.2760000000000016</c:v>
                </c:pt>
                <c:pt idx="343">
                  <c:v>8.238999999999999</c:v>
                </c:pt>
                <c:pt idx="344">
                  <c:v>8.202</c:v>
                </c:pt>
                <c:pt idx="345">
                  <c:v>8.1650000000000027</c:v>
                </c:pt>
                <c:pt idx="346">
                  <c:v>8.129999999999999</c:v>
                </c:pt>
                <c:pt idx="347">
                  <c:v>8.0920000000000005</c:v>
                </c:pt>
                <c:pt idx="348">
                  <c:v>8.0550000000000068</c:v>
                </c:pt>
                <c:pt idx="349">
                  <c:v>8.0170000000000012</c:v>
                </c:pt>
                <c:pt idx="350">
                  <c:v>7.98</c:v>
                </c:pt>
                <c:pt idx="351">
                  <c:v>7.9450000000000003</c:v>
                </c:pt>
                <c:pt idx="352">
                  <c:v>7.9089999999999998</c:v>
                </c:pt>
                <c:pt idx="353">
                  <c:v>7.8769999999999998</c:v>
                </c:pt>
                <c:pt idx="354">
                  <c:v>7.8460000000000001</c:v>
                </c:pt>
                <c:pt idx="355">
                  <c:v>7.8149999999999755</c:v>
                </c:pt>
                <c:pt idx="356">
                  <c:v>7.7850000000000001</c:v>
                </c:pt>
                <c:pt idx="357">
                  <c:v>7.7549999999999955</c:v>
                </c:pt>
                <c:pt idx="358">
                  <c:v>7.7269999999999985</c:v>
                </c:pt>
                <c:pt idx="359">
                  <c:v>7.702</c:v>
                </c:pt>
                <c:pt idx="360">
                  <c:v>7.6779999999999955</c:v>
                </c:pt>
                <c:pt idx="361">
                  <c:v>7.6569999999999965</c:v>
                </c:pt>
                <c:pt idx="362">
                  <c:v>7.6390000000000002</c:v>
                </c:pt>
                <c:pt idx="363">
                  <c:v>7.6209999999999845</c:v>
                </c:pt>
                <c:pt idx="364">
                  <c:v>7.6059999999999945</c:v>
                </c:pt>
                <c:pt idx="365">
                  <c:v>7.5939999999999985</c:v>
                </c:pt>
                <c:pt idx="366">
                  <c:v>7.5839999999999996</c:v>
                </c:pt>
                <c:pt idx="367">
                  <c:v>7.5739999999999998</c:v>
                </c:pt>
                <c:pt idx="368">
                  <c:v>7.5649999999999755</c:v>
                </c:pt>
                <c:pt idx="369">
                  <c:v>7.5569999999999995</c:v>
                </c:pt>
                <c:pt idx="370">
                  <c:v>7.548</c:v>
                </c:pt>
                <c:pt idx="371">
                  <c:v>7.5410000000000004</c:v>
                </c:pt>
                <c:pt idx="372">
                  <c:v>7.532</c:v>
                </c:pt>
                <c:pt idx="373">
                  <c:v>7.5249999999999755</c:v>
                </c:pt>
                <c:pt idx="374">
                  <c:v>7.52</c:v>
                </c:pt>
                <c:pt idx="375">
                  <c:v>7.516</c:v>
                </c:pt>
                <c:pt idx="376">
                  <c:v>7.5129999999999955</c:v>
                </c:pt>
                <c:pt idx="377">
                  <c:v>7.508</c:v>
                </c:pt>
                <c:pt idx="378">
                  <c:v>7.5060000000000002</c:v>
                </c:pt>
                <c:pt idx="379">
                  <c:v>7.5039999999999996</c:v>
                </c:pt>
                <c:pt idx="380">
                  <c:v>7.5039999999999996</c:v>
                </c:pt>
                <c:pt idx="381">
                  <c:v>7.5039999999999996</c:v>
                </c:pt>
                <c:pt idx="382">
                  <c:v>7.5039999999999996</c:v>
                </c:pt>
                <c:pt idx="383">
                  <c:v>7.5060000000000002</c:v>
                </c:pt>
                <c:pt idx="384">
                  <c:v>7.51</c:v>
                </c:pt>
                <c:pt idx="385">
                  <c:v>7.5139999999999985</c:v>
                </c:pt>
                <c:pt idx="386">
                  <c:v>7.5190000000000001</c:v>
                </c:pt>
                <c:pt idx="387">
                  <c:v>7.5219999999999985</c:v>
                </c:pt>
                <c:pt idx="388">
                  <c:v>7.5259999999999945</c:v>
                </c:pt>
                <c:pt idx="389">
                  <c:v>7.5309999999999997</c:v>
                </c:pt>
                <c:pt idx="390">
                  <c:v>7.5350000000000001</c:v>
                </c:pt>
                <c:pt idx="391">
                  <c:v>7.54</c:v>
                </c:pt>
                <c:pt idx="392">
                  <c:v>7.548</c:v>
                </c:pt>
                <c:pt idx="393">
                  <c:v>7.5549999999999855</c:v>
                </c:pt>
                <c:pt idx="394">
                  <c:v>7.5609999999999955</c:v>
                </c:pt>
                <c:pt idx="395">
                  <c:v>7.569</c:v>
                </c:pt>
                <c:pt idx="396">
                  <c:v>7.5789999999999997</c:v>
                </c:pt>
                <c:pt idx="397">
                  <c:v>7.5910000000000002</c:v>
                </c:pt>
                <c:pt idx="398">
                  <c:v>7.6029999999999855</c:v>
                </c:pt>
                <c:pt idx="399">
                  <c:v>7.6149999999999745</c:v>
                </c:pt>
                <c:pt idx="400">
                  <c:v>7.6269999999999945</c:v>
                </c:pt>
                <c:pt idx="401">
                  <c:v>7.6429999999999945</c:v>
                </c:pt>
                <c:pt idx="402">
                  <c:v>7.6569999999999965</c:v>
                </c:pt>
                <c:pt idx="403">
                  <c:v>7.673</c:v>
                </c:pt>
                <c:pt idx="404">
                  <c:v>7.6909999999999945</c:v>
                </c:pt>
                <c:pt idx="405">
                  <c:v>7.7060000000000004</c:v>
                </c:pt>
                <c:pt idx="406">
                  <c:v>7.72</c:v>
                </c:pt>
                <c:pt idx="407">
                  <c:v>7.7359999999999998</c:v>
                </c:pt>
                <c:pt idx="408">
                  <c:v>7.75</c:v>
                </c:pt>
                <c:pt idx="409">
                  <c:v>7.7619999999999996</c:v>
                </c:pt>
                <c:pt idx="410">
                  <c:v>7.7750000000000004</c:v>
                </c:pt>
                <c:pt idx="411">
                  <c:v>7.7889999999999997</c:v>
                </c:pt>
                <c:pt idx="412">
                  <c:v>7.8010000000000002</c:v>
                </c:pt>
                <c:pt idx="413">
                  <c:v>7.8109999999999955</c:v>
                </c:pt>
                <c:pt idx="414">
                  <c:v>7.8209999999999855</c:v>
                </c:pt>
                <c:pt idx="415">
                  <c:v>7.8319999999999999</c:v>
                </c:pt>
                <c:pt idx="416">
                  <c:v>7.8449999999999855</c:v>
                </c:pt>
                <c:pt idx="417">
                  <c:v>7.8559999999999945</c:v>
                </c:pt>
                <c:pt idx="418">
                  <c:v>7.8669999999999956</c:v>
                </c:pt>
                <c:pt idx="419">
                  <c:v>7.8719999999999999</c:v>
                </c:pt>
                <c:pt idx="420">
                  <c:v>7.8780000000000001</c:v>
                </c:pt>
                <c:pt idx="421">
                  <c:v>7.8819999999999997</c:v>
                </c:pt>
                <c:pt idx="422">
                  <c:v>7.8890000000000002</c:v>
                </c:pt>
                <c:pt idx="423">
                  <c:v>7.8959999999999955</c:v>
                </c:pt>
                <c:pt idx="424">
                  <c:v>7.899</c:v>
                </c:pt>
                <c:pt idx="425">
                  <c:v>7.9009999999999998</c:v>
                </c:pt>
                <c:pt idx="426">
                  <c:v>7.9009999999999998</c:v>
                </c:pt>
                <c:pt idx="427">
                  <c:v>7.9</c:v>
                </c:pt>
                <c:pt idx="428">
                  <c:v>7.8969999999999985</c:v>
                </c:pt>
                <c:pt idx="429">
                  <c:v>7.89</c:v>
                </c:pt>
                <c:pt idx="430">
                  <c:v>7.8810000000000002</c:v>
                </c:pt>
                <c:pt idx="431">
                  <c:v>7.8719999999999999</c:v>
                </c:pt>
                <c:pt idx="432">
                  <c:v>7.8639999999999946</c:v>
                </c:pt>
                <c:pt idx="433">
                  <c:v>7.8539999999999965</c:v>
                </c:pt>
                <c:pt idx="434">
                  <c:v>7.8410000000000002</c:v>
                </c:pt>
                <c:pt idx="435">
                  <c:v>7.8259999999999845</c:v>
                </c:pt>
                <c:pt idx="436">
                  <c:v>7.8090000000000002</c:v>
                </c:pt>
                <c:pt idx="437">
                  <c:v>7.79</c:v>
                </c:pt>
                <c:pt idx="438">
                  <c:v>7.7720000000000002</c:v>
                </c:pt>
                <c:pt idx="439">
                  <c:v>7.7519999999999998</c:v>
                </c:pt>
                <c:pt idx="440">
                  <c:v>7.7309999999999999</c:v>
                </c:pt>
                <c:pt idx="441">
                  <c:v>7.7119999999999997</c:v>
                </c:pt>
                <c:pt idx="442">
                  <c:v>7.6890000000000001</c:v>
                </c:pt>
                <c:pt idx="443">
                  <c:v>7.6679999999999682</c:v>
                </c:pt>
                <c:pt idx="444">
                  <c:v>7.6469999999999985</c:v>
                </c:pt>
                <c:pt idx="445">
                  <c:v>7.6249999999999654</c:v>
                </c:pt>
                <c:pt idx="446">
                  <c:v>7.6039999999999965</c:v>
                </c:pt>
                <c:pt idx="447">
                  <c:v>7.5780000000000003</c:v>
                </c:pt>
                <c:pt idx="448">
                  <c:v>7.5510000000000002</c:v>
                </c:pt>
                <c:pt idx="449">
                  <c:v>7.5219999999999985</c:v>
                </c:pt>
                <c:pt idx="450">
                  <c:v>7.492</c:v>
                </c:pt>
                <c:pt idx="451">
                  <c:v>7.4589999999999996</c:v>
                </c:pt>
                <c:pt idx="452">
                  <c:v>7.423</c:v>
                </c:pt>
                <c:pt idx="453">
                  <c:v>7.3869999999999996</c:v>
                </c:pt>
                <c:pt idx="454">
                  <c:v>7.35</c:v>
                </c:pt>
                <c:pt idx="455">
                  <c:v>7.3139999999999965</c:v>
                </c:pt>
                <c:pt idx="456">
                  <c:v>7.274</c:v>
                </c:pt>
                <c:pt idx="457">
                  <c:v>7.2320000000000002</c:v>
                </c:pt>
                <c:pt idx="458">
                  <c:v>7.1890000000000001</c:v>
                </c:pt>
                <c:pt idx="459">
                  <c:v>7.141</c:v>
                </c:pt>
                <c:pt idx="460">
                  <c:v>7.093</c:v>
                </c:pt>
                <c:pt idx="461">
                  <c:v>7.048</c:v>
                </c:pt>
                <c:pt idx="462">
                  <c:v>7</c:v>
                </c:pt>
                <c:pt idx="463">
                  <c:v>6.9459999999999997</c:v>
                </c:pt>
                <c:pt idx="464">
                  <c:v>6.8929999999999945</c:v>
                </c:pt>
                <c:pt idx="465">
                  <c:v>6.8390000000000004</c:v>
                </c:pt>
                <c:pt idx="466">
                  <c:v>6.7830000000000004</c:v>
                </c:pt>
                <c:pt idx="467">
                  <c:v>6.7290000000000001</c:v>
                </c:pt>
                <c:pt idx="468">
                  <c:v>6.6790000000000003</c:v>
                </c:pt>
                <c:pt idx="469">
                  <c:v>6.6269999999999945</c:v>
                </c:pt>
                <c:pt idx="470">
                  <c:v>6.5750000000000002</c:v>
                </c:pt>
                <c:pt idx="471">
                  <c:v>6.52</c:v>
                </c:pt>
                <c:pt idx="472">
                  <c:v>6.4630000000000001</c:v>
                </c:pt>
                <c:pt idx="473">
                  <c:v>6.4089999999999998</c:v>
                </c:pt>
                <c:pt idx="474">
                  <c:v>6.3559999999999945</c:v>
                </c:pt>
                <c:pt idx="475">
                  <c:v>6.3029999999999955</c:v>
                </c:pt>
                <c:pt idx="476">
                  <c:v>6.25</c:v>
                </c:pt>
                <c:pt idx="477">
                  <c:v>6.1989999999999945</c:v>
                </c:pt>
                <c:pt idx="478">
                  <c:v>6.1459999999999955</c:v>
                </c:pt>
                <c:pt idx="479">
                  <c:v>6.0969999999999995</c:v>
                </c:pt>
                <c:pt idx="480">
                  <c:v>6.048</c:v>
                </c:pt>
                <c:pt idx="481">
                  <c:v>5.9960000000000004</c:v>
                </c:pt>
                <c:pt idx="482">
                  <c:v>5.9530000000000003</c:v>
                </c:pt>
                <c:pt idx="483">
                  <c:v>5.9180000000000001</c:v>
                </c:pt>
                <c:pt idx="484">
                  <c:v>5.875</c:v>
                </c:pt>
                <c:pt idx="485">
                  <c:v>5.8319999999999999</c:v>
                </c:pt>
                <c:pt idx="486">
                  <c:v>5.79</c:v>
                </c:pt>
                <c:pt idx="487">
                  <c:v>5.75</c:v>
                </c:pt>
                <c:pt idx="488">
                  <c:v>5.7080000000000002</c:v>
                </c:pt>
                <c:pt idx="489">
                  <c:v>5.67</c:v>
                </c:pt>
                <c:pt idx="490">
                  <c:v>5.6319999999999997</c:v>
                </c:pt>
                <c:pt idx="491">
                  <c:v>5.5979999999999945</c:v>
                </c:pt>
                <c:pt idx="492">
                  <c:v>5.5619999999999985</c:v>
                </c:pt>
                <c:pt idx="493">
                  <c:v>5.5249999999999755</c:v>
                </c:pt>
                <c:pt idx="494">
                  <c:v>5.4889999999999999</c:v>
                </c:pt>
                <c:pt idx="495">
                  <c:v>5.4530000000000003</c:v>
                </c:pt>
                <c:pt idx="496">
                  <c:v>5.423</c:v>
                </c:pt>
                <c:pt idx="497">
                  <c:v>5.391</c:v>
                </c:pt>
                <c:pt idx="498">
                  <c:v>5.359</c:v>
                </c:pt>
                <c:pt idx="499">
                  <c:v>5.3239999999999945</c:v>
                </c:pt>
                <c:pt idx="500">
                  <c:v>5.2859999999999996</c:v>
                </c:pt>
                <c:pt idx="501">
                  <c:v>5.2480000000000002</c:v>
                </c:pt>
                <c:pt idx="502">
                  <c:v>5.2139999999999995</c:v>
                </c:pt>
                <c:pt idx="503">
                  <c:v>5.1839999999999975</c:v>
                </c:pt>
                <c:pt idx="504">
                  <c:v>5.1549999999999745</c:v>
                </c:pt>
                <c:pt idx="505">
                  <c:v>5.133</c:v>
                </c:pt>
                <c:pt idx="506">
                  <c:v>5.1119999999999965</c:v>
                </c:pt>
                <c:pt idx="507">
                  <c:v>5.0910000000000002</c:v>
                </c:pt>
                <c:pt idx="508">
                  <c:v>5.0730000000000004</c:v>
                </c:pt>
                <c:pt idx="509">
                  <c:v>5.056</c:v>
                </c:pt>
                <c:pt idx="510">
                  <c:v>5.0419999999999998</c:v>
                </c:pt>
                <c:pt idx="511">
                  <c:v>5.0279999999999845</c:v>
                </c:pt>
                <c:pt idx="512">
                  <c:v>5.0119999999999996</c:v>
                </c:pt>
                <c:pt idx="513">
                  <c:v>4.9989999999999997</c:v>
                </c:pt>
                <c:pt idx="514">
                  <c:v>4.9870000000000001</c:v>
                </c:pt>
                <c:pt idx="515">
                  <c:v>4.9749999999999996</c:v>
                </c:pt>
                <c:pt idx="516">
                  <c:v>4.9639999999999995</c:v>
                </c:pt>
                <c:pt idx="517">
                  <c:v>4.9560000000000004</c:v>
                </c:pt>
                <c:pt idx="518">
                  <c:v>4.9459999999999997</c:v>
                </c:pt>
                <c:pt idx="519">
                  <c:v>4.9370000000000003</c:v>
                </c:pt>
                <c:pt idx="520">
                  <c:v>4.9329999999999998</c:v>
                </c:pt>
                <c:pt idx="521">
                  <c:v>4.9269999999999996</c:v>
                </c:pt>
                <c:pt idx="522">
                  <c:v>4.9210000000000003</c:v>
                </c:pt>
                <c:pt idx="523">
                  <c:v>4.9180000000000001</c:v>
                </c:pt>
                <c:pt idx="524">
                  <c:v>4.9119999999999999</c:v>
                </c:pt>
                <c:pt idx="525">
                  <c:v>4.907</c:v>
                </c:pt>
                <c:pt idx="526">
                  <c:v>4.899</c:v>
                </c:pt>
                <c:pt idx="527">
                  <c:v>4.8929999999999945</c:v>
                </c:pt>
                <c:pt idx="528">
                  <c:v>4.8899999999999997</c:v>
                </c:pt>
                <c:pt idx="529">
                  <c:v>4.8860000000000001</c:v>
                </c:pt>
                <c:pt idx="530">
                  <c:v>4.883</c:v>
                </c:pt>
                <c:pt idx="531">
                  <c:v>4.883</c:v>
                </c:pt>
                <c:pt idx="532">
                  <c:v>4.8810000000000002</c:v>
                </c:pt>
                <c:pt idx="533">
                  <c:v>4.88</c:v>
                </c:pt>
                <c:pt idx="534">
                  <c:v>4.8789999999999996</c:v>
                </c:pt>
                <c:pt idx="535">
                  <c:v>4.8789999999999996</c:v>
                </c:pt>
                <c:pt idx="536">
                  <c:v>4.8780000000000001</c:v>
                </c:pt>
                <c:pt idx="537">
                  <c:v>4.875</c:v>
                </c:pt>
                <c:pt idx="538">
                  <c:v>4.8769999999999998</c:v>
                </c:pt>
                <c:pt idx="539">
                  <c:v>4.8810000000000002</c:v>
                </c:pt>
                <c:pt idx="540">
                  <c:v>4.883</c:v>
                </c:pt>
                <c:pt idx="541">
                  <c:v>4.883</c:v>
                </c:pt>
                <c:pt idx="542">
                  <c:v>4.8869999999999996</c:v>
                </c:pt>
                <c:pt idx="543">
                  <c:v>4.8919999999999995</c:v>
                </c:pt>
                <c:pt idx="544">
                  <c:v>4.8949999999999845</c:v>
                </c:pt>
                <c:pt idx="545">
                  <c:v>4.8959999999999955</c:v>
                </c:pt>
                <c:pt idx="546">
                  <c:v>4.8969999999999985</c:v>
                </c:pt>
                <c:pt idx="547">
                  <c:v>4.8979999999999855</c:v>
                </c:pt>
                <c:pt idx="548">
                  <c:v>4.8979999999999855</c:v>
                </c:pt>
                <c:pt idx="549">
                  <c:v>4.8969999999999985</c:v>
                </c:pt>
                <c:pt idx="550">
                  <c:v>4.9009999999999998</c:v>
                </c:pt>
                <c:pt idx="551">
                  <c:v>4.9039999999999999</c:v>
                </c:pt>
                <c:pt idx="552">
                  <c:v>4.9059999999999997</c:v>
                </c:pt>
                <c:pt idx="553">
                  <c:v>4.9059999999999997</c:v>
                </c:pt>
                <c:pt idx="554">
                  <c:v>4.907</c:v>
                </c:pt>
                <c:pt idx="555">
                  <c:v>4.91</c:v>
                </c:pt>
                <c:pt idx="556">
                  <c:v>4.9139999999999997</c:v>
                </c:pt>
                <c:pt idx="557">
                  <c:v>4.9160000000000004</c:v>
                </c:pt>
                <c:pt idx="558">
                  <c:v>4.9189999999999996</c:v>
                </c:pt>
                <c:pt idx="559">
                  <c:v>4.92</c:v>
                </c:pt>
                <c:pt idx="560">
                  <c:v>4.92</c:v>
                </c:pt>
                <c:pt idx="561">
                  <c:v>4.923</c:v>
                </c:pt>
                <c:pt idx="562">
                  <c:v>4.9239999999999995</c:v>
                </c:pt>
                <c:pt idx="563">
                  <c:v>4.9269999999999996</c:v>
                </c:pt>
                <c:pt idx="564">
                  <c:v>4.9210000000000003</c:v>
                </c:pt>
                <c:pt idx="565">
                  <c:v>4.9029999999999996</c:v>
                </c:pt>
                <c:pt idx="566">
                  <c:v>4.8919999999999995</c:v>
                </c:pt>
                <c:pt idx="567">
                  <c:v>4.8879999999999955</c:v>
                </c:pt>
                <c:pt idx="568">
                  <c:v>4.8939999999999975</c:v>
                </c:pt>
                <c:pt idx="569">
                  <c:v>4.9000000000000004</c:v>
                </c:pt>
                <c:pt idx="570">
                  <c:v>4.907</c:v>
                </c:pt>
                <c:pt idx="571">
                  <c:v>4.9130000000000003</c:v>
                </c:pt>
              </c:numCache>
            </c:numRef>
          </c:yVal>
        </c:ser>
        <c:axId val="161926144"/>
        <c:axId val="162022528"/>
      </c:scatterChart>
      <c:valAx>
        <c:axId val="161926144"/>
        <c:scaling>
          <c:orientation val="minMax"/>
          <c:max val="640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0" vert="horz"/>
          <a:lstStyle/>
          <a:p>
            <a:pPr>
              <a:defRPr lang="en-US"/>
            </a:pPr>
            <a:endParaRPr lang="en-US"/>
          </a:p>
        </c:txPr>
        <c:crossAx val="162022528"/>
        <c:crosses val="autoZero"/>
        <c:crossBetween val="midCat"/>
      </c:valAx>
      <c:valAx>
        <c:axId val="162022528"/>
        <c:scaling>
          <c:orientation val="minMax"/>
          <c:min val="2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92614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spPr>
    <a:solidFill>
      <a:schemeClr val="bg1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'HZHV2 Pulsos Amonio 311008'!$G$1:$G$234</c:f>
              <c:numCache>
                <c:formatCode>General</c:formatCode>
                <c:ptCount val="234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0.30000000000000032</c:v>
                </c:pt>
                <c:pt idx="4">
                  <c:v>0.4</c:v>
                </c:pt>
                <c:pt idx="5">
                  <c:v>0.5</c:v>
                </c:pt>
                <c:pt idx="6">
                  <c:v>0.60000000000000064</c:v>
                </c:pt>
                <c:pt idx="7">
                  <c:v>0.70000000000000062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</c:v>
                </c:pt>
                <c:pt idx="203">
                  <c:v>20.3</c:v>
                </c:pt>
                <c:pt idx="204">
                  <c:v>20.399999999999999</c:v>
                </c:pt>
                <c:pt idx="205">
                  <c:v>20.5</c:v>
                </c:pt>
                <c:pt idx="206">
                  <c:v>20.6</c:v>
                </c:pt>
                <c:pt idx="207">
                  <c:v>20.7</c:v>
                </c:pt>
                <c:pt idx="208">
                  <c:v>20.8</c:v>
                </c:pt>
                <c:pt idx="209">
                  <c:v>20.9</c:v>
                </c:pt>
                <c:pt idx="210">
                  <c:v>21</c:v>
                </c:pt>
                <c:pt idx="211">
                  <c:v>21.1</c:v>
                </c:pt>
                <c:pt idx="212">
                  <c:v>21.2</c:v>
                </c:pt>
                <c:pt idx="213">
                  <c:v>21.3</c:v>
                </c:pt>
                <c:pt idx="214">
                  <c:v>21.4</c:v>
                </c:pt>
                <c:pt idx="215">
                  <c:v>21.5</c:v>
                </c:pt>
                <c:pt idx="216">
                  <c:v>21.6</c:v>
                </c:pt>
                <c:pt idx="217">
                  <c:v>21.7</c:v>
                </c:pt>
                <c:pt idx="218">
                  <c:v>21.8</c:v>
                </c:pt>
                <c:pt idx="219">
                  <c:v>21.9</c:v>
                </c:pt>
                <c:pt idx="220">
                  <c:v>22</c:v>
                </c:pt>
                <c:pt idx="221">
                  <c:v>22.1</c:v>
                </c:pt>
                <c:pt idx="222">
                  <c:v>22.2</c:v>
                </c:pt>
                <c:pt idx="223">
                  <c:v>22.3</c:v>
                </c:pt>
                <c:pt idx="224">
                  <c:v>22.4</c:v>
                </c:pt>
                <c:pt idx="225">
                  <c:v>22.5</c:v>
                </c:pt>
                <c:pt idx="226">
                  <c:v>22.6</c:v>
                </c:pt>
                <c:pt idx="227">
                  <c:v>22.7</c:v>
                </c:pt>
                <c:pt idx="228">
                  <c:v>22.8</c:v>
                </c:pt>
                <c:pt idx="229">
                  <c:v>22.9</c:v>
                </c:pt>
                <c:pt idx="230">
                  <c:v>23</c:v>
                </c:pt>
                <c:pt idx="231">
                  <c:v>23.1</c:v>
                </c:pt>
                <c:pt idx="232">
                  <c:v>23.2</c:v>
                </c:pt>
                <c:pt idx="233">
                  <c:v>23.3</c:v>
                </c:pt>
              </c:numCache>
            </c:numRef>
          </c:xVal>
          <c:yVal>
            <c:numRef>
              <c:f>'HZHV2 Pulsos Amonio 311008'!$H$1:$H$234</c:f>
              <c:numCache>
                <c:formatCode>General</c:formatCode>
                <c:ptCount val="234"/>
                <c:pt idx="0">
                  <c:v>-1.1979999999999999E-2</c:v>
                </c:pt>
                <c:pt idx="1">
                  <c:v>-1.1979999999999999E-2</c:v>
                </c:pt>
                <c:pt idx="2">
                  <c:v>-1.1979999999999999E-2</c:v>
                </c:pt>
                <c:pt idx="3">
                  <c:v>-1.1979999999999999E-2</c:v>
                </c:pt>
                <c:pt idx="4">
                  <c:v>-1.1979999999999999E-2</c:v>
                </c:pt>
                <c:pt idx="5">
                  <c:v>-1.1990000000000021E-2</c:v>
                </c:pt>
                <c:pt idx="6">
                  <c:v>-1.1990000000000021E-2</c:v>
                </c:pt>
                <c:pt idx="7">
                  <c:v>-1.2E-2</c:v>
                </c:pt>
                <c:pt idx="8">
                  <c:v>-1.2E-2</c:v>
                </c:pt>
                <c:pt idx="9">
                  <c:v>-1.2E-2</c:v>
                </c:pt>
                <c:pt idx="10">
                  <c:v>-1.201E-2</c:v>
                </c:pt>
                <c:pt idx="11">
                  <c:v>-1.201E-2</c:v>
                </c:pt>
                <c:pt idx="12">
                  <c:v>-1.201E-2</c:v>
                </c:pt>
                <c:pt idx="13">
                  <c:v>-1.201E-2</c:v>
                </c:pt>
                <c:pt idx="14">
                  <c:v>-1.201E-2</c:v>
                </c:pt>
                <c:pt idx="15">
                  <c:v>-1.201999999999997E-2</c:v>
                </c:pt>
                <c:pt idx="16">
                  <c:v>-1.201999999999997E-2</c:v>
                </c:pt>
                <c:pt idx="17">
                  <c:v>-1.201999999999997E-2</c:v>
                </c:pt>
                <c:pt idx="18">
                  <c:v>-1.2029999999999996E-2</c:v>
                </c:pt>
                <c:pt idx="19">
                  <c:v>-1.2029999999999996E-2</c:v>
                </c:pt>
                <c:pt idx="20">
                  <c:v>-1.2220000000000003E-2</c:v>
                </c:pt>
                <c:pt idx="21">
                  <c:v>-1.1809999999999999E-2</c:v>
                </c:pt>
                <c:pt idx="22">
                  <c:v>-1.201E-2</c:v>
                </c:pt>
                <c:pt idx="23">
                  <c:v>-1.208E-2</c:v>
                </c:pt>
                <c:pt idx="24">
                  <c:v>-1.208E-2</c:v>
                </c:pt>
                <c:pt idx="25">
                  <c:v>-1.2029999999999996E-2</c:v>
                </c:pt>
                <c:pt idx="26">
                  <c:v>-1.2029999999999996E-2</c:v>
                </c:pt>
                <c:pt idx="27">
                  <c:v>-1.2029999999999996E-2</c:v>
                </c:pt>
                <c:pt idx="28">
                  <c:v>-1.2029999999999996E-2</c:v>
                </c:pt>
                <c:pt idx="29">
                  <c:v>-1.2029999999999996E-2</c:v>
                </c:pt>
                <c:pt idx="30">
                  <c:v>-1.2029999999999996E-2</c:v>
                </c:pt>
                <c:pt idx="31">
                  <c:v>-1.204E-2</c:v>
                </c:pt>
                <c:pt idx="32">
                  <c:v>-1.204E-2</c:v>
                </c:pt>
                <c:pt idx="33">
                  <c:v>-1.2029999999999996E-2</c:v>
                </c:pt>
                <c:pt idx="34">
                  <c:v>-1.2029999999999996E-2</c:v>
                </c:pt>
                <c:pt idx="35">
                  <c:v>-1.2029999999999996E-2</c:v>
                </c:pt>
                <c:pt idx="36">
                  <c:v>-1.204E-2</c:v>
                </c:pt>
                <c:pt idx="37">
                  <c:v>-1.204E-2</c:v>
                </c:pt>
                <c:pt idx="38">
                  <c:v>-1.2029999999999996E-2</c:v>
                </c:pt>
                <c:pt idx="39">
                  <c:v>-1.2029999999999996E-2</c:v>
                </c:pt>
                <c:pt idx="40">
                  <c:v>-1.2029999999999996E-2</c:v>
                </c:pt>
                <c:pt idx="41">
                  <c:v>-1.2029999999999996E-2</c:v>
                </c:pt>
                <c:pt idx="42">
                  <c:v>-1.2029999999999996E-2</c:v>
                </c:pt>
                <c:pt idx="43">
                  <c:v>-1.2029999999999996E-2</c:v>
                </c:pt>
                <c:pt idx="44">
                  <c:v>-1.2029999999999996E-2</c:v>
                </c:pt>
                <c:pt idx="45">
                  <c:v>-1.2029999999999996E-2</c:v>
                </c:pt>
                <c:pt idx="46">
                  <c:v>-1.2029999999999996E-2</c:v>
                </c:pt>
                <c:pt idx="47">
                  <c:v>-1.2029999999999996E-2</c:v>
                </c:pt>
                <c:pt idx="48">
                  <c:v>-1.2029999999999996E-2</c:v>
                </c:pt>
                <c:pt idx="49">
                  <c:v>-1.2029999999999996E-2</c:v>
                </c:pt>
                <c:pt idx="50">
                  <c:v>-1.2029999999999996E-2</c:v>
                </c:pt>
                <c:pt idx="51">
                  <c:v>-1.2029999999999996E-2</c:v>
                </c:pt>
                <c:pt idx="52">
                  <c:v>-1.2029999999999996E-2</c:v>
                </c:pt>
                <c:pt idx="53">
                  <c:v>-1.2029999999999996E-2</c:v>
                </c:pt>
                <c:pt idx="54">
                  <c:v>-1.2029999999999996E-2</c:v>
                </c:pt>
                <c:pt idx="55">
                  <c:v>-1.2029999999999996E-2</c:v>
                </c:pt>
                <c:pt idx="56">
                  <c:v>-1.2029999999999996E-2</c:v>
                </c:pt>
                <c:pt idx="57">
                  <c:v>-1.2029999999999996E-2</c:v>
                </c:pt>
                <c:pt idx="58">
                  <c:v>-1.2029999999999996E-2</c:v>
                </c:pt>
                <c:pt idx="59">
                  <c:v>-1.201999999999997E-2</c:v>
                </c:pt>
                <c:pt idx="60">
                  <c:v>-1.201999999999997E-2</c:v>
                </c:pt>
                <c:pt idx="61">
                  <c:v>-1.251E-2</c:v>
                </c:pt>
                <c:pt idx="62">
                  <c:v>-1.213E-2</c:v>
                </c:pt>
                <c:pt idx="63">
                  <c:v>-1.201E-2</c:v>
                </c:pt>
                <c:pt idx="64">
                  <c:v>-1.2029999999999996E-2</c:v>
                </c:pt>
                <c:pt idx="65">
                  <c:v>-1.2160000000000001E-2</c:v>
                </c:pt>
                <c:pt idx="66">
                  <c:v>-1.2029999999999996E-2</c:v>
                </c:pt>
                <c:pt idx="67">
                  <c:v>-1.201999999999997E-2</c:v>
                </c:pt>
                <c:pt idx="68">
                  <c:v>-1.201E-2</c:v>
                </c:pt>
                <c:pt idx="69">
                  <c:v>-1.2E-2</c:v>
                </c:pt>
                <c:pt idx="70">
                  <c:v>-1.2E-2</c:v>
                </c:pt>
                <c:pt idx="71">
                  <c:v>-1.1990000000000021E-2</c:v>
                </c:pt>
                <c:pt idx="72">
                  <c:v>-1.1990000000000021E-2</c:v>
                </c:pt>
                <c:pt idx="73">
                  <c:v>-1.1990000000000021E-2</c:v>
                </c:pt>
                <c:pt idx="74">
                  <c:v>-1.1979999999999999E-2</c:v>
                </c:pt>
                <c:pt idx="75">
                  <c:v>-1.1979999999999999E-2</c:v>
                </c:pt>
                <c:pt idx="76">
                  <c:v>-1.1979999999999999E-2</c:v>
                </c:pt>
                <c:pt idx="77">
                  <c:v>-1.1970000000000001E-2</c:v>
                </c:pt>
                <c:pt idx="78">
                  <c:v>-1.1970000000000001E-2</c:v>
                </c:pt>
                <c:pt idx="79">
                  <c:v>-1.1970000000000001E-2</c:v>
                </c:pt>
                <c:pt idx="80">
                  <c:v>-1.1960000000000035E-2</c:v>
                </c:pt>
                <c:pt idx="81">
                  <c:v>-1.1960000000000035E-2</c:v>
                </c:pt>
                <c:pt idx="82">
                  <c:v>-1.1950000000000021E-2</c:v>
                </c:pt>
                <c:pt idx="83">
                  <c:v>-1.1939999999999999E-2</c:v>
                </c:pt>
                <c:pt idx="84">
                  <c:v>-1.1939999999999999E-2</c:v>
                </c:pt>
                <c:pt idx="85">
                  <c:v>-1.1939999999999999E-2</c:v>
                </c:pt>
                <c:pt idx="86">
                  <c:v>-1.1930000000000001E-2</c:v>
                </c:pt>
                <c:pt idx="87">
                  <c:v>-1.1920000000000038E-2</c:v>
                </c:pt>
                <c:pt idx="88">
                  <c:v>-1.1920000000000038E-2</c:v>
                </c:pt>
                <c:pt idx="89">
                  <c:v>-1.1910000000000021E-2</c:v>
                </c:pt>
                <c:pt idx="90">
                  <c:v>-1.1910000000000021E-2</c:v>
                </c:pt>
                <c:pt idx="91">
                  <c:v>-1.1910000000000021E-2</c:v>
                </c:pt>
                <c:pt idx="92">
                  <c:v>-1.1910000000000021E-2</c:v>
                </c:pt>
                <c:pt idx="93">
                  <c:v>-1.1900000000000034E-2</c:v>
                </c:pt>
                <c:pt idx="94">
                  <c:v>-1.1900000000000034E-2</c:v>
                </c:pt>
                <c:pt idx="95">
                  <c:v>-1.1890000000000001E-2</c:v>
                </c:pt>
                <c:pt idx="96">
                  <c:v>-1.1890000000000001E-2</c:v>
                </c:pt>
                <c:pt idx="97">
                  <c:v>-1.1890000000000001E-2</c:v>
                </c:pt>
                <c:pt idx="98">
                  <c:v>-1.1890000000000001E-2</c:v>
                </c:pt>
                <c:pt idx="99">
                  <c:v>-1.1890000000000001E-2</c:v>
                </c:pt>
                <c:pt idx="100">
                  <c:v>-1.1890000000000001E-2</c:v>
                </c:pt>
                <c:pt idx="101">
                  <c:v>-1.1880000000000031E-2</c:v>
                </c:pt>
                <c:pt idx="102">
                  <c:v>-1.1890000000000001E-2</c:v>
                </c:pt>
                <c:pt idx="103">
                  <c:v>-1.1950000000000021E-2</c:v>
                </c:pt>
                <c:pt idx="104">
                  <c:v>-1.1900000000000034E-2</c:v>
                </c:pt>
                <c:pt idx="105">
                  <c:v>-1.1900000000000034E-2</c:v>
                </c:pt>
                <c:pt idx="106">
                  <c:v>-1.2060000000000001E-2</c:v>
                </c:pt>
                <c:pt idx="107">
                  <c:v>-1.1950000000000021E-2</c:v>
                </c:pt>
                <c:pt idx="108">
                  <c:v>-1.1900000000000034E-2</c:v>
                </c:pt>
                <c:pt idx="109">
                  <c:v>-1.1890000000000001E-2</c:v>
                </c:pt>
                <c:pt idx="110">
                  <c:v>-1.1890000000000001E-2</c:v>
                </c:pt>
                <c:pt idx="111">
                  <c:v>-1.1880000000000031E-2</c:v>
                </c:pt>
                <c:pt idx="112">
                  <c:v>-1.1880000000000031E-2</c:v>
                </c:pt>
                <c:pt idx="113">
                  <c:v>-1.1870000000000021E-2</c:v>
                </c:pt>
                <c:pt idx="114">
                  <c:v>-1.1870000000000021E-2</c:v>
                </c:pt>
                <c:pt idx="115">
                  <c:v>-1.1390000000000001E-2</c:v>
                </c:pt>
                <c:pt idx="116">
                  <c:v>-1.089E-2</c:v>
                </c:pt>
                <c:pt idx="117">
                  <c:v>-1.0760000000000021E-2</c:v>
                </c:pt>
                <c:pt idx="118">
                  <c:v>-1.0760000000000021E-2</c:v>
                </c:pt>
                <c:pt idx="119">
                  <c:v>-1.0800000000000021E-2</c:v>
                </c:pt>
                <c:pt idx="120">
                  <c:v>-1.0840000000000021E-2</c:v>
                </c:pt>
                <c:pt idx="121">
                  <c:v>-1.0900000000000003E-2</c:v>
                </c:pt>
                <c:pt idx="122">
                  <c:v>-1.0950000000000001E-2</c:v>
                </c:pt>
                <c:pt idx="123">
                  <c:v>-1.0990000000000003E-2</c:v>
                </c:pt>
                <c:pt idx="124">
                  <c:v>-1.1020000000000025E-2</c:v>
                </c:pt>
                <c:pt idx="125">
                  <c:v>-1.1060000000000025E-2</c:v>
                </c:pt>
                <c:pt idx="126">
                  <c:v>-1.1089999999999999E-2</c:v>
                </c:pt>
                <c:pt idx="127">
                  <c:v>-1.1120000000000001E-2</c:v>
                </c:pt>
                <c:pt idx="128">
                  <c:v>-1.1150000000000005E-2</c:v>
                </c:pt>
                <c:pt idx="129">
                  <c:v>-1.1169999999999999E-2</c:v>
                </c:pt>
                <c:pt idx="130">
                  <c:v>-1.1180000000000025E-2</c:v>
                </c:pt>
                <c:pt idx="131">
                  <c:v>-1.1209999999999999E-2</c:v>
                </c:pt>
                <c:pt idx="132">
                  <c:v>-1.123E-2</c:v>
                </c:pt>
                <c:pt idx="133">
                  <c:v>-1.1250000000000001E-2</c:v>
                </c:pt>
                <c:pt idx="134">
                  <c:v>-1.1270000000000001E-2</c:v>
                </c:pt>
                <c:pt idx="135">
                  <c:v>-1.1280000000000024E-2</c:v>
                </c:pt>
                <c:pt idx="136">
                  <c:v>-1.1290000000000001E-2</c:v>
                </c:pt>
                <c:pt idx="137">
                  <c:v>-1.1310000000000001E-2</c:v>
                </c:pt>
                <c:pt idx="138">
                  <c:v>-1.1310000000000001E-2</c:v>
                </c:pt>
                <c:pt idx="139">
                  <c:v>-1.1330000000000003E-2</c:v>
                </c:pt>
                <c:pt idx="140">
                  <c:v>-1.1350000000000001E-2</c:v>
                </c:pt>
                <c:pt idx="141">
                  <c:v>-1.136000000000003E-2</c:v>
                </c:pt>
                <c:pt idx="142">
                  <c:v>-1.1370000000000003E-2</c:v>
                </c:pt>
                <c:pt idx="143">
                  <c:v>-1.1370000000000003E-2</c:v>
                </c:pt>
                <c:pt idx="144">
                  <c:v>-1.1379999999999998E-2</c:v>
                </c:pt>
                <c:pt idx="145">
                  <c:v>-1.1410000000000003E-2</c:v>
                </c:pt>
                <c:pt idx="146">
                  <c:v>-1.1370000000000003E-2</c:v>
                </c:pt>
                <c:pt idx="147">
                  <c:v>-1.1390000000000001E-2</c:v>
                </c:pt>
                <c:pt idx="148">
                  <c:v>-1.1540000000000028E-2</c:v>
                </c:pt>
                <c:pt idx="149">
                  <c:v>-1.1410000000000003E-2</c:v>
                </c:pt>
                <c:pt idx="150">
                  <c:v>-1.1390000000000001E-2</c:v>
                </c:pt>
                <c:pt idx="151">
                  <c:v>-1.1400000000000026E-2</c:v>
                </c:pt>
                <c:pt idx="152">
                  <c:v>-1.1400000000000026E-2</c:v>
                </c:pt>
                <c:pt idx="153">
                  <c:v>-1.1410000000000003E-2</c:v>
                </c:pt>
                <c:pt idx="154">
                  <c:v>-1.1020000000000025E-2</c:v>
                </c:pt>
                <c:pt idx="155">
                  <c:v>-9.4400000000000005E-3</c:v>
                </c:pt>
                <c:pt idx="156">
                  <c:v>-8.4900000000000028E-3</c:v>
                </c:pt>
                <c:pt idx="157">
                  <c:v>-8.4100000000000008E-3</c:v>
                </c:pt>
                <c:pt idx="158">
                  <c:v>-8.6000000000000191E-3</c:v>
                </c:pt>
                <c:pt idx="159">
                  <c:v>-8.8400000000000006E-3</c:v>
                </c:pt>
                <c:pt idx="160">
                  <c:v>-9.0700000000000208E-3</c:v>
                </c:pt>
                <c:pt idx="161">
                  <c:v>-9.2800000000000001E-3</c:v>
                </c:pt>
                <c:pt idx="162">
                  <c:v>-9.4600000000000309E-3</c:v>
                </c:pt>
                <c:pt idx="163">
                  <c:v>-9.6300000000000066E-3</c:v>
                </c:pt>
                <c:pt idx="164">
                  <c:v>-9.7500000000000191E-3</c:v>
                </c:pt>
                <c:pt idx="165">
                  <c:v>-9.8700000000000246E-3</c:v>
                </c:pt>
                <c:pt idx="166">
                  <c:v>-9.980000000000027E-3</c:v>
                </c:pt>
                <c:pt idx="167">
                  <c:v>-1.008E-2</c:v>
                </c:pt>
                <c:pt idx="168">
                  <c:v>-1.0149999999999998E-2</c:v>
                </c:pt>
                <c:pt idx="169">
                  <c:v>-1.023E-2</c:v>
                </c:pt>
                <c:pt idx="170">
                  <c:v>-1.0290000000000001E-2</c:v>
                </c:pt>
                <c:pt idx="171">
                  <c:v>-1.0340000000000005E-2</c:v>
                </c:pt>
                <c:pt idx="172">
                  <c:v>-1.039E-2</c:v>
                </c:pt>
                <c:pt idx="173">
                  <c:v>-1.043E-2</c:v>
                </c:pt>
                <c:pt idx="174">
                  <c:v>-1.0480000000000001E-2</c:v>
                </c:pt>
                <c:pt idx="175">
                  <c:v>-1.0520000000000003E-2</c:v>
                </c:pt>
                <c:pt idx="176">
                  <c:v>-1.0560000000000003E-2</c:v>
                </c:pt>
                <c:pt idx="177">
                  <c:v>-1.0600000000000021E-2</c:v>
                </c:pt>
                <c:pt idx="178">
                  <c:v>-1.0640000000000005E-2</c:v>
                </c:pt>
                <c:pt idx="179">
                  <c:v>-1.0670000000000001E-2</c:v>
                </c:pt>
                <c:pt idx="180">
                  <c:v>-1.0710000000000001E-2</c:v>
                </c:pt>
                <c:pt idx="181">
                  <c:v>-1.0749999999999999E-2</c:v>
                </c:pt>
                <c:pt idx="182">
                  <c:v>-1.0780000000000001E-2</c:v>
                </c:pt>
                <c:pt idx="183">
                  <c:v>-1.0800000000000021E-2</c:v>
                </c:pt>
                <c:pt idx="184">
                  <c:v>-1.0829999999999999E-2</c:v>
                </c:pt>
                <c:pt idx="185">
                  <c:v>-1.085E-2</c:v>
                </c:pt>
                <c:pt idx="186">
                  <c:v>-1.1120000000000001E-2</c:v>
                </c:pt>
                <c:pt idx="187">
                  <c:v>-1.0940000000000024E-2</c:v>
                </c:pt>
                <c:pt idx="188">
                  <c:v>-1.0869999999999999E-2</c:v>
                </c:pt>
                <c:pt idx="189">
                  <c:v>-1.1039999999999998E-2</c:v>
                </c:pt>
                <c:pt idx="190">
                  <c:v>-1.0990000000000003E-2</c:v>
                </c:pt>
                <c:pt idx="191">
                  <c:v>-1.093E-2</c:v>
                </c:pt>
                <c:pt idx="192">
                  <c:v>-1.0950000000000001E-2</c:v>
                </c:pt>
                <c:pt idx="193">
                  <c:v>-1.0990000000000003E-2</c:v>
                </c:pt>
                <c:pt idx="194">
                  <c:v>-1.0999999999999998E-2</c:v>
                </c:pt>
                <c:pt idx="195">
                  <c:v>-1.051E-2</c:v>
                </c:pt>
                <c:pt idx="196">
                  <c:v>-7.8899999999999994E-3</c:v>
                </c:pt>
                <c:pt idx="197">
                  <c:v>-6.9100000000000099E-3</c:v>
                </c:pt>
                <c:pt idx="198">
                  <c:v>-6.9600000000000087E-3</c:v>
                </c:pt>
                <c:pt idx="199">
                  <c:v>-7.3900000000000033E-3</c:v>
                </c:pt>
                <c:pt idx="200">
                  <c:v>-7.8600000000000024E-3</c:v>
                </c:pt>
                <c:pt idx="201">
                  <c:v>-8.2700000000000048E-3</c:v>
                </c:pt>
                <c:pt idx="202">
                  <c:v>-8.6200000000000027E-3</c:v>
                </c:pt>
                <c:pt idx="203">
                  <c:v>-8.9000000000000207E-3</c:v>
                </c:pt>
                <c:pt idx="204">
                  <c:v>-9.1600000000000067E-3</c:v>
                </c:pt>
                <c:pt idx="205">
                  <c:v>-9.3300000000000067E-3</c:v>
                </c:pt>
                <c:pt idx="206">
                  <c:v>-9.5100000000000028E-3</c:v>
                </c:pt>
                <c:pt idx="207">
                  <c:v>-9.6700000000000067E-3</c:v>
                </c:pt>
                <c:pt idx="208">
                  <c:v>-9.8200000000000214E-3</c:v>
                </c:pt>
                <c:pt idx="209">
                  <c:v>-9.9200000000000191E-3</c:v>
                </c:pt>
                <c:pt idx="210">
                  <c:v>-1.0030000000000001E-2</c:v>
                </c:pt>
                <c:pt idx="211">
                  <c:v>-1.013E-2</c:v>
                </c:pt>
                <c:pt idx="212">
                  <c:v>-1.021E-2</c:v>
                </c:pt>
                <c:pt idx="213">
                  <c:v>-1.0290000000000001E-2</c:v>
                </c:pt>
                <c:pt idx="214">
                  <c:v>-1.0359999999999998E-2</c:v>
                </c:pt>
                <c:pt idx="215">
                  <c:v>-1.043E-2</c:v>
                </c:pt>
                <c:pt idx="216">
                  <c:v>-1.0480000000000001E-2</c:v>
                </c:pt>
                <c:pt idx="217">
                  <c:v>-1.0540000000000022E-2</c:v>
                </c:pt>
                <c:pt idx="218">
                  <c:v>-1.059E-2</c:v>
                </c:pt>
                <c:pt idx="219">
                  <c:v>-1.0640000000000005E-2</c:v>
                </c:pt>
                <c:pt idx="220">
                  <c:v>-1.069E-2</c:v>
                </c:pt>
                <c:pt idx="221">
                  <c:v>-1.073E-2</c:v>
                </c:pt>
                <c:pt idx="222">
                  <c:v>-1.077E-2</c:v>
                </c:pt>
                <c:pt idx="223">
                  <c:v>-1.081E-2</c:v>
                </c:pt>
                <c:pt idx="224">
                  <c:v>-1.085E-2</c:v>
                </c:pt>
                <c:pt idx="225">
                  <c:v>-1.0880000000000023E-2</c:v>
                </c:pt>
                <c:pt idx="226">
                  <c:v>-1.0910000000000001E-2</c:v>
                </c:pt>
                <c:pt idx="227">
                  <c:v>-1.0940000000000024E-2</c:v>
                </c:pt>
                <c:pt idx="228">
                  <c:v>-1.0959999999999998E-2</c:v>
                </c:pt>
                <c:pt idx="229">
                  <c:v>-1.0980000000000026E-2</c:v>
                </c:pt>
                <c:pt idx="230">
                  <c:v>-1.1010000000000001E-2</c:v>
                </c:pt>
                <c:pt idx="231">
                  <c:v>-1.1030000000000003E-2</c:v>
                </c:pt>
                <c:pt idx="232">
                  <c:v>-1.1050000000000001E-2</c:v>
                </c:pt>
                <c:pt idx="233">
                  <c:v>-1.1070000000000003E-2</c:v>
                </c:pt>
              </c:numCache>
            </c:numRef>
          </c:yVal>
          <c:smooth val="1"/>
        </c:ser>
        <c:axId val="153818240"/>
        <c:axId val="153819776"/>
      </c:scatterChart>
      <c:valAx>
        <c:axId val="153818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3819776"/>
        <c:crosses val="autoZero"/>
        <c:crossBetween val="midCat"/>
      </c:valAx>
      <c:valAx>
        <c:axId val="1538197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3818240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chemeClr val="bg1"/>
    </a:solidFill>
    <a:effectLst>
      <a:softEdge rad="63500"/>
    </a:effectLst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019516534928522"/>
          <c:y val="3.2541329544500251E-2"/>
          <c:w val="0.78285739615704053"/>
          <c:h val="0.8089411885131198"/>
        </c:manualLayout>
      </c:layout>
      <c:scatterChart>
        <c:scatterStyle val="smoothMarker"/>
        <c:ser>
          <c:idx val="1"/>
          <c:order val="0"/>
          <c:tx>
            <c:v>a</c:v>
          </c:tx>
          <c:marker>
            <c:symbol val="none"/>
          </c:marker>
          <c:xVal>
            <c:strRef>
              <c:f>UCV_SHV15_ELIANA_LUIS_TPR!$A:$A</c:f>
              <c:strCache>
                <c:ptCount val="704"/>
                <c:pt idx="0">
                  <c:v>temp ºC</c:v>
                </c:pt>
                <c:pt idx="1">
                  <c:v>40</c:v>
                </c:pt>
                <c:pt idx="2">
                  <c:v>41</c:v>
                </c:pt>
                <c:pt idx="3">
                  <c:v>42</c:v>
                </c:pt>
                <c:pt idx="4">
                  <c:v>43</c:v>
                </c:pt>
                <c:pt idx="5">
                  <c:v>44</c:v>
                </c:pt>
                <c:pt idx="6">
                  <c:v>45</c:v>
                </c:pt>
                <c:pt idx="7">
                  <c:v>46</c:v>
                </c:pt>
                <c:pt idx="8">
                  <c:v>47</c:v>
                </c:pt>
                <c:pt idx="9">
                  <c:v>48</c:v>
                </c:pt>
                <c:pt idx="10">
                  <c:v>49</c:v>
                </c:pt>
                <c:pt idx="11">
                  <c:v>50</c:v>
                </c:pt>
                <c:pt idx="12">
                  <c:v>51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  <c:pt idx="16">
                  <c:v>55</c:v>
                </c:pt>
                <c:pt idx="17">
                  <c:v>56</c:v>
                </c:pt>
                <c:pt idx="18">
                  <c:v>57</c:v>
                </c:pt>
                <c:pt idx="19">
                  <c:v>58</c:v>
                </c:pt>
                <c:pt idx="20">
                  <c:v>59</c:v>
                </c:pt>
                <c:pt idx="21">
                  <c:v>60</c:v>
                </c:pt>
                <c:pt idx="22">
                  <c:v>61</c:v>
                </c:pt>
                <c:pt idx="23">
                  <c:v>62</c:v>
                </c:pt>
                <c:pt idx="24">
                  <c:v>63</c:v>
                </c:pt>
                <c:pt idx="25">
                  <c:v>64</c:v>
                </c:pt>
                <c:pt idx="26">
                  <c:v>65</c:v>
                </c:pt>
                <c:pt idx="27">
                  <c:v>66</c:v>
                </c:pt>
                <c:pt idx="28">
                  <c:v>67</c:v>
                </c:pt>
                <c:pt idx="29">
                  <c:v>68</c:v>
                </c:pt>
                <c:pt idx="30">
                  <c:v>69</c:v>
                </c:pt>
                <c:pt idx="31">
                  <c:v>70</c:v>
                </c:pt>
                <c:pt idx="32">
                  <c:v>71</c:v>
                </c:pt>
                <c:pt idx="33">
                  <c:v>72</c:v>
                </c:pt>
                <c:pt idx="34">
                  <c:v>73</c:v>
                </c:pt>
                <c:pt idx="35">
                  <c:v>74</c:v>
                </c:pt>
                <c:pt idx="36">
                  <c:v>75</c:v>
                </c:pt>
                <c:pt idx="37">
                  <c:v>76</c:v>
                </c:pt>
                <c:pt idx="38">
                  <c:v>77</c:v>
                </c:pt>
                <c:pt idx="39">
                  <c:v>78</c:v>
                </c:pt>
                <c:pt idx="40">
                  <c:v>79</c:v>
                </c:pt>
                <c:pt idx="41">
                  <c:v>80</c:v>
                </c:pt>
                <c:pt idx="42">
                  <c:v>81</c:v>
                </c:pt>
                <c:pt idx="43">
                  <c:v>82</c:v>
                </c:pt>
                <c:pt idx="44">
                  <c:v>83</c:v>
                </c:pt>
                <c:pt idx="45">
                  <c:v>84</c:v>
                </c:pt>
                <c:pt idx="46">
                  <c:v>85</c:v>
                </c:pt>
                <c:pt idx="47">
                  <c:v>86</c:v>
                </c:pt>
                <c:pt idx="48">
                  <c:v>87</c:v>
                </c:pt>
                <c:pt idx="49">
                  <c:v>88</c:v>
                </c:pt>
                <c:pt idx="50">
                  <c:v>89</c:v>
                </c:pt>
                <c:pt idx="51">
                  <c:v>90</c:v>
                </c:pt>
                <c:pt idx="52">
                  <c:v>91</c:v>
                </c:pt>
                <c:pt idx="53">
                  <c:v>92</c:v>
                </c:pt>
                <c:pt idx="54">
                  <c:v>93</c:v>
                </c:pt>
                <c:pt idx="55">
                  <c:v>94</c:v>
                </c:pt>
                <c:pt idx="56">
                  <c:v>95</c:v>
                </c:pt>
                <c:pt idx="57">
                  <c:v>96</c:v>
                </c:pt>
                <c:pt idx="58">
                  <c:v>97</c:v>
                </c:pt>
                <c:pt idx="59">
                  <c:v>98</c:v>
                </c:pt>
                <c:pt idx="60">
                  <c:v>99</c:v>
                </c:pt>
                <c:pt idx="61">
                  <c:v>100</c:v>
                </c:pt>
                <c:pt idx="62">
                  <c:v>101</c:v>
                </c:pt>
                <c:pt idx="63">
                  <c:v>102</c:v>
                </c:pt>
                <c:pt idx="64">
                  <c:v>103</c:v>
                </c:pt>
                <c:pt idx="65">
                  <c:v>104</c:v>
                </c:pt>
                <c:pt idx="66">
                  <c:v>105</c:v>
                </c:pt>
                <c:pt idx="67">
                  <c:v>106</c:v>
                </c:pt>
                <c:pt idx="68">
                  <c:v>107</c:v>
                </c:pt>
                <c:pt idx="69">
                  <c:v>108</c:v>
                </c:pt>
                <c:pt idx="70">
                  <c:v>109</c:v>
                </c:pt>
                <c:pt idx="71">
                  <c:v>110</c:v>
                </c:pt>
                <c:pt idx="72">
                  <c:v>111</c:v>
                </c:pt>
                <c:pt idx="73">
                  <c:v>112</c:v>
                </c:pt>
                <c:pt idx="74">
                  <c:v>113</c:v>
                </c:pt>
                <c:pt idx="75">
                  <c:v>114</c:v>
                </c:pt>
                <c:pt idx="76">
                  <c:v>115</c:v>
                </c:pt>
                <c:pt idx="77">
                  <c:v>116</c:v>
                </c:pt>
                <c:pt idx="78">
                  <c:v>117</c:v>
                </c:pt>
                <c:pt idx="79">
                  <c:v>118</c:v>
                </c:pt>
                <c:pt idx="80">
                  <c:v>119</c:v>
                </c:pt>
                <c:pt idx="81">
                  <c:v>120</c:v>
                </c:pt>
                <c:pt idx="82">
                  <c:v>121</c:v>
                </c:pt>
                <c:pt idx="83">
                  <c:v>122</c:v>
                </c:pt>
                <c:pt idx="84">
                  <c:v>123</c:v>
                </c:pt>
                <c:pt idx="85">
                  <c:v>124</c:v>
                </c:pt>
                <c:pt idx="86">
                  <c:v>125</c:v>
                </c:pt>
                <c:pt idx="87">
                  <c:v>126</c:v>
                </c:pt>
                <c:pt idx="88">
                  <c:v>127</c:v>
                </c:pt>
                <c:pt idx="89">
                  <c:v>128</c:v>
                </c:pt>
                <c:pt idx="90">
                  <c:v>129</c:v>
                </c:pt>
                <c:pt idx="91">
                  <c:v>130</c:v>
                </c:pt>
                <c:pt idx="92">
                  <c:v>131</c:v>
                </c:pt>
                <c:pt idx="93">
                  <c:v>132</c:v>
                </c:pt>
                <c:pt idx="94">
                  <c:v>133</c:v>
                </c:pt>
                <c:pt idx="95">
                  <c:v>134</c:v>
                </c:pt>
                <c:pt idx="96">
                  <c:v>135</c:v>
                </c:pt>
                <c:pt idx="97">
                  <c:v>136</c:v>
                </c:pt>
                <c:pt idx="98">
                  <c:v>137</c:v>
                </c:pt>
                <c:pt idx="99">
                  <c:v>138</c:v>
                </c:pt>
                <c:pt idx="100">
                  <c:v>139</c:v>
                </c:pt>
                <c:pt idx="101">
                  <c:v>140</c:v>
                </c:pt>
                <c:pt idx="102">
                  <c:v>141</c:v>
                </c:pt>
                <c:pt idx="103">
                  <c:v>142</c:v>
                </c:pt>
                <c:pt idx="104">
                  <c:v>143</c:v>
                </c:pt>
                <c:pt idx="105">
                  <c:v>144</c:v>
                </c:pt>
                <c:pt idx="106">
                  <c:v>145</c:v>
                </c:pt>
                <c:pt idx="107">
                  <c:v>146</c:v>
                </c:pt>
                <c:pt idx="108">
                  <c:v>147</c:v>
                </c:pt>
                <c:pt idx="109">
                  <c:v>148</c:v>
                </c:pt>
                <c:pt idx="110">
                  <c:v>149</c:v>
                </c:pt>
                <c:pt idx="111">
                  <c:v>150</c:v>
                </c:pt>
                <c:pt idx="112">
                  <c:v>151</c:v>
                </c:pt>
                <c:pt idx="113">
                  <c:v>152</c:v>
                </c:pt>
                <c:pt idx="114">
                  <c:v>153</c:v>
                </c:pt>
                <c:pt idx="115">
                  <c:v>154</c:v>
                </c:pt>
                <c:pt idx="116">
                  <c:v>155</c:v>
                </c:pt>
                <c:pt idx="117">
                  <c:v>156</c:v>
                </c:pt>
                <c:pt idx="118">
                  <c:v>157</c:v>
                </c:pt>
                <c:pt idx="119">
                  <c:v>158</c:v>
                </c:pt>
                <c:pt idx="120">
                  <c:v>159</c:v>
                </c:pt>
                <c:pt idx="121">
                  <c:v>160</c:v>
                </c:pt>
                <c:pt idx="122">
                  <c:v>161</c:v>
                </c:pt>
                <c:pt idx="123">
                  <c:v>162</c:v>
                </c:pt>
                <c:pt idx="124">
                  <c:v>163</c:v>
                </c:pt>
                <c:pt idx="125">
                  <c:v>164</c:v>
                </c:pt>
                <c:pt idx="126">
                  <c:v>165</c:v>
                </c:pt>
                <c:pt idx="127">
                  <c:v>166</c:v>
                </c:pt>
                <c:pt idx="128">
                  <c:v>167</c:v>
                </c:pt>
                <c:pt idx="129">
                  <c:v>168</c:v>
                </c:pt>
                <c:pt idx="130">
                  <c:v>169</c:v>
                </c:pt>
                <c:pt idx="131">
                  <c:v>170</c:v>
                </c:pt>
                <c:pt idx="132">
                  <c:v>171</c:v>
                </c:pt>
                <c:pt idx="133">
                  <c:v>172</c:v>
                </c:pt>
                <c:pt idx="134">
                  <c:v>173</c:v>
                </c:pt>
                <c:pt idx="135">
                  <c:v>174</c:v>
                </c:pt>
                <c:pt idx="136">
                  <c:v>175</c:v>
                </c:pt>
                <c:pt idx="137">
                  <c:v>176</c:v>
                </c:pt>
                <c:pt idx="138">
                  <c:v>177</c:v>
                </c:pt>
                <c:pt idx="139">
                  <c:v>178</c:v>
                </c:pt>
                <c:pt idx="140">
                  <c:v>179</c:v>
                </c:pt>
                <c:pt idx="141">
                  <c:v>180</c:v>
                </c:pt>
                <c:pt idx="142">
                  <c:v>181</c:v>
                </c:pt>
                <c:pt idx="143">
                  <c:v>182</c:v>
                </c:pt>
                <c:pt idx="144">
                  <c:v>183</c:v>
                </c:pt>
                <c:pt idx="145">
                  <c:v>184</c:v>
                </c:pt>
                <c:pt idx="146">
                  <c:v>185</c:v>
                </c:pt>
                <c:pt idx="147">
                  <c:v>186</c:v>
                </c:pt>
                <c:pt idx="148">
                  <c:v>187</c:v>
                </c:pt>
                <c:pt idx="149">
                  <c:v>188</c:v>
                </c:pt>
                <c:pt idx="150">
                  <c:v>189</c:v>
                </c:pt>
                <c:pt idx="151">
                  <c:v>190</c:v>
                </c:pt>
                <c:pt idx="152">
                  <c:v>191</c:v>
                </c:pt>
                <c:pt idx="153">
                  <c:v>192</c:v>
                </c:pt>
                <c:pt idx="154">
                  <c:v>193</c:v>
                </c:pt>
                <c:pt idx="155">
                  <c:v>194</c:v>
                </c:pt>
                <c:pt idx="156">
                  <c:v>195</c:v>
                </c:pt>
                <c:pt idx="157">
                  <c:v>196</c:v>
                </c:pt>
                <c:pt idx="158">
                  <c:v>197</c:v>
                </c:pt>
                <c:pt idx="159">
                  <c:v>198</c:v>
                </c:pt>
                <c:pt idx="160">
                  <c:v>199</c:v>
                </c:pt>
                <c:pt idx="161">
                  <c:v>200</c:v>
                </c:pt>
                <c:pt idx="162">
                  <c:v>201</c:v>
                </c:pt>
                <c:pt idx="163">
                  <c:v>202</c:v>
                </c:pt>
                <c:pt idx="164">
                  <c:v>203</c:v>
                </c:pt>
                <c:pt idx="165">
                  <c:v>204</c:v>
                </c:pt>
                <c:pt idx="166">
                  <c:v>205</c:v>
                </c:pt>
                <c:pt idx="167">
                  <c:v>206</c:v>
                </c:pt>
                <c:pt idx="168">
                  <c:v>207</c:v>
                </c:pt>
                <c:pt idx="169">
                  <c:v>208</c:v>
                </c:pt>
                <c:pt idx="170">
                  <c:v>209</c:v>
                </c:pt>
                <c:pt idx="171">
                  <c:v>210</c:v>
                </c:pt>
                <c:pt idx="172">
                  <c:v>211</c:v>
                </c:pt>
                <c:pt idx="173">
                  <c:v>212</c:v>
                </c:pt>
                <c:pt idx="174">
                  <c:v>213</c:v>
                </c:pt>
                <c:pt idx="175">
                  <c:v>214</c:v>
                </c:pt>
                <c:pt idx="176">
                  <c:v>215</c:v>
                </c:pt>
                <c:pt idx="177">
                  <c:v>216</c:v>
                </c:pt>
                <c:pt idx="178">
                  <c:v>217</c:v>
                </c:pt>
                <c:pt idx="179">
                  <c:v>218</c:v>
                </c:pt>
                <c:pt idx="180">
                  <c:v>219</c:v>
                </c:pt>
                <c:pt idx="181">
                  <c:v>220</c:v>
                </c:pt>
                <c:pt idx="182">
                  <c:v>221</c:v>
                </c:pt>
                <c:pt idx="183">
                  <c:v>222</c:v>
                </c:pt>
                <c:pt idx="184">
                  <c:v>223</c:v>
                </c:pt>
                <c:pt idx="185">
                  <c:v>224</c:v>
                </c:pt>
                <c:pt idx="186">
                  <c:v>225</c:v>
                </c:pt>
                <c:pt idx="187">
                  <c:v>226</c:v>
                </c:pt>
                <c:pt idx="188">
                  <c:v>227</c:v>
                </c:pt>
                <c:pt idx="189">
                  <c:v>228</c:v>
                </c:pt>
                <c:pt idx="190">
                  <c:v>229</c:v>
                </c:pt>
                <c:pt idx="191">
                  <c:v>230</c:v>
                </c:pt>
                <c:pt idx="192">
                  <c:v>231</c:v>
                </c:pt>
                <c:pt idx="193">
                  <c:v>232</c:v>
                </c:pt>
                <c:pt idx="194">
                  <c:v>233</c:v>
                </c:pt>
                <c:pt idx="195">
                  <c:v>234</c:v>
                </c:pt>
                <c:pt idx="196">
                  <c:v>235</c:v>
                </c:pt>
                <c:pt idx="197">
                  <c:v>236</c:v>
                </c:pt>
                <c:pt idx="198">
                  <c:v>237</c:v>
                </c:pt>
                <c:pt idx="199">
                  <c:v>238</c:v>
                </c:pt>
                <c:pt idx="200">
                  <c:v>239</c:v>
                </c:pt>
                <c:pt idx="201">
                  <c:v>240</c:v>
                </c:pt>
                <c:pt idx="202">
                  <c:v>241</c:v>
                </c:pt>
                <c:pt idx="203">
                  <c:v>242</c:v>
                </c:pt>
                <c:pt idx="204">
                  <c:v>243</c:v>
                </c:pt>
                <c:pt idx="205">
                  <c:v>244</c:v>
                </c:pt>
                <c:pt idx="206">
                  <c:v>245</c:v>
                </c:pt>
                <c:pt idx="207">
                  <c:v>246</c:v>
                </c:pt>
                <c:pt idx="208">
                  <c:v>247</c:v>
                </c:pt>
                <c:pt idx="209">
                  <c:v>248</c:v>
                </c:pt>
                <c:pt idx="210">
                  <c:v>249</c:v>
                </c:pt>
                <c:pt idx="211">
                  <c:v>250</c:v>
                </c:pt>
                <c:pt idx="212">
                  <c:v>251</c:v>
                </c:pt>
                <c:pt idx="213">
                  <c:v>252</c:v>
                </c:pt>
                <c:pt idx="214">
                  <c:v>253</c:v>
                </c:pt>
                <c:pt idx="215">
                  <c:v>254</c:v>
                </c:pt>
                <c:pt idx="216">
                  <c:v>255</c:v>
                </c:pt>
                <c:pt idx="217">
                  <c:v>256</c:v>
                </c:pt>
                <c:pt idx="218">
                  <c:v>257</c:v>
                </c:pt>
                <c:pt idx="219">
                  <c:v>258</c:v>
                </c:pt>
                <c:pt idx="220">
                  <c:v>259</c:v>
                </c:pt>
                <c:pt idx="221">
                  <c:v>260</c:v>
                </c:pt>
                <c:pt idx="222">
                  <c:v>261</c:v>
                </c:pt>
                <c:pt idx="223">
                  <c:v>262</c:v>
                </c:pt>
                <c:pt idx="224">
                  <c:v>263</c:v>
                </c:pt>
                <c:pt idx="225">
                  <c:v>264</c:v>
                </c:pt>
                <c:pt idx="226">
                  <c:v>265</c:v>
                </c:pt>
                <c:pt idx="227">
                  <c:v>266</c:v>
                </c:pt>
                <c:pt idx="228">
                  <c:v>267</c:v>
                </c:pt>
                <c:pt idx="229">
                  <c:v>268</c:v>
                </c:pt>
                <c:pt idx="230">
                  <c:v>269</c:v>
                </c:pt>
                <c:pt idx="231">
                  <c:v>270</c:v>
                </c:pt>
                <c:pt idx="232">
                  <c:v>271</c:v>
                </c:pt>
                <c:pt idx="233">
                  <c:v>272</c:v>
                </c:pt>
                <c:pt idx="234">
                  <c:v>273</c:v>
                </c:pt>
                <c:pt idx="235">
                  <c:v>274</c:v>
                </c:pt>
                <c:pt idx="236">
                  <c:v>275</c:v>
                </c:pt>
                <c:pt idx="237">
                  <c:v>276</c:v>
                </c:pt>
                <c:pt idx="238">
                  <c:v>277</c:v>
                </c:pt>
                <c:pt idx="239">
                  <c:v>278</c:v>
                </c:pt>
                <c:pt idx="240">
                  <c:v>279</c:v>
                </c:pt>
                <c:pt idx="241">
                  <c:v>280</c:v>
                </c:pt>
                <c:pt idx="242">
                  <c:v>281</c:v>
                </c:pt>
                <c:pt idx="243">
                  <c:v>282</c:v>
                </c:pt>
                <c:pt idx="244">
                  <c:v>283</c:v>
                </c:pt>
                <c:pt idx="245">
                  <c:v>284</c:v>
                </c:pt>
                <c:pt idx="246">
                  <c:v>285</c:v>
                </c:pt>
                <c:pt idx="247">
                  <c:v>286</c:v>
                </c:pt>
                <c:pt idx="248">
                  <c:v>287</c:v>
                </c:pt>
                <c:pt idx="249">
                  <c:v>288</c:v>
                </c:pt>
                <c:pt idx="250">
                  <c:v>289</c:v>
                </c:pt>
                <c:pt idx="251">
                  <c:v>290</c:v>
                </c:pt>
                <c:pt idx="252">
                  <c:v>291</c:v>
                </c:pt>
                <c:pt idx="253">
                  <c:v>292</c:v>
                </c:pt>
                <c:pt idx="254">
                  <c:v>293</c:v>
                </c:pt>
                <c:pt idx="255">
                  <c:v>294</c:v>
                </c:pt>
                <c:pt idx="256">
                  <c:v>295</c:v>
                </c:pt>
                <c:pt idx="257">
                  <c:v>296</c:v>
                </c:pt>
                <c:pt idx="258">
                  <c:v>297</c:v>
                </c:pt>
                <c:pt idx="259">
                  <c:v>298</c:v>
                </c:pt>
                <c:pt idx="260">
                  <c:v>299</c:v>
                </c:pt>
                <c:pt idx="261">
                  <c:v>300</c:v>
                </c:pt>
                <c:pt idx="262">
                  <c:v>301</c:v>
                </c:pt>
                <c:pt idx="263">
                  <c:v>302</c:v>
                </c:pt>
                <c:pt idx="264">
                  <c:v>303</c:v>
                </c:pt>
                <c:pt idx="265">
                  <c:v>304</c:v>
                </c:pt>
                <c:pt idx="266">
                  <c:v>305</c:v>
                </c:pt>
                <c:pt idx="267">
                  <c:v>306</c:v>
                </c:pt>
                <c:pt idx="268">
                  <c:v>307</c:v>
                </c:pt>
                <c:pt idx="269">
                  <c:v>308</c:v>
                </c:pt>
                <c:pt idx="270">
                  <c:v>309</c:v>
                </c:pt>
                <c:pt idx="271">
                  <c:v>310</c:v>
                </c:pt>
                <c:pt idx="272">
                  <c:v>311</c:v>
                </c:pt>
                <c:pt idx="273">
                  <c:v>312</c:v>
                </c:pt>
                <c:pt idx="274">
                  <c:v>313</c:v>
                </c:pt>
                <c:pt idx="275">
                  <c:v>314</c:v>
                </c:pt>
                <c:pt idx="276">
                  <c:v>315</c:v>
                </c:pt>
                <c:pt idx="277">
                  <c:v>316</c:v>
                </c:pt>
                <c:pt idx="278">
                  <c:v>317</c:v>
                </c:pt>
                <c:pt idx="279">
                  <c:v>318</c:v>
                </c:pt>
                <c:pt idx="280">
                  <c:v>319</c:v>
                </c:pt>
                <c:pt idx="281">
                  <c:v>320</c:v>
                </c:pt>
                <c:pt idx="282">
                  <c:v>321</c:v>
                </c:pt>
                <c:pt idx="283">
                  <c:v>322</c:v>
                </c:pt>
                <c:pt idx="284">
                  <c:v>323</c:v>
                </c:pt>
                <c:pt idx="285">
                  <c:v>324</c:v>
                </c:pt>
                <c:pt idx="286">
                  <c:v>325</c:v>
                </c:pt>
                <c:pt idx="287">
                  <c:v>326</c:v>
                </c:pt>
                <c:pt idx="288">
                  <c:v>327</c:v>
                </c:pt>
                <c:pt idx="289">
                  <c:v>328</c:v>
                </c:pt>
                <c:pt idx="290">
                  <c:v>329</c:v>
                </c:pt>
                <c:pt idx="291">
                  <c:v>330</c:v>
                </c:pt>
                <c:pt idx="292">
                  <c:v>331</c:v>
                </c:pt>
                <c:pt idx="293">
                  <c:v>332</c:v>
                </c:pt>
                <c:pt idx="294">
                  <c:v>333</c:v>
                </c:pt>
                <c:pt idx="295">
                  <c:v>334</c:v>
                </c:pt>
                <c:pt idx="296">
                  <c:v>335</c:v>
                </c:pt>
                <c:pt idx="297">
                  <c:v>336</c:v>
                </c:pt>
                <c:pt idx="298">
                  <c:v>337</c:v>
                </c:pt>
                <c:pt idx="299">
                  <c:v>338</c:v>
                </c:pt>
                <c:pt idx="300">
                  <c:v>339</c:v>
                </c:pt>
                <c:pt idx="301">
                  <c:v>340</c:v>
                </c:pt>
                <c:pt idx="302">
                  <c:v>341</c:v>
                </c:pt>
                <c:pt idx="303">
                  <c:v>342</c:v>
                </c:pt>
                <c:pt idx="304">
                  <c:v>343</c:v>
                </c:pt>
                <c:pt idx="305">
                  <c:v>344</c:v>
                </c:pt>
                <c:pt idx="306">
                  <c:v>345</c:v>
                </c:pt>
                <c:pt idx="307">
                  <c:v>346</c:v>
                </c:pt>
                <c:pt idx="308">
                  <c:v>347</c:v>
                </c:pt>
                <c:pt idx="309">
                  <c:v>348</c:v>
                </c:pt>
                <c:pt idx="310">
                  <c:v>349</c:v>
                </c:pt>
                <c:pt idx="311">
                  <c:v>350</c:v>
                </c:pt>
                <c:pt idx="312">
                  <c:v>351</c:v>
                </c:pt>
                <c:pt idx="313">
                  <c:v>352</c:v>
                </c:pt>
                <c:pt idx="314">
                  <c:v>353</c:v>
                </c:pt>
                <c:pt idx="315">
                  <c:v>354</c:v>
                </c:pt>
                <c:pt idx="316">
                  <c:v>355</c:v>
                </c:pt>
                <c:pt idx="317">
                  <c:v>356</c:v>
                </c:pt>
                <c:pt idx="318">
                  <c:v>357</c:v>
                </c:pt>
                <c:pt idx="319">
                  <c:v>358</c:v>
                </c:pt>
                <c:pt idx="320">
                  <c:v>359</c:v>
                </c:pt>
                <c:pt idx="321">
                  <c:v>360</c:v>
                </c:pt>
                <c:pt idx="322">
                  <c:v>361</c:v>
                </c:pt>
                <c:pt idx="323">
                  <c:v>362</c:v>
                </c:pt>
                <c:pt idx="324">
                  <c:v>363</c:v>
                </c:pt>
                <c:pt idx="325">
                  <c:v>364</c:v>
                </c:pt>
                <c:pt idx="326">
                  <c:v>365</c:v>
                </c:pt>
                <c:pt idx="327">
                  <c:v>366</c:v>
                </c:pt>
                <c:pt idx="328">
                  <c:v>367</c:v>
                </c:pt>
                <c:pt idx="329">
                  <c:v>368</c:v>
                </c:pt>
                <c:pt idx="330">
                  <c:v>369</c:v>
                </c:pt>
                <c:pt idx="331">
                  <c:v>370</c:v>
                </c:pt>
                <c:pt idx="332">
                  <c:v>371</c:v>
                </c:pt>
                <c:pt idx="333">
                  <c:v>372</c:v>
                </c:pt>
                <c:pt idx="334">
                  <c:v>373</c:v>
                </c:pt>
                <c:pt idx="335">
                  <c:v>374</c:v>
                </c:pt>
                <c:pt idx="336">
                  <c:v>375</c:v>
                </c:pt>
                <c:pt idx="337">
                  <c:v>376</c:v>
                </c:pt>
                <c:pt idx="338">
                  <c:v>377</c:v>
                </c:pt>
                <c:pt idx="339">
                  <c:v>378</c:v>
                </c:pt>
                <c:pt idx="340">
                  <c:v>379</c:v>
                </c:pt>
                <c:pt idx="341">
                  <c:v>380</c:v>
                </c:pt>
                <c:pt idx="342">
                  <c:v>381</c:v>
                </c:pt>
                <c:pt idx="343">
                  <c:v>382</c:v>
                </c:pt>
                <c:pt idx="344">
                  <c:v>383</c:v>
                </c:pt>
                <c:pt idx="345">
                  <c:v>384</c:v>
                </c:pt>
                <c:pt idx="346">
                  <c:v>385</c:v>
                </c:pt>
                <c:pt idx="347">
                  <c:v>386</c:v>
                </c:pt>
                <c:pt idx="348">
                  <c:v>387</c:v>
                </c:pt>
                <c:pt idx="349">
                  <c:v>388</c:v>
                </c:pt>
                <c:pt idx="350">
                  <c:v>389</c:v>
                </c:pt>
                <c:pt idx="351">
                  <c:v>390</c:v>
                </c:pt>
                <c:pt idx="352">
                  <c:v>391</c:v>
                </c:pt>
                <c:pt idx="353">
                  <c:v>392</c:v>
                </c:pt>
                <c:pt idx="354">
                  <c:v>393</c:v>
                </c:pt>
                <c:pt idx="355">
                  <c:v>394</c:v>
                </c:pt>
                <c:pt idx="356">
                  <c:v>395</c:v>
                </c:pt>
                <c:pt idx="357">
                  <c:v>396</c:v>
                </c:pt>
                <c:pt idx="358">
                  <c:v>397</c:v>
                </c:pt>
                <c:pt idx="359">
                  <c:v>398</c:v>
                </c:pt>
                <c:pt idx="360">
                  <c:v>399</c:v>
                </c:pt>
                <c:pt idx="361">
                  <c:v>400</c:v>
                </c:pt>
                <c:pt idx="362">
                  <c:v>401</c:v>
                </c:pt>
                <c:pt idx="363">
                  <c:v>402</c:v>
                </c:pt>
                <c:pt idx="364">
                  <c:v>403</c:v>
                </c:pt>
                <c:pt idx="365">
                  <c:v>404</c:v>
                </c:pt>
                <c:pt idx="366">
                  <c:v>405</c:v>
                </c:pt>
                <c:pt idx="367">
                  <c:v>406</c:v>
                </c:pt>
                <c:pt idx="368">
                  <c:v>407</c:v>
                </c:pt>
                <c:pt idx="369">
                  <c:v>408</c:v>
                </c:pt>
                <c:pt idx="370">
                  <c:v>409</c:v>
                </c:pt>
                <c:pt idx="371">
                  <c:v>410</c:v>
                </c:pt>
                <c:pt idx="372">
                  <c:v>411</c:v>
                </c:pt>
                <c:pt idx="373">
                  <c:v>412</c:v>
                </c:pt>
                <c:pt idx="374">
                  <c:v>413</c:v>
                </c:pt>
                <c:pt idx="375">
                  <c:v>414</c:v>
                </c:pt>
                <c:pt idx="376">
                  <c:v>415</c:v>
                </c:pt>
                <c:pt idx="377">
                  <c:v>416</c:v>
                </c:pt>
                <c:pt idx="378">
                  <c:v>417</c:v>
                </c:pt>
                <c:pt idx="379">
                  <c:v>418</c:v>
                </c:pt>
                <c:pt idx="380">
                  <c:v>419</c:v>
                </c:pt>
                <c:pt idx="381">
                  <c:v>420</c:v>
                </c:pt>
                <c:pt idx="382">
                  <c:v>421</c:v>
                </c:pt>
                <c:pt idx="383">
                  <c:v>422</c:v>
                </c:pt>
                <c:pt idx="384">
                  <c:v>423</c:v>
                </c:pt>
                <c:pt idx="385">
                  <c:v>424</c:v>
                </c:pt>
                <c:pt idx="386">
                  <c:v>425</c:v>
                </c:pt>
                <c:pt idx="387">
                  <c:v>426</c:v>
                </c:pt>
                <c:pt idx="388">
                  <c:v>427</c:v>
                </c:pt>
                <c:pt idx="389">
                  <c:v>428</c:v>
                </c:pt>
                <c:pt idx="390">
                  <c:v>429</c:v>
                </c:pt>
                <c:pt idx="391">
                  <c:v>430</c:v>
                </c:pt>
                <c:pt idx="392">
                  <c:v>431</c:v>
                </c:pt>
                <c:pt idx="393">
                  <c:v>432</c:v>
                </c:pt>
                <c:pt idx="394">
                  <c:v>433</c:v>
                </c:pt>
                <c:pt idx="395">
                  <c:v>434</c:v>
                </c:pt>
                <c:pt idx="396">
                  <c:v>435</c:v>
                </c:pt>
                <c:pt idx="397">
                  <c:v>436</c:v>
                </c:pt>
                <c:pt idx="398">
                  <c:v>437</c:v>
                </c:pt>
                <c:pt idx="399">
                  <c:v>438</c:v>
                </c:pt>
                <c:pt idx="400">
                  <c:v>439</c:v>
                </c:pt>
                <c:pt idx="401">
                  <c:v>440</c:v>
                </c:pt>
                <c:pt idx="402">
                  <c:v>441</c:v>
                </c:pt>
                <c:pt idx="403">
                  <c:v>442</c:v>
                </c:pt>
                <c:pt idx="404">
                  <c:v>443</c:v>
                </c:pt>
                <c:pt idx="405">
                  <c:v>444</c:v>
                </c:pt>
                <c:pt idx="406">
                  <c:v>445</c:v>
                </c:pt>
                <c:pt idx="407">
                  <c:v>446</c:v>
                </c:pt>
                <c:pt idx="408">
                  <c:v>447</c:v>
                </c:pt>
                <c:pt idx="409">
                  <c:v>448</c:v>
                </c:pt>
                <c:pt idx="410">
                  <c:v>449</c:v>
                </c:pt>
                <c:pt idx="411">
                  <c:v>450</c:v>
                </c:pt>
                <c:pt idx="412">
                  <c:v>451</c:v>
                </c:pt>
                <c:pt idx="413">
                  <c:v>452</c:v>
                </c:pt>
                <c:pt idx="414">
                  <c:v>453</c:v>
                </c:pt>
                <c:pt idx="415">
                  <c:v>454</c:v>
                </c:pt>
                <c:pt idx="416">
                  <c:v>455</c:v>
                </c:pt>
                <c:pt idx="417">
                  <c:v>456</c:v>
                </c:pt>
                <c:pt idx="418">
                  <c:v>457</c:v>
                </c:pt>
                <c:pt idx="419">
                  <c:v>458</c:v>
                </c:pt>
                <c:pt idx="420">
                  <c:v>459</c:v>
                </c:pt>
                <c:pt idx="421">
                  <c:v>460</c:v>
                </c:pt>
                <c:pt idx="422">
                  <c:v>461</c:v>
                </c:pt>
                <c:pt idx="423">
                  <c:v>462</c:v>
                </c:pt>
                <c:pt idx="424">
                  <c:v>463</c:v>
                </c:pt>
                <c:pt idx="425">
                  <c:v>464</c:v>
                </c:pt>
                <c:pt idx="426">
                  <c:v>465</c:v>
                </c:pt>
                <c:pt idx="427">
                  <c:v>466</c:v>
                </c:pt>
                <c:pt idx="428">
                  <c:v>467</c:v>
                </c:pt>
                <c:pt idx="429">
                  <c:v>468</c:v>
                </c:pt>
                <c:pt idx="430">
                  <c:v>469</c:v>
                </c:pt>
                <c:pt idx="431">
                  <c:v>470</c:v>
                </c:pt>
                <c:pt idx="432">
                  <c:v>471</c:v>
                </c:pt>
                <c:pt idx="433">
                  <c:v>472</c:v>
                </c:pt>
                <c:pt idx="434">
                  <c:v>473</c:v>
                </c:pt>
                <c:pt idx="435">
                  <c:v>474</c:v>
                </c:pt>
                <c:pt idx="436">
                  <c:v>475</c:v>
                </c:pt>
                <c:pt idx="437">
                  <c:v>476</c:v>
                </c:pt>
                <c:pt idx="438">
                  <c:v>477</c:v>
                </c:pt>
                <c:pt idx="439">
                  <c:v>478</c:v>
                </c:pt>
                <c:pt idx="440">
                  <c:v>479</c:v>
                </c:pt>
                <c:pt idx="441">
                  <c:v>480</c:v>
                </c:pt>
                <c:pt idx="442">
                  <c:v>481</c:v>
                </c:pt>
                <c:pt idx="443">
                  <c:v>482</c:v>
                </c:pt>
                <c:pt idx="444">
                  <c:v>483</c:v>
                </c:pt>
                <c:pt idx="445">
                  <c:v>484</c:v>
                </c:pt>
                <c:pt idx="446">
                  <c:v>485</c:v>
                </c:pt>
                <c:pt idx="447">
                  <c:v>486</c:v>
                </c:pt>
                <c:pt idx="448">
                  <c:v>487</c:v>
                </c:pt>
                <c:pt idx="449">
                  <c:v>488</c:v>
                </c:pt>
                <c:pt idx="450">
                  <c:v>489</c:v>
                </c:pt>
                <c:pt idx="451">
                  <c:v>490</c:v>
                </c:pt>
                <c:pt idx="452">
                  <c:v>491</c:v>
                </c:pt>
                <c:pt idx="453">
                  <c:v>492</c:v>
                </c:pt>
                <c:pt idx="454">
                  <c:v>493</c:v>
                </c:pt>
                <c:pt idx="455">
                  <c:v>494</c:v>
                </c:pt>
                <c:pt idx="456">
                  <c:v>495</c:v>
                </c:pt>
                <c:pt idx="457">
                  <c:v>496</c:v>
                </c:pt>
                <c:pt idx="458">
                  <c:v>497</c:v>
                </c:pt>
                <c:pt idx="459">
                  <c:v>498</c:v>
                </c:pt>
                <c:pt idx="460">
                  <c:v>499</c:v>
                </c:pt>
                <c:pt idx="461">
                  <c:v>500</c:v>
                </c:pt>
                <c:pt idx="462">
                  <c:v>501</c:v>
                </c:pt>
                <c:pt idx="463">
                  <c:v>502</c:v>
                </c:pt>
                <c:pt idx="464">
                  <c:v>503</c:v>
                </c:pt>
                <c:pt idx="465">
                  <c:v>504</c:v>
                </c:pt>
                <c:pt idx="466">
                  <c:v>505</c:v>
                </c:pt>
                <c:pt idx="467">
                  <c:v>506</c:v>
                </c:pt>
                <c:pt idx="468">
                  <c:v>507</c:v>
                </c:pt>
                <c:pt idx="469">
                  <c:v>508</c:v>
                </c:pt>
                <c:pt idx="470">
                  <c:v>509</c:v>
                </c:pt>
                <c:pt idx="471">
                  <c:v>510</c:v>
                </c:pt>
                <c:pt idx="472">
                  <c:v>511</c:v>
                </c:pt>
                <c:pt idx="473">
                  <c:v>512</c:v>
                </c:pt>
                <c:pt idx="474">
                  <c:v>513</c:v>
                </c:pt>
                <c:pt idx="475">
                  <c:v>514</c:v>
                </c:pt>
                <c:pt idx="476">
                  <c:v>515</c:v>
                </c:pt>
                <c:pt idx="477">
                  <c:v>516</c:v>
                </c:pt>
                <c:pt idx="478">
                  <c:v>517</c:v>
                </c:pt>
                <c:pt idx="479">
                  <c:v>518</c:v>
                </c:pt>
                <c:pt idx="480">
                  <c:v>519</c:v>
                </c:pt>
                <c:pt idx="481">
                  <c:v>520</c:v>
                </c:pt>
                <c:pt idx="482">
                  <c:v>521</c:v>
                </c:pt>
                <c:pt idx="483">
                  <c:v>522</c:v>
                </c:pt>
                <c:pt idx="484">
                  <c:v>523</c:v>
                </c:pt>
                <c:pt idx="485">
                  <c:v>524</c:v>
                </c:pt>
                <c:pt idx="486">
                  <c:v>525</c:v>
                </c:pt>
                <c:pt idx="487">
                  <c:v>526</c:v>
                </c:pt>
                <c:pt idx="488">
                  <c:v>527</c:v>
                </c:pt>
                <c:pt idx="489">
                  <c:v>528</c:v>
                </c:pt>
                <c:pt idx="490">
                  <c:v>529</c:v>
                </c:pt>
                <c:pt idx="491">
                  <c:v>530</c:v>
                </c:pt>
                <c:pt idx="492">
                  <c:v>531</c:v>
                </c:pt>
                <c:pt idx="493">
                  <c:v>532</c:v>
                </c:pt>
                <c:pt idx="494">
                  <c:v>533</c:v>
                </c:pt>
                <c:pt idx="495">
                  <c:v>534</c:v>
                </c:pt>
                <c:pt idx="496">
                  <c:v>535</c:v>
                </c:pt>
                <c:pt idx="497">
                  <c:v>536</c:v>
                </c:pt>
                <c:pt idx="498">
                  <c:v>537</c:v>
                </c:pt>
                <c:pt idx="499">
                  <c:v>538</c:v>
                </c:pt>
                <c:pt idx="500">
                  <c:v>539</c:v>
                </c:pt>
                <c:pt idx="501">
                  <c:v>540</c:v>
                </c:pt>
                <c:pt idx="502">
                  <c:v>541</c:v>
                </c:pt>
                <c:pt idx="503">
                  <c:v>542</c:v>
                </c:pt>
                <c:pt idx="504">
                  <c:v>543</c:v>
                </c:pt>
                <c:pt idx="505">
                  <c:v>544</c:v>
                </c:pt>
                <c:pt idx="506">
                  <c:v>545</c:v>
                </c:pt>
                <c:pt idx="507">
                  <c:v>546</c:v>
                </c:pt>
                <c:pt idx="508">
                  <c:v>547</c:v>
                </c:pt>
                <c:pt idx="509">
                  <c:v>548</c:v>
                </c:pt>
                <c:pt idx="510">
                  <c:v>549</c:v>
                </c:pt>
                <c:pt idx="511">
                  <c:v>550</c:v>
                </c:pt>
                <c:pt idx="512">
                  <c:v>551</c:v>
                </c:pt>
                <c:pt idx="513">
                  <c:v>552</c:v>
                </c:pt>
                <c:pt idx="514">
                  <c:v>553</c:v>
                </c:pt>
                <c:pt idx="515">
                  <c:v>554</c:v>
                </c:pt>
                <c:pt idx="516">
                  <c:v>555</c:v>
                </c:pt>
                <c:pt idx="517">
                  <c:v>556</c:v>
                </c:pt>
                <c:pt idx="518">
                  <c:v>557</c:v>
                </c:pt>
                <c:pt idx="519">
                  <c:v>558</c:v>
                </c:pt>
                <c:pt idx="520">
                  <c:v>559</c:v>
                </c:pt>
                <c:pt idx="521">
                  <c:v>560</c:v>
                </c:pt>
                <c:pt idx="522">
                  <c:v>561</c:v>
                </c:pt>
                <c:pt idx="523">
                  <c:v>562</c:v>
                </c:pt>
                <c:pt idx="524">
                  <c:v>563</c:v>
                </c:pt>
                <c:pt idx="525">
                  <c:v>564</c:v>
                </c:pt>
                <c:pt idx="526">
                  <c:v>565</c:v>
                </c:pt>
                <c:pt idx="527">
                  <c:v>566</c:v>
                </c:pt>
                <c:pt idx="528">
                  <c:v>567</c:v>
                </c:pt>
                <c:pt idx="529">
                  <c:v>568</c:v>
                </c:pt>
                <c:pt idx="530">
                  <c:v>569</c:v>
                </c:pt>
                <c:pt idx="531">
                  <c:v>570</c:v>
                </c:pt>
                <c:pt idx="532">
                  <c:v>571</c:v>
                </c:pt>
                <c:pt idx="533">
                  <c:v>572</c:v>
                </c:pt>
                <c:pt idx="534">
                  <c:v>573</c:v>
                </c:pt>
                <c:pt idx="535">
                  <c:v>574</c:v>
                </c:pt>
                <c:pt idx="536">
                  <c:v>575</c:v>
                </c:pt>
                <c:pt idx="537">
                  <c:v>576</c:v>
                </c:pt>
                <c:pt idx="538">
                  <c:v>577</c:v>
                </c:pt>
                <c:pt idx="539">
                  <c:v>578</c:v>
                </c:pt>
                <c:pt idx="540">
                  <c:v>579</c:v>
                </c:pt>
                <c:pt idx="541">
                  <c:v>580</c:v>
                </c:pt>
                <c:pt idx="542">
                  <c:v>581</c:v>
                </c:pt>
                <c:pt idx="543">
                  <c:v>582</c:v>
                </c:pt>
                <c:pt idx="544">
                  <c:v>583</c:v>
                </c:pt>
                <c:pt idx="545">
                  <c:v>584</c:v>
                </c:pt>
                <c:pt idx="546">
                  <c:v>585</c:v>
                </c:pt>
                <c:pt idx="547">
                  <c:v>586</c:v>
                </c:pt>
                <c:pt idx="548">
                  <c:v>587</c:v>
                </c:pt>
                <c:pt idx="549">
                  <c:v>588</c:v>
                </c:pt>
                <c:pt idx="550">
                  <c:v>589</c:v>
                </c:pt>
                <c:pt idx="551">
                  <c:v>590</c:v>
                </c:pt>
                <c:pt idx="552">
                  <c:v>591</c:v>
                </c:pt>
                <c:pt idx="553">
                  <c:v>592</c:v>
                </c:pt>
                <c:pt idx="554">
                  <c:v>593</c:v>
                </c:pt>
                <c:pt idx="555">
                  <c:v>594</c:v>
                </c:pt>
                <c:pt idx="556">
                  <c:v>595</c:v>
                </c:pt>
                <c:pt idx="557">
                  <c:v>596</c:v>
                </c:pt>
                <c:pt idx="558">
                  <c:v>597</c:v>
                </c:pt>
                <c:pt idx="559">
                  <c:v>598</c:v>
                </c:pt>
                <c:pt idx="560">
                  <c:v>599</c:v>
                </c:pt>
                <c:pt idx="561">
                  <c:v>600</c:v>
                </c:pt>
                <c:pt idx="562">
                  <c:v>601</c:v>
                </c:pt>
                <c:pt idx="563">
                  <c:v>602</c:v>
                </c:pt>
                <c:pt idx="564">
                  <c:v>603</c:v>
                </c:pt>
                <c:pt idx="565">
                  <c:v>604</c:v>
                </c:pt>
                <c:pt idx="566">
                  <c:v>605</c:v>
                </c:pt>
                <c:pt idx="567">
                  <c:v>606</c:v>
                </c:pt>
                <c:pt idx="568">
                  <c:v>607</c:v>
                </c:pt>
                <c:pt idx="569">
                  <c:v>608</c:v>
                </c:pt>
                <c:pt idx="570">
                  <c:v>609</c:v>
                </c:pt>
                <c:pt idx="571">
                  <c:v>610</c:v>
                </c:pt>
                <c:pt idx="572">
                  <c:v>611</c:v>
                </c:pt>
                <c:pt idx="573">
                  <c:v>612</c:v>
                </c:pt>
                <c:pt idx="574">
                  <c:v>613</c:v>
                </c:pt>
                <c:pt idx="575">
                  <c:v>614</c:v>
                </c:pt>
                <c:pt idx="576">
                  <c:v>615</c:v>
                </c:pt>
                <c:pt idx="577">
                  <c:v>616</c:v>
                </c:pt>
                <c:pt idx="578">
                  <c:v>617</c:v>
                </c:pt>
                <c:pt idx="579">
                  <c:v>618</c:v>
                </c:pt>
                <c:pt idx="580">
                  <c:v>619</c:v>
                </c:pt>
                <c:pt idx="581">
                  <c:v>620</c:v>
                </c:pt>
                <c:pt idx="582">
                  <c:v>621</c:v>
                </c:pt>
                <c:pt idx="583">
                  <c:v>622</c:v>
                </c:pt>
                <c:pt idx="584">
                  <c:v>623</c:v>
                </c:pt>
                <c:pt idx="585">
                  <c:v>624</c:v>
                </c:pt>
                <c:pt idx="586">
                  <c:v>625</c:v>
                </c:pt>
                <c:pt idx="587">
                  <c:v>626</c:v>
                </c:pt>
                <c:pt idx="588">
                  <c:v>627</c:v>
                </c:pt>
                <c:pt idx="589">
                  <c:v>628</c:v>
                </c:pt>
                <c:pt idx="590">
                  <c:v>629</c:v>
                </c:pt>
                <c:pt idx="591">
                  <c:v>630</c:v>
                </c:pt>
                <c:pt idx="592">
                  <c:v>631</c:v>
                </c:pt>
                <c:pt idx="593">
                  <c:v>632</c:v>
                </c:pt>
                <c:pt idx="594">
                  <c:v>633</c:v>
                </c:pt>
                <c:pt idx="595">
                  <c:v>634</c:v>
                </c:pt>
                <c:pt idx="596">
                  <c:v>635</c:v>
                </c:pt>
                <c:pt idx="597">
                  <c:v>636</c:v>
                </c:pt>
                <c:pt idx="598">
                  <c:v>637</c:v>
                </c:pt>
                <c:pt idx="599">
                  <c:v>638</c:v>
                </c:pt>
                <c:pt idx="600">
                  <c:v>639</c:v>
                </c:pt>
                <c:pt idx="601">
                  <c:v>640</c:v>
                </c:pt>
                <c:pt idx="602">
                  <c:v>641</c:v>
                </c:pt>
                <c:pt idx="603">
                  <c:v>642</c:v>
                </c:pt>
                <c:pt idx="604">
                  <c:v>643</c:v>
                </c:pt>
                <c:pt idx="605">
                  <c:v>644</c:v>
                </c:pt>
                <c:pt idx="606">
                  <c:v>645</c:v>
                </c:pt>
                <c:pt idx="607">
                  <c:v>646</c:v>
                </c:pt>
                <c:pt idx="608">
                  <c:v>647</c:v>
                </c:pt>
                <c:pt idx="609">
                  <c:v>648</c:v>
                </c:pt>
                <c:pt idx="610">
                  <c:v>649</c:v>
                </c:pt>
                <c:pt idx="611">
                  <c:v>650</c:v>
                </c:pt>
                <c:pt idx="612">
                  <c:v>651</c:v>
                </c:pt>
                <c:pt idx="613">
                  <c:v>652</c:v>
                </c:pt>
                <c:pt idx="614">
                  <c:v>653</c:v>
                </c:pt>
                <c:pt idx="615">
                  <c:v>654</c:v>
                </c:pt>
                <c:pt idx="616">
                  <c:v>655</c:v>
                </c:pt>
                <c:pt idx="617">
                  <c:v>656</c:v>
                </c:pt>
                <c:pt idx="618">
                  <c:v>657</c:v>
                </c:pt>
                <c:pt idx="619">
                  <c:v>658</c:v>
                </c:pt>
                <c:pt idx="620">
                  <c:v>659</c:v>
                </c:pt>
                <c:pt idx="621">
                  <c:v>660</c:v>
                </c:pt>
                <c:pt idx="622">
                  <c:v>661</c:v>
                </c:pt>
                <c:pt idx="623">
                  <c:v>662</c:v>
                </c:pt>
                <c:pt idx="624">
                  <c:v>663</c:v>
                </c:pt>
                <c:pt idx="625">
                  <c:v>664</c:v>
                </c:pt>
                <c:pt idx="626">
                  <c:v>665</c:v>
                </c:pt>
                <c:pt idx="627">
                  <c:v>666</c:v>
                </c:pt>
                <c:pt idx="628">
                  <c:v>667</c:v>
                </c:pt>
                <c:pt idx="629">
                  <c:v>668</c:v>
                </c:pt>
                <c:pt idx="630">
                  <c:v>669</c:v>
                </c:pt>
                <c:pt idx="631">
                  <c:v>670</c:v>
                </c:pt>
                <c:pt idx="632">
                  <c:v>671</c:v>
                </c:pt>
                <c:pt idx="633">
                  <c:v>672</c:v>
                </c:pt>
                <c:pt idx="634">
                  <c:v>673</c:v>
                </c:pt>
                <c:pt idx="635">
                  <c:v>674</c:v>
                </c:pt>
                <c:pt idx="636">
                  <c:v>675</c:v>
                </c:pt>
                <c:pt idx="637">
                  <c:v>676</c:v>
                </c:pt>
                <c:pt idx="638">
                  <c:v>677</c:v>
                </c:pt>
                <c:pt idx="639">
                  <c:v>678</c:v>
                </c:pt>
                <c:pt idx="640">
                  <c:v>679</c:v>
                </c:pt>
                <c:pt idx="641">
                  <c:v>680</c:v>
                </c:pt>
                <c:pt idx="642">
                  <c:v>681</c:v>
                </c:pt>
                <c:pt idx="643">
                  <c:v>682</c:v>
                </c:pt>
                <c:pt idx="644">
                  <c:v>683</c:v>
                </c:pt>
                <c:pt idx="645">
                  <c:v>684</c:v>
                </c:pt>
                <c:pt idx="646">
                  <c:v>685</c:v>
                </c:pt>
                <c:pt idx="647">
                  <c:v>686</c:v>
                </c:pt>
                <c:pt idx="648">
                  <c:v>687</c:v>
                </c:pt>
                <c:pt idx="649">
                  <c:v>688</c:v>
                </c:pt>
                <c:pt idx="650">
                  <c:v>689</c:v>
                </c:pt>
                <c:pt idx="651">
                  <c:v>690</c:v>
                </c:pt>
                <c:pt idx="652">
                  <c:v>691</c:v>
                </c:pt>
                <c:pt idx="653">
                  <c:v>692</c:v>
                </c:pt>
                <c:pt idx="654">
                  <c:v>693</c:v>
                </c:pt>
                <c:pt idx="655">
                  <c:v>694</c:v>
                </c:pt>
                <c:pt idx="656">
                  <c:v>695</c:v>
                </c:pt>
                <c:pt idx="657">
                  <c:v>696</c:v>
                </c:pt>
                <c:pt idx="658">
                  <c:v>697</c:v>
                </c:pt>
                <c:pt idx="659">
                  <c:v>698</c:v>
                </c:pt>
                <c:pt idx="660">
                  <c:v>699</c:v>
                </c:pt>
                <c:pt idx="661">
                  <c:v>700</c:v>
                </c:pt>
                <c:pt idx="662">
                  <c:v>701</c:v>
                </c:pt>
                <c:pt idx="663">
                  <c:v>702</c:v>
                </c:pt>
                <c:pt idx="664">
                  <c:v>703</c:v>
                </c:pt>
                <c:pt idx="665">
                  <c:v>704</c:v>
                </c:pt>
                <c:pt idx="666">
                  <c:v>705</c:v>
                </c:pt>
                <c:pt idx="667">
                  <c:v>706</c:v>
                </c:pt>
                <c:pt idx="668">
                  <c:v>707</c:v>
                </c:pt>
                <c:pt idx="669">
                  <c:v>708</c:v>
                </c:pt>
                <c:pt idx="670">
                  <c:v>709</c:v>
                </c:pt>
                <c:pt idx="671">
                  <c:v>710</c:v>
                </c:pt>
                <c:pt idx="672">
                  <c:v>711</c:v>
                </c:pt>
                <c:pt idx="673">
                  <c:v>712</c:v>
                </c:pt>
                <c:pt idx="674">
                  <c:v>713</c:v>
                </c:pt>
                <c:pt idx="675">
                  <c:v>714</c:v>
                </c:pt>
                <c:pt idx="676">
                  <c:v>715</c:v>
                </c:pt>
                <c:pt idx="677">
                  <c:v>716</c:v>
                </c:pt>
                <c:pt idx="678">
                  <c:v>717</c:v>
                </c:pt>
                <c:pt idx="679">
                  <c:v>718</c:v>
                </c:pt>
                <c:pt idx="680">
                  <c:v>719</c:v>
                </c:pt>
                <c:pt idx="681">
                  <c:v>720</c:v>
                </c:pt>
                <c:pt idx="682">
                  <c:v>721</c:v>
                </c:pt>
                <c:pt idx="683">
                  <c:v>722</c:v>
                </c:pt>
                <c:pt idx="684">
                  <c:v>723</c:v>
                </c:pt>
                <c:pt idx="685">
                  <c:v>724</c:v>
                </c:pt>
                <c:pt idx="686">
                  <c:v>725</c:v>
                </c:pt>
                <c:pt idx="687">
                  <c:v>726</c:v>
                </c:pt>
                <c:pt idx="688">
                  <c:v>727</c:v>
                </c:pt>
                <c:pt idx="689">
                  <c:v>728</c:v>
                </c:pt>
                <c:pt idx="690">
                  <c:v>729</c:v>
                </c:pt>
                <c:pt idx="691">
                  <c:v>730</c:v>
                </c:pt>
                <c:pt idx="692">
                  <c:v>731</c:v>
                </c:pt>
                <c:pt idx="693">
                  <c:v>732</c:v>
                </c:pt>
                <c:pt idx="694">
                  <c:v>733</c:v>
                </c:pt>
                <c:pt idx="695">
                  <c:v>734</c:v>
                </c:pt>
                <c:pt idx="696">
                  <c:v>735</c:v>
                </c:pt>
                <c:pt idx="697">
                  <c:v>736</c:v>
                </c:pt>
                <c:pt idx="698">
                  <c:v>737</c:v>
                </c:pt>
                <c:pt idx="699">
                  <c:v>738</c:v>
                </c:pt>
                <c:pt idx="700">
                  <c:v>739</c:v>
                </c:pt>
                <c:pt idx="701">
                  <c:v>740</c:v>
                </c:pt>
                <c:pt idx="702">
                  <c:v>741</c:v>
                </c:pt>
                <c:pt idx="703">
                  <c:v>742</c:v>
                </c:pt>
              </c:strCache>
            </c:strRef>
          </c:xVal>
          <c:yVal>
            <c:numRef>
              <c:f>UCV_SHV15_ELIANA_LUIS_TPR!$G:$G</c:f>
              <c:numCache>
                <c:formatCode>General</c:formatCode>
                <c:ptCount val="1048576"/>
                <c:pt idx="0">
                  <c:v>0</c:v>
                </c:pt>
                <c:pt idx="1">
                  <c:v>5.2759999999999998</c:v>
                </c:pt>
                <c:pt idx="2">
                  <c:v>5.2770000000000001</c:v>
                </c:pt>
                <c:pt idx="3">
                  <c:v>5.2779999999999996</c:v>
                </c:pt>
                <c:pt idx="4">
                  <c:v>5.2789999999999999</c:v>
                </c:pt>
                <c:pt idx="5">
                  <c:v>5.2809999999999997</c:v>
                </c:pt>
                <c:pt idx="6">
                  <c:v>5.2830000000000004</c:v>
                </c:pt>
                <c:pt idx="7">
                  <c:v>5.2809999999999997</c:v>
                </c:pt>
                <c:pt idx="8">
                  <c:v>5.2809999999999997</c:v>
                </c:pt>
                <c:pt idx="9">
                  <c:v>5.282</c:v>
                </c:pt>
                <c:pt idx="10">
                  <c:v>5.2809999999999997</c:v>
                </c:pt>
                <c:pt idx="11">
                  <c:v>5.2779999999999996</c:v>
                </c:pt>
                <c:pt idx="12">
                  <c:v>5.2750000000000004</c:v>
                </c:pt>
                <c:pt idx="13">
                  <c:v>5.2720000000000002</c:v>
                </c:pt>
                <c:pt idx="14">
                  <c:v>5.2709999999999999</c:v>
                </c:pt>
                <c:pt idx="15">
                  <c:v>5.2669999999999995</c:v>
                </c:pt>
                <c:pt idx="16">
                  <c:v>5.2610000000000001</c:v>
                </c:pt>
                <c:pt idx="17">
                  <c:v>5.2560000000000002</c:v>
                </c:pt>
                <c:pt idx="18">
                  <c:v>5.25</c:v>
                </c:pt>
                <c:pt idx="19">
                  <c:v>5.2469999999999999</c:v>
                </c:pt>
                <c:pt idx="20">
                  <c:v>5.242</c:v>
                </c:pt>
                <c:pt idx="21">
                  <c:v>5.2380000000000004</c:v>
                </c:pt>
                <c:pt idx="22">
                  <c:v>5.234</c:v>
                </c:pt>
                <c:pt idx="23">
                  <c:v>5.2290000000000001</c:v>
                </c:pt>
                <c:pt idx="24">
                  <c:v>5.2219999999999995</c:v>
                </c:pt>
                <c:pt idx="25">
                  <c:v>5.2130000000000001</c:v>
                </c:pt>
                <c:pt idx="26">
                  <c:v>5.2080000000000002</c:v>
                </c:pt>
                <c:pt idx="27">
                  <c:v>5.202</c:v>
                </c:pt>
                <c:pt idx="28">
                  <c:v>5.1939999999999955</c:v>
                </c:pt>
                <c:pt idx="29">
                  <c:v>5.1839999999999975</c:v>
                </c:pt>
                <c:pt idx="30">
                  <c:v>5.1739999999999995</c:v>
                </c:pt>
                <c:pt idx="31">
                  <c:v>5.1639999999999855</c:v>
                </c:pt>
                <c:pt idx="32">
                  <c:v>5.1549999999999745</c:v>
                </c:pt>
                <c:pt idx="33">
                  <c:v>5.1479999999999855</c:v>
                </c:pt>
                <c:pt idx="34">
                  <c:v>5.1390000000000002</c:v>
                </c:pt>
                <c:pt idx="35">
                  <c:v>5.1310000000000002</c:v>
                </c:pt>
                <c:pt idx="36">
                  <c:v>5.1249999999999707</c:v>
                </c:pt>
                <c:pt idx="37">
                  <c:v>5.1169999999999956</c:v>
                </c:pt>
                <c:pt idx="38">
                  <c:v>5.1099999999999985</c:v>
                </c:pt>
                <c:pt idx="39">
                  <c:v>5.1029999999999855</c:v>
                </c:pt>
                <c:pt idx="40">
                  <c:v>5.0960000000000001</c:v>
                </c:pt>
                <c:pt idx="41">
                  <c:v>5.0910000000000002</c:v>
                </c:pt>
                <c:pt idx="42">
                  <c:v>5.0839999999999996</c:v>
                </c:pt>
                <c:pt idx="43">
                  <c:v>5.0789999999999997</c:v>
                </c:pt>
                <c:pt idx="44">
                  <c:v>5.0730000000000004</c:v>
                </c:pt>
                <c:pt idx="45">
                  <c:v>5.07</c:v>
                </c:pt>
                <c:pt idx="46">
                  <c:v>5.0659999999999945</c:v>
                </c:pt>
                <c:pt idx="47">
                  <c:v>5.0629999999999855</c:v>
                </c:pt>
                <c:pt idx="48">
                  <c:v>5.0609999999999955</c:v>
                </c:pt>
                <c:pt idx="49">
                  <c:v>5.0599999999999996</c:v>
                </c:pt>
                <c:pt idx="50">
                  <c:v>5.0609999999999955</c:v>
                </c:pt>
                <c:pt idx="51">
                  <c:v>5.0619999999999985</c:v>
                </c:pt>
                <c:pt idx="52">
                  <c:v>5.0649999999999773</c:v>
                </c:pt>
                <c:pt idx="53">
                  <c:v>5.0720000000000001</c:v>
                </c:pt>
                <c:pt idx="54">
                  <c:v>5.0819999999999999</c:v>
                </c:pt>
                <c:pt idx="55">
                  <c:v>5.0919999999999996</c:v>
                </c:pt>
                <c:pt idx="56">
                  <c:v>5.1039999999999965</c:v>
                </c:pt>
                <c:pt idx="57">
                  <c:v>5.1209999999999845</c:v>
                </c:pt>
                <c:pt idx="58">
                  <c:v>5.1419999999999995</c:v>
                </c:pt>
                <c:pt idx="59">
                  <c:v>5.1669999999999945</c:v>
                </c:pt>
                <c:pt idx="60">
                  <c:v>5.1959999999999855</c:v>
                </c:pt>
                <c:pt idx="61">
                  <c:v>5.2269999999999985</c:v>
                </c:pt>
                <c:pt idx="62">
                  <c:v>5.266</c:v>
                </c:pt>
                <c:pt idx="63">
                  <c:v>5.31</c:v>
                </c:pt>
                <c:pt idx="64">
                  <c:v>5.3569999999999975</c:v>
                </c:pt>
                <c:pt idx="65">
                  <c:v>5.4130000000000003</c:v>
                </c:pt>
                <c:pt idx="66">
                  <c:v>5.48</c:v>
                </c:pt>
                <c:pt idx="67">
                  <c:v>5.556</c:v>
                </c:pt>
                <c:pt idx="68">
                  <c:v>5.64</c:v>
                </c:pt>
                <c:pt idx="69">
                  <c:v>5.7359999999999998</c:v>
                </c:pt>
                <c:pt idx="70">
                  <c:v>5.843</c:v>
                </c:pt>
                <c:pt idx="71">
                  <c:v>5.9619999999999997</c:v>
                </c:pt>
                <c:pt idx="72">
                  <c:v>6.0939999999999985</c:v>
                </c:pt>
                <c:pt idx="73">
                  <c:v>6.2380000000000004</c:v>
                </c:pt>
                <c:pt idx="74">
                  <c:v>6.3969999999999985</c:v>
                </c:pt>
                <c:pt idx="75">
                  <c:v>6.57</c:v>
                </c:pt>
                <c:pt idx="76">
                  <c:v>6.7530000000000001</c:v>
                </c:pt>
                <c:pt idx="77">
                  <c:v>6.8609999999999856</c:v>
                </c:pt>
                <c:pt idx="78">
                  <c:v>6.9489999999999998</c:v>
                </c:pt>
                <c:pt idx="79">
                  <c:v>7.0579999999999945</c:v>
                </c:pt>
                <c:pt idx="80">
                  <c:v>7.1669999999999945</c:v>
                </c:pt>
                <c:pt idx="81">
                  <c:v>7.282</c:v>
                </c:pt>
                <c:pt idx="82">
                  <c:v>7.3939999999999975</c:v>
                </c:pt>
                <c:pt idx="83">
                  <c:v>7.5190000000000001</c:v>
                </c:pt>
                <c:pt idx="84">
                  <c:v>7.6439999999999975</c:v>
                </c:pt>
                <c:pt idx="85">
                  <c:v>7.782</c:v>
                </c:pt>
                <c:pt idx="86">
                  <c:v>7.9180000000000001</c:v>
                </c:pt>
                <c:pt idx="87">
                  <c:v>8.0660000000000007</c:v>
                </c:pt>
                <c:pt idx="88">
                  <c:v>8.213000000000001</c:v>
                </c:pt>
                <c:pt idx="89">
                  <c:v>8.3750000000000266</c:v>
                </c:pt>
                <c:pt idx="90">
                  <c:v>8.5389999999999997</c:v>
                </c:pt>
                <c:pt idx="91">
                  <c:v>8.7109999999999985</c:v>
                </c:pt>
                <c:pt idx="92">
                  <c:v>8.8760000000000048</c:v>
                </c:pt>
                <c:pt idx="93">
                  <c:v>9.0630000000000006</c:v>
                </c:pt>
                <c:pt idx="94">
                  <c:v>9.2530000000000001</c:v>
                </c:pt>
                <c:pt idx="95">
                  <c:v>9.4479999999999986</c:v>
                </c:pt>
                <c:pt idx="96">
                  <c:v>9.5520000000000067</c:v>
                </c:pt>
                <c:pt idx="97">
                  <c:v>9.6510000000000016</c:v>
                </c:pt>
                <c:pt idx="98">
                  <c:v>9.8360000000000003</c:v>
                </c:pt>
                <c:pt idx="99">
                  <c:v>9.9600000000000026</c:v>
                </c:pt>
                <c:pt idx="100">
                  <c:v>10.089</c:v>
                </c:pt>
                <c:pt idx="101">
                  <c:v>10.287000000000001</c:v>
                </c:pt>
                <c:pt idx="102">
                  <c:v>10.415000000000004</c:v>
                </c:pt>
                <c:pt idx="103">
                  <c:v>10.537999999999998</c:v>
                </c:pt>
                <c:pt idx="104">
                  <c:v>10.728999999999999</c:v>
                </c:pt>
                <c:pt idx="105">
                  <c:v>10.874000000000002</c:v>
                </c:pt>
                <c:pt idx="106">
                  <c:v>11.026</c:v>
                </c:pt>
                <c:pt idx="107">
                  <c:v>11.226000000000001</c:v>
                </c:pt>
                <c:pt idx="108">
                  <c:v>11.375000000000052</c:v>
                </c:pt>
                <c:pt idx="109">
                  <c:v>11.53</c:v>
                </c:pt>
                <c:pt idx="110">
                  <c:v>11.729999999999999</c:v>
                </c:pt>
                <c:pt idx="111">
                  <c:v>11.89</c:v>
                </c:pt>
                <c:pt idx="112">
                  <c:v>12.046000000000001</c:v>
                </c:pt>
                <c:pt idx="113">
                  <c:v>12.240999999999998</c:v>
                </c:pt>
                <c:pt idx="114">
                  <c:v>12.42</c:v>
                </c:pt>
                <c:pt idx="115">
                  <c:v>12.593</c:v>
                </c:pt>
                <c:pt idx="116">
                  <c:v>12.785</c:v>
                </c:pt>
                <c:pt idx="117">
                  <c:v>12.965000000000051</c:v>
                </c:pt>
                <c:pt idx="118">
                  <c:v>13.146000000000001</c:v>
                </c:pt>
                <c:pt idx="119">
                  <c:v>13.344000000000001</c:v>
                </c:pt>
                <c:pt idx="120">
                  <c:v>13.525</c:v>
                </c:pt>
                <c:pt idx="121">
                  <c:v>13.693</c:v>
                </c:pt>
                <c:pt idx="122">
                  <c:v>13.89</c:v>
                </c:pt>
                <c:pt idx="123">
                  <c:v>14.069000000000004</c:v>
                </c:pt>
                <c:pt idx="124">
                  <c:v>14.243999999999998</c:v>
                </c:pt>
                <c:pt idx="125">
                  <c:v>14.437000000000001</c:v>
                </c:pt>
                <c:pt idx="126">
                  <c:v>14.611000000000001</c:v>
                </c:pt>
                <c:pt idx="127">
                  <c:v>14.786</c:v>
                </c:pt>
                <c:pt idx="128">
                  <c:v>14.987</c:v>
                </c:pt>
                <c:pt idx="129">
                  <c:v>15.147999999999998</c:v>
                </c:pt>
                <c:pt idx="130">
                  <c:v>15.307</c:v>
                </c:pt>
                <c:pt idx="131">
                  <c:v>15.503</c:v>
                </c:pt>
                <c:pt idx="132">
                  <c:v>15.659000000000002</c:v>
                </c:pt>
                <c:pt idx="133">
                  <c:v>15.817</c:v>
                </c:pt>
                <c:pt idx="134">
                  <c:v>16.015999999999988</c:v>
                </c:pt>
                <c:pt idx="135">
                  <c:v>16.146999999999988</c:v>
                </c:pt>
                <c:pt idx="136">
                  <c:v>16.279999999999987</c:v>
                </c:pt>
                <c:pt idx="137">
                  <c:v>16.478000000000002</c:v>
                </c:pt>
                <c:pt idx="138">
                  <c:v>16.593</c:v>
                </c:pt>
                <c:pt idx="139">
                  <c:v>16.707000000000001</c:v>
                </c:pt>
                <c:pt idx="140">
                  <c:v>16.901999999999987</c:v>
                </c:pt>
                <c:pt idx="141">
                  <c:v>17.097000000000001</c:v>
                </c:pt>
                <c:pt idx="142">
                  <c:v>17.264999999999986</c:v>
                </c:pt>
                <c:pt idx="143">
                  <c:v>17.434000000000001</c:v>
                </c:pt>
                <c:pt idx="144">
                  <c:v>17.579999999999988</c:v>
                </c:pt>
                <c:pt idx="145">
                  <c:v>17.728000000000002</c:v>
                </c:pt>
                <c:pt idx="146">
                  <c:v>17.847000000000001</c:v>
                </c:pt>
                <c:pt idx="147">
                  <c:v>17.96899999999988</c:v>
                </c:pt>
                <c:pt idx="148">
                  <c:v>18.064</c:v>
                </c:pt>
                <c:pt idx="149">
                  <c:v>18.145</c:v>
                </c:pt>
                <c:pt idx="150">
                  <c:v>18.267999999999986</c:v>
                </c:pt>
                <c:pt idx="151">
                  <c:v>18.344000000000001</c:v>
                </c:pt>
                <c:pt idx="152">
                  <c:v>18.385000000000002</c:v>
                </c:pt>
                <c:pt idx="153">
                  <c:v>18.393999999999988</c:v>
                </c:pt>
                <c:pt idx="154">
                  <c:v>18.379000000000001</c:v>
                </c:pt>
                <c:pt idx="155">
                  <c:v>18.344999999999999</c:v>
                </c:pt>
                <c:pt idx="156">
                  <c:v>18.291</c:v>
                </c:pt>
                <c:pt idx="157">
                  <c:v>18.228000000000002</c:v>
                </c:pt>
                <c:pt idx="158">
                  <c:v>18.155999999999999</c:v>
                </c:pt>
                <c:pt idx="159">
                  <c:v>18.079999999999988</c:v>
                </c:pt>
                <c:pt idx="160">
                  <c:v>18.003</c:v>
                </c:pt>
                <c:pt idx="161">
                  <c:v>17.920000000000002</c:v>
                </c:pt>
                <c:pt idx="162">
                  <c:v>17.838000000000001</c:v>
                </c:pt>
                <c:pt idx="163">
                  <c:v>17.759</c:v>
                </c:pt>
                <c:pt idx="164">
                  <c:v>17.678999999999988</c:v>
                </c:pt>
                <c:pt idx="165">
                  <c:v>17.603999999999999</c:v>
                </c:pt>
                <c:pt idx="166">
                  <c:v>17.53</c:v>
                </c:pt>
                <c:pt idx="167">
                  <c:v>17.464999999999989</c:v>
                </c:pt>
                <c:pt idx="168">
                  <c:v>17.399000000000001</c:v>
                </c:pt>
                <c:pt idx="169">
                  <c:v>17.338000000000001</c:v>
                </c:pt>
                <c:pt idx="170">
                  <c:v>17.28299999999988</c:v>
                </c:pt>
                <c:pt idx="171">
                  <c:v>17.227</c:v>
                </c:pt>
                <c:pt idx="172">
                  <c:v>17.177000000000035</c:v>
                </c:pt>
                <c:pt idx="173">
                  <c:v>17.128</c:v>
                </c:pt>
                <c:pt idx="174">
                  <c:v>17.077999999999999</c:v>
                </c:pt>
                <c:pt idx="175">
                  <c:v>17.030999999999999</c:v>
                </c:pt>
                <c:pt idx="176">
                  <c:v>16.979999999999986</c:v>
                </c:pt>
                <c:pt idx="177">
                  <c:v>16.931000000000001</c:v>
                </c:pt>
                <c:pt idx="178">
                  <c:v>16.881</c:v>
                </c:pt>
                <c:pt idx="179">
                  <c:v>16.829000000000001</c:v>
                </c:pt>
                <c:pt idx="180">
                  <c:v>16.780999999999899</c:v>
                </c:pt>
                <c:pt idx="181">
                  <c:v>16.728999999999989</c:v>
                </c:pt>
                <c:pt idx="182">
                  <c:v>16.675999999999988</c:v>
                </c:pt>
                <c:pt idx="183">
                  <c:v>16.620999999999999</c:v>
                </c:pt>
                <c:pt idx="184">
                  <c:v>16.564999999999987</c:v>
                </c:pt>
                <c:pt idx="185">
                  <c:v>16.507000000000001</c:v>
                </c:pt>
                <c:pt idx="186">
                  <c:v>16.443999999999907</c:v>
                </c:pt>
                <c:pt idx="187">
                  <c:v>16.381</c:v>
                </c:pt>
                <c:pt idx="188">
                  <c:v>16.318000000000001</c:v>
                </c:pt>
                <c:pt idx="189">
                  <c:v>16.248999999999896</c:v>
                </c:pt>
                <c:pt idx="190">
                  <c:v>16.175999999999988</c:v>
                </c:pt>
                <c:pt idx="191">
                  <c:v>16.103000000000005</c:v>
                </c:pt>
                <c:pt idx="192">
                  <c:v>16.030999999999999</c:v>
                </c:pt>
                <c:pt idx="193">
                  <c:v>15.956000000000024</c:v>
                </c:pt>
                <c:pt idx="194">
                  <c:v>15.879000000000024</c:v>
                </c:pt>
                <c:pt idx="195">
                  <c:v>15.8</c:v>
                </c:pt>
                <c:pt idx="196">
                  <c:v>15.720999999999998</c:v>
                </c:pt>
                <c:pt idx="197">
                  <c:v>15.641999999999999</c:v>
                </c:pt>
                <c:pt idx="198">
                  <c:v>15.562000000000006</c:v>
                </c:pt>
                <c:pt idx="199">
                  <c:v>15.486000000000002</c:v>
                </c:pt>
                <c:pt idx="200">
                  <c:v>15.412000000000004</c:v>
                </c:pt>
                <c:pt idx="201">
                  <c:v>15.338000000000001</c:v>
                </c:pt>
                <c:pt idx="202">
                  <c:v>15.268000000000001</c:v>
                </c:pt>
                <c:pt idx="203">
                  <c:v>15.197999999999999</c:v>
                </c:pt>
                <c:pt idx="204">
                  <c:v>15.127999999999998</c:v>
                </c:pt>
                <c:pt idx="205">
                  <c:v>15.064</c:v>
                </c:pt>
                <c:pt idx="206">
                  <c:v>15.002000000000002</c:v>
                </c:pt>
                <c:pt idx="207">
                  <c:v>14.943</c:v>
                </c:pt>
                <c:pt idx="208">
                  <c:v>14.89</c:v>
                </c:pt>
                <c:pt idx="209">
                  <c:v>14.839</c:v>
                </c:pt>
                <c:pt idx="210">
                  <c:v>14.790999999999999</c:v>
                </c:pt>
                <c:pt idx="211">
                  <c:v>14.749000000000001</c:v>
                </c:pt>
                <c:pt idx="212">
                  <c:v>14.709999999999999</c:v>
                </c:pt>
                <c:pt idx="213">
                  <c:v>14.674000000000001</c:v>
                </c:pt>
                <c:pt idx="214">
                  <c:v>14.645</c:v>
                </c:pt>
                <c:pt idx="215">
                  <c:v>14.619</c:v>
                </c:pt>
                <c:pt idx="216">
                  <c:v>14.592000000000002</c:v>
                </c:pt>
                <c:pt idx="217">
                  <c:v>14.568</c:v>
                </c:pt>
                <c:pt idx="218">
                  <c:v>14.545</c:v>
                </c:pt>
                <c:pt idx="219">
                  <c:v>14.521000000000001</c:v>
                </c:pt>
                <c:pt idx="220">
                  <c:v>14.501000000000001</c:v>
                </c:pt>
                <c:pt idx="221">
                  <c:v>14.478</c:v>
                </c:pt>
                <c:pt idx="222">
                  <c:v>14.457000000000004</c:v>
                </c:pt>
                <c:pt idx="223">
                  <c:v>14.432</c:v>
                </c:pt>
                <c:pt idx="224">
                  <c:v>14.406000000000002</c:v>
                </c:pt>
                <c:pt idx="225">
                  <c:v>14.378</c:v>
                </c:pt>
                <c:pt idx="226">
                  <c:v>14.349</c:v>
                </c:pt>
                <c:pt idx="227">
                  <c:v>14.32</c:v>
                </c:pt>
                <c:pt idx="228">
                  <c:v>14.289</c:v>
                </c:pt>
                <c:pt idx="229">
                  <c:v>14.254</c:v>
                </c:pt>
                <c:pt idx="230">
                  <c:v>14.217000000000001</c:v>
                </c:pt>
                <c:pt idx="231">
                  <c:v>14.176</c:v>
                </c:pt>
                <c:pt idx="232">
                  <c:v>14.129999999999999</c:v>
                </c:pt>
                <c:pt idx="233">
                  <c:v>14.078000000000001</c:v>
                </c:pt>
                <c:pt idx="234">
                  <c:v>14.022</c:v>
                </c:pt>
                <c:pt idx="235">
                  <c:v>13.963000000000006</c:v>
                </c:pt>
                <c:pt idx="236">
                  <c:v>13.9</c:v>
                </c:pt>
                <c:pt idx="237">
                  <c:v>13.831</c:v>
                </c:pt>
                <c:pt idx="238">
                  <c:v>13.762</c:v>
                </c:pt>
                <c:pt idx="239">
                  <c:v>13.689</c:v>
                </c:pt>
                <c:pt idx="240">
                  <c:v>13.608000000000001</c:v>
                </c:pt>
                <c:pt idx="241">
                  <c:v>13.525</c:v>
                </c:pt>
                <c:pt idx="242">
                  <c:v>13.439</c:v>
                </c:pt>
                <c:pt idx="243">
                  <c:v>13.351000000000004</c:v>
                </c:pt>
                <c:pt idx="244">
                  <c:v>13.261000000000001</c:v>
                </c:pt>
                <c:pt idx="245">
                  <c:v>13.168000000000001</c:v>
                </c:pt>
                <c:pt idx="246">
                  <c:v>13.072000000000006</c:v>
                </c:pt>
                <c:pt idx="247">
                  <c:v>12.973000000000004</c:v>
                </c:pt>
                <c:pt idx="248">
                  <c:v>12.871</c:v>
                </c:pt>
                <c:pt idx="249">
                  <c:v>12.771000000000001</c:v>
                </c:pt>
                <c:pt idx="250">
                  <c:v>12.672000000000002</c:v>
                </c:pt>
                <c:pt idx="251">
                  <c:v>12.57</c:v>
                </c:pt>
                <c:pt idx="252">
                  <c:v>12.465000000000051</c:v>
                </c:pt>
                <c:pt idx="253">
                  <c:v>12.366000000000026</c:v>
                </c:pt>
                <c:pt idx="254">
                  <c:v>12.267000000000001</c:v>
                </c:pt>
                <c:pt idx="255">
                  <c:v>12.172000000000002</c:v>
                </c:pt>
                <c:pt idx="256">
                  <c:v>12.077</c:v>
                </c:pt>
                <c:pt idx="257">
                  <c:v>11.981</c:v>
                </c:pt>
                <c:pt idx="258">
                  <c:v>11.886000000000006</c:v>
                </c:pt>
                <c:pt idx="259">
                  <c:v>11.793000000000001</c:v>
                </c:pt>
                <c:pt idx="260">
                  <c:v>11.702</c:v>
                </c:pt>
                <c:pt idx="261">
                  <c:v>11.61</c:v>
                </c:pt>
                <c:pt idx="262">
                  <c:v>11.524000000000001</c:v>
                </c:pt>
                <c:pt idx="263">
                  <c:v>11.441000000000001</c:v>
                </c:pt>
                <c:pt idx="264">
                  <c:v>11.360000000000024</c:v>
                </c:pt>
                <c:pt idx="265">
                  <c:v>11.285</c:v>
                </c:pt>
                <c:pt idx="266">
                  <c:v>11.209999999999999</c:v>
                </c:pt>
                <c:pt idx="267">
                  <c:v>11.137999999999998</c:v>
                </c:pt>
                <c:pt idx="268">
                  <c:v>11.07</c:v>
                </c:pt>
                <c:pt idx="269">
                  <c:v>11.005000000000004</c:v>
                </c:pt>
                <c:pt idx="270">
                  <c:v>10.942</c:v>
                </c:pt>
                <c:pt idx="271">
                  <c:v>10.882000000000026</c:v>
                </c:pt>
                <c:pt idx="272">
                  <c:v>10.824</c:v>
                </c:pt>
                <c:pt idx="273">
                  <c:v>10.769</c:v>
                </c:pt>
                <c:pt idx="274">
                  <c:v>10.716000000000001</c:v>
                </c:pt>
                <c:pt idx="275">
                  <c:v>10.665000000000004</c:v>
                </c:pt>
                <c:pt idx="276">
                  <c:v>10.617999999999999</c:v>
                </c:pt>
                <c:pt idx="277">
                  <c:v>10.575000000000006</c:v>
                </c:pt>
                <c:pt idx="278">
                  <c:v>10.534000000000001</c:v>
                </c:pt>
                <c:pt idx="279">
                  <c:v>10.497</c:v>
                </c:pt>
                <c:pt idx="280">
                  <c:v>10.461</c:v>
                </c:pt>
                <c:pt idx="281">
                  <c:v>10.424000000000001</c:v>
                </c:pt>
                <c:pt idx="282">
                  <c:v>10.392000000000024</c:v>
                </c:pt>
                <c:pt idx="283">
                  <c:v>10.360000000000024</c:v>
                </c:pt>
                <c:pt idx="284">
                  <c:v>10.33</c:v>
                </c:pt>
                <c:pt idx="285">
                  <c:v>10.301</c:v>
                </c:pt>
                <c:pt idx="286">
                  <c:v>10.274000000000001</c:v>
                </c:pt>
                <c:pt idx="287">
                  <c:v>10.246999999999998</c:v>
                </c:pt>
                <c:pt idx="288">
                  <c:v>10.222</c:v>
                </c:pt>
                <c:pt idx="289">
                  <c:v>10.196</c:v>
                </c:pt>
                <c:pt idx="290">
                  <c:v>10.174000000000001</c:v>
                </c:pt>
                <c:pt idx="291">
                  <c:v>10.152000000000006</c:v>
                </c:pt>
                <c:pt idx="292">
                  <c:v>10.132</c:v>
                </c:pt>
                <c:pt idx="293">
                  <c:v>10.113</c:v>
                </c:pt>
                <c:pt idx="294">
                  <c:v>10.097</c:v>
                </c:pt>
                <c:pt idx="295">
                  <c:v>10.081</c:v>
                </c:pt>
                <c:pt idx="296">
                  <c:v>10.066000000000004</c:v>
                </c:pt>
                <c:pt idx="297">
                  <c:v>10.052000000000024</c:v>
                </c:pt>
                <c:pt idx="298">
                  <c:v>10.037999999999998</c:v>
                </c:pt>
                <c:pt idx="299">
                  <c:v>10.025</c:v>
                </c:pt>
                <c:pt idx="300">
                  <c:v>10.01</c:v>
                </c:pt>
                <c:pt idx="301">
                  <c:v>9.9990000000000006</c:v>
                </c:pt>
                <c:pt idx="302">
                  <c:v>9.99</c:v>
                </c:pt>
                <c:pt idx="303">
                  <c:v>9.9830000000000005</c:v>
                </c:pt>
                <c:pt idx="304">
                  <c:v>9.9750000000000068</c:v>
                </c:pt>
                <c:pt idx="305">
                  <c:v>9.9670000000000005</c:v>
                </c:pt>
                <c:pt idx="306">
                  <c:v>9.9590000000000067</c:v>
                </c:pt>
                <c:pt idx="307">
                  <c:v>9.9520000000000248</c:v>
                </c:pt>
                <c:pt idx="308">
                  <c:v>9.9450000000000003</c:v>
                </c:pt>
                <c:pt idx="309">
                  <c:v>9.9390000000000001</c:v>
                </c:pt>
                <c:pt idx="310">
                  <c:v>9.9320000000000004</c:v>
                </c:pt>
                <c:pt idx="311">
                  <c:v>9.9250000000000007</c:v>
                </c:pt>
                <c:pt idx="312">
                  <c:v>9.9190000000000005</c:v>
                </c:pt>
                <c:pt idx="313">
                  <c:v>9.918000000000001</c:v>
                </c:pt>
                <c:pt idx="314">
                  <c:v>9.9170000000000016</c:v>
                </c:pt>
                <c:pt idx="315">
                  <c:v>9.9150000000000027</c:v>
                </c:pt>
                <c:pt idx="316">
                  <c:v>9.9150000000000027</c:v>
                </c:pt>
                <c:pt idx="317">
                  <c:v>9.9110000000000014</c:v>
                </c:pt>
                <c:pt idx="318">
                  <c:v>9.4310000000000009</c:v>
                </c:pt>
                <c:pt idx="319">
                  <c:v>9.7189999999999994</c:v>
                </c:pt>
                <c:pt idx="320">
                  <c:v>9.9020000000000028</c:v>
                </c:pt>
                <c:pt idx="321">
                  <c:v>9.9790000000000028</c:v>
                </c:pt>
                <c:pt idx="322">
                  <c:v>9.9910000000000014</c:v>
                </c:pt>
                <c:pt idx="323">
                  <c:v>9.9990000000000006</c:v>
                </c:pt>
                <c:pt idx="324">
                  <c:v>10</c:v>
                </c:pt>
                <c:pt idx="325">
                  <c:v>10.001000000000001</c:v>
                </c:pt>
                <c:pt idx="326">
                  <c:v>9.9990000000000006</c:v>
                </c:pt>
                <c:pt idx="327">
                  <c:v>9.9970000000000034</c:v>
                </c:pt>
                <c:pt idx="328">
                  <c:v>9.9930000000000003</c:v>
                </c:pt>
                <c:pt idx="329">
                  <c:v>9.9860000000000007</c:v>
                </c:pt>
                <c:pt idx="330">
                  <c:v>9.9730000000000008</c:v>
                </c:pt>
                <c:pt idx="331">
                  <c:v>9.9270000000000014</c:v>
                </c:pt>
                <c:pt idx="332">
                  <c:v>9.8130000000000006</c:v>
                </c:pt>
                <c:pt idx="333">
                  <c:v>9.6879999999999988</c:v>
                </c:pt>
                <c:pt idx="334">
                  <c:v>9.6309999999999985</c:v>
                </c:pt>
                <c:pt idx="335">
                  <c:v>9.6289999999999996</c:v>
                </c:pt>
                <c:pt idx="336">
                  <c:v>9.6179999999999986</c:v>
                </c:pt>
                <c:pt idx="337">
                  <c:v>9.5910000000000011</c:v>
                </c:pt>
                <c:pt idx="338">
                  <c:v>9.5580000000000016</c:v>
                </c:pt>
                <c:pt idx="339">
                  <c:v>9.5279999999999987</c:v>
                </c:pt>
                <c:pt idx="340">
                  <c:v>9.5080000000000009</c:v>
                </c:pt>
                <c:pt idx="341">
                  <c:v>9.4920000000000027</c:v>
                </c:pt>
                <c:pt idx="342">
                  <c:v>9.4820000000000046</c:v>
                </c:pt>
                <c:pt idx="343">
                  <c:v>9.4690000000000047</c:v>
                </c:pt>
                <c:pt idx="344">
                  <c:v>9.4550000000000267</c:v>
                </c:pt>
                <c:pt idx="345">
                  <c:v>9.44</c:v>
                </c:pt>
                <c:pt idx="346">
                  <c:v>9.4190000000000005</c:v>
                </c:pt>
                <c:pt idx="347">
                  <c:v>9.3930000000000007</c:v>
                </c:pt>
                <c:pt idx="348">
                  <c:v>9.3660000000000068</c:v>
                </c:pt>
                <c:pt idx="349">
                  <c:v>9.3360000000000003</c:v>
                </c:pt>
                <c:pt idx="350">
                  <c:v>9.3040000000000003</c:v>
                </c:pt>
                <c:pt idx="351">
                  <c:v>9.270999999999999</c:v>
                </c:pt>
                <c:pt idx="352">
                  <c:v>9.2379999999999995</c:v>
                </c:pt>
                <c:pt idx="353">
                  <c:v>9.2109999999999985</c:v>
                </c:pt>
                <c:pt idx="354">
                  <c:v>9.1840000000000011</c:v>
                </c:pt>
                <c:pt idx="355">
                  <c:v>9.1560000000000006</c:v>
                </c:pt>
                <c:pt idx="356">
                  <c:v>9.1289999999999996</c:v>
                </c:pt>
                <c:pt idx="357">
                  <c:v>9.0990000000000002</c:v>
                </c:pt>
                <c:pt idx="358">
                  <c:v>9.0670000000000002</c:v>
                </c:pt>
                <c:pt idx="359">
                  <c:v>9.0330000000000013</c:v>
                </c:pt>
                <c:pt idx="360">
                  <c:v>9.0010000000000012</c:v>
                </c:pt>
                <c:pt idx="361">
                  <c:v>8.9650000000000247</c:v>
                </c:pt>
                <c:pt idx="362">
                  <c:v>8.927999999999999</c:v>
                </c:pt>
                <c:pt idx="363">
                  <c:v>8.8890000000000047</c:v>
                </c:pt>
                <c:pt idx="364">
                  <c:v>8.847999999999999</c:v>
                </c:pt>
                <c:pt idx="365">
                  <c:v>8.8080000000000016</c:v>
                </c:pt>
                <c:pt idx="366">
                  <c:v>8.761000000000001</c:v>
                </c:pt>
                <c:pt idx="367">
                  <c:v>8.713000000000001</c:v>
                </c:pt>
                <c:pt idx="368">
                  <c:v>8.6670000000000016</c:v>
                </c:pt>
                <c:pt idx="369">
                  <c:v>8.6170000000000009</c:v>
                </c:pt>
                <c:pt idx="370">
                  <c:v>8.5660000000000007</c:v>
                </c:pt>
                <c:pt idx="371">
                  <c:v>8.516</c:v>
                </c:pt>
                <c:pt idx="372">
                  <c:v>8.4620000000000068</c:v>
                </c:pt>
                <c:pt idx="373">
                  <c:v>8.4060000000000006</c:v>
                </c:pt>
                <c:pt idx="374">
                  <c:v>8.3460000000000001</c:v>
                </c:pt>
                <c:pt idx="375">
                  <c:v>8.2790000000000017</c:v>
                </c:pt>
                <c:pt idx="376">
                  <c:v>8.2139999999999986</c:v>
                </c:pt>
                <c:pt idx="377">
                  <c:v>8.1439999999999984</c:v>
                </c:pt>
                <c:pt idx="378">
                  <c:v>8.0710000000000015</c:v>
                </c:pt>
                <c:pt idx="379">
                  <c:v>7.9930000000000003</c:v>
                </c:pt>
                <c:pt idx="380">
                  <c:v>7.9119999999999999</c:v>
                </c:pt>
                <c:pt idx="381">
                  <c:v>7.8319999999999999</c:v>
                </c:pt>
                <c:pt idx="382">
                  <c:v>7.75</c:v>
                </c:pt>
                <c:pt idx="383">
                  <c:v>7.6669999999999945</c:v>
                </c:pt>
                <c:pt idx="384">
                  <c:v>7.5860000000000003</c:v>
                </c:pt>
                <c:pt idx="385">
                  <c:v>7.508</c:v>
                </c:pt>
                <c:pt idx="386">
                  <c:v>7.4320000000000004</c:v>
                </c:pt>
                <c:pt idx="387">
                  <c:v>7.3569999999999975</c:v>
                </c:pt>
                <c:pt idx="388">
                  <c:v>7.282</c:v>
                </c:pt>
                <c:pt idx="389">
                  <c:v>7.2069999999999999</c:v>
                </c:pt>
                <c:pt idx="390">
                  <c:v>7.1349999999999945</c:v>
                </c:pt>
                <c:pt idx="391">
                  <c:v>7.0659999999999945</c:v>
                </c:pt>
                <c:pt idx="392">
                  <c:v>6.9969999999999999</c:v>
                </c:pt>
                <c:pt idx="393">
                  <c:v>6.9329999999999998</c:v>
                </c:pt>
                <c:pt idx="394">
                  <c:v>6.8689999999999856</c:v>
                </c:pt>
                <c:pt idx="395">
                  <c:v>6.8139999999999965</c:v>
                </c:pt>
                <c:pt idx="396">
                  <c:v>6.7639999999999985</c:v>
                </c:pt>
                <c:pt idx="397">
                  <c:v>6.7139999999999995</c:v>
                </c:pt>
                <c:pt idx="398">
                  <c:v>6.6679999999999735</c:v>
                </c:pt>
                <c:pt idx="399">
                  <c:v>6.6209999999999845</c:v>
                </c:pt>
                <c:pt idx="400">
                  <c:v>6.5750000000000002</c:v>
                </c:pt>
                <c:pt idx="401">
                  <c:v>6.5289999999999955</c:v>
                </c:pt>
                <c:pt idx="402">
                  <c:v>6.4870000000000001</c:v>
                </c:pt>
                <c:pt idx="403">
                  <c:v>6.4459999999999997</c:v>
                </c:pt>
                <c:pt idx="404">
                  <c:v>6.4059999999999997</c:v>
                </c:pt>
                <c:pt idx="405">
                  <c:v>6.37</c:v>
                </c:pt>
                <c:pt idx="406">
                  <c:v>6.335</c:v>
                </c:pt>
                <c:pt idx="407">
                  <c:v>6.2960000000000003</c:v>
                </c:pt>
                <c:pt idx="408">
                  <c:v>6.2619999999999996</c:v>
                </c:pt>
                <c:pt idx="409">
                  <c:v>6.2279999999999855</c:v>
                </c:pt>
                <c:pt idx="410">
                  <c:v>6.1969999999999965</c:v>
                </c:pt>
                <c:pt idx="411">
                  <c:v>6.1639999999999855</c:v>
                </c:pt>
                <c:pt idx="412">
                  <c:v>6.1310000000000002</c:v>
                </c:pt>
                <c:pt idx="413">
                  <c:v>6.1019999999999985</c:v>
                </c:pt>
                <c:pt idx="414">
                  <c:v>6.0709999999999997</c:v>
                </c:pt>
                <c:pt idx="415">
                  <c:v>6.0410000000000004</c:v>
                </c:pt>
                <c:pt idx="416">
                  <c:v>6.0139999999999985</c:v>
                </c:pt>
                <c:pt idx="417">
                  <c:v>5.9870000000000001</c:v>
                </c:pt>
                <c:pt idx="418">
                  <c:v>5.9589999999999996</c:v>
                </c:pt>
                <c:pt idx="419">
                  <c:v>5.9329999999999998</c:v>
                </c:pt>
                <c:pt idx="420">
                  <c:v>5.9109999999999996</c:v>
                </c:pt>
                <c:pt idx="421">
                  <c:v>5.8869999999999996</c:v>
                </c:pt>
                <c:pt idx="422">
                  <c:v>5.8619999999999965</c:v>
                </c:pt>
                <c:pt idx="423">
                  <c:v>5.8380000000000001</c:v>
                </c:pt>
                <c:pt idx="424">
                  <c:v>5.8159999999999945</c:v>
                </c:pt>
                <c:pt idx="425">
                  <c:v>5.7960000000000003</c:v>
                </c:pt>
                <c:pt idx="426">
                  <c:v>5.7729999999999997</c:v>
                </c:pt>
                <c:pt idx="427">
                  <c:v>5.7519999999999998</c:v>
                </c:pt>
                <c:pt idx="428">
                  <c:v>5.7279999999999855</c:v>
                </c:pt>
                <c:pt idx="429">
                  <c:v>5.7069999999999999</c:v>
                </c:pt>
                <c:pt idx="430">
                  <c:v>5.6849999999999845</c:v>
                </c:pt>
                <c:pt idx="431">
                  <c:v>5.6639999999999855</c:v>
                </c:pt>
                <c:pt idx="432">
                  <c:v>5.6439999999999975</c:v>
                </c:pt>
                <c:pt idx="433">
                  <c:v>5.6229999999999745</c:v>
                </c:pt>
                <c:pt idx="434">
                  <c:v>5.6069999999999975</c:v>
                </c:pt>
                <c:pt idx="435">
                  <c:v>5.5890000000000004</c:v>
                </c:pt>
                <c:pt idx="436">
                  <c:v>5.5739999999999998</c:v>
                </c:pt>
                <c:pt idx="437">
                  <c:v>5.556</c:v>
                </c:pt>
                <c:pt idx="438">
                  <c:v>5.5389999999999997</c:v>
                </c:pt>
                <c:pt idx="439">
                  <c:v>5.5219999999999985</c:v>
                </c:pt>
                <c:pt idx="440">
                  <c:v>5.5049999999999955</c:v>
                </c:pt>
                <c:pt idx="441">
                  <c:v>5.4939999999999998</c:v>
                </c:pt>
                <c:pt idx="442">
                  <c:v>5.4829999999999997</c:v>
                </c:pt>
                <c:pt idx="443">
                  <c:v>5.4710000000000134</c:v>
                </c:pt>
                <c:pt idx="444">
                  <c:v>5.4610000000000003</c:v>
                </c:pt>
                <c:pt idx="445">
                  <c:v>5.4539999999999997</c:v>
                </c:pt>
                <c:pt idx="446">
                  <c:v>5.4459999999999997</c:v>
                </c:pt>
                <c:pt idx="447">
                  <c:v>5.44</c:v>
                </c:pt>
                <c:pt idx="448">
                  <c:v>5.4349999999999996</c:v>
                </c:pt>
                <c:pt idx="449">
                  <c:v>5.4279999999999955</c:v>
                </c:pt>
                <c:pt idx="450">
                  <c:v>5.4210000000000003</c:v>
                </c:pt>
                <c:pt idx="451">
                  <c:v>5.4160000000000004</c:v>
                </c:pt>
                <c:pt idx="452">
                  <c:v>5.4160000000000004</c:v>
                </c:pt>
                <c:pt idx="453">
                  <c:v>5.4160000000000004</c:v>
                </c:pt>
                <c:pt idx="454">
                  <c:v>5.4119999999999999</c:v>
                </c:pt>
                <c:pt idx="455">
                  <c:v>5.4109999999999996</c:v>
                </c:pt>
                <c:pt idx="456">
                  <c:v>5.41</c:v>
                </c:pt>
                <c:pt idx="457">
                  <c:v>5.41</c:v>
                </c:pt>
                <c:pt idx="458">
                  <c:v>5.4089999999999998</c:v>
                </c:pt>
                <c:pt idx="459">
                  <c:v>5.4080000000000004</c:v>
                </c:pt>
                <c:pt idx="460">
                  <c:v>5.4109999999999996</c:v>
                </c:pt>
                <c:pt idx="461">
                  <c:v>5.41</c:v>
                </c:pt>
                <c:pt idx="462">
                  <c:v>5.4109999999999996</c:v>
                </c:pt>
                <c:pt idx="463">
                  <c:v>5.4139999999999997</c:v>
                </c:pt>
                <c:pt idx="464">
                  <c:v>5.4169999999999998</c:v>
                </c:pt>
                <c:pt idx="465">
                  <c:v>5.4189999999999996</c:v>
                </c:pt>
                <c:pt idx="466">
                  <c:v>5.4189999999999996</c:v>
                </c:pt>
                <c:pt idx="467">
                  <c:v>5.4210000000000003</c:v>
                </c:pt>
                <c:pt idx="468">
                  <c:v>5.4249999999999945</c:v>
                </c:pt>
                <c:pt idx="469">
                  <c:v>5.4290000000000003</c:v>
                </c:pt>
                <c:pt idx="470">
                  <c:v>5.4329999999999998</c:v>
                </c:pt>
                <c:pt idx="471">
                  <c:v>5.4349999999999996</c:v>
                </c:pt>
                <c:pt idx="472">
                  <c:v>5.4370000000000003</c:v>
                </c:pt>
                <c:pt idx="473">
                  <c:v>5.444</c:v>
                </c:pt>
                <c:pt idx="474">
                  <c:v>5.452</c:v>
                </c:pt>
                <c:pt idx="475">
                  <c:v>5.4580000000000002</c:v>
                </c:pt>
                <c:pt idx="476">
                  <c:v>5.4669999999999996</c:v>
                </c:pt>
                <c:pt idx="477">
                  <c:v>5.4749999999999996</c:v>
                </c:pt>
                <c:pt idx="478">
                  <c:v>5.4850000000000003</c:v>
                </c:pt>
                <c:pt idx="479">
                  <c:v>5.4930000000000003</c:v>
                </c:pt>
                <c:pt idx="480">
                  <c:v>5.4980000000000002</c:v>
                </c:pt>
                <c:pt idx="481">
                  <c:v>5.5049999999999955</c:v>
                </c:pt>
                <c:pt idx="482">
                  <c:v>5.5090000000000003</c:v>
                </c:pt>
                <c:pt idx="483">
                  <c:v>5.516</c:v>
                </c:pt>
                <c:pt idx="484">
                  <c:v>5.5219999999999985</c:v>
                </c:pt>
                <c:pt idx="485">
                  <c:v>5.5309999999999997</c:v>
                </c:pt>
              </c:numCache>
            </c:numRef>
          </c:yVal>
          <c:smooth val="1"/>
        </c:ser>
        <c:axId val="161127808"/>
        <c:axId val="161138176"/>
      </c:scatterChart>
      <c:valAx>
        <c:axId val="161127808"/>
        <c:scaling>
          <c:orientation val="minMax"/>
          <c:max val="650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138176"/>
        <c:crosses val="autoZero"/>
        <c:crossBetween val="midCat"/>
      </c:valAx>
      <c:valAx>
        <c:axId val="161138176"/>
        <c:scaling>
          <c:orientation val="minMax"/>
          <c:max val="32"/>
          <c:min val="2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1127808"/>
        <c:crosses val="autoZero"/>
        <c:crossBetween val="midCat"/>
        <c:majorUnit val="2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019516534928522"/>
          <c:y val="3.2541329544500251E-2"/>
          <c:w val="0.78285739615704053"/>
          <c:h val="0.8089411885131198"/>
        </c:manualLayout>
      </c:layout>
      <c:scatterChart>
        <c:scatterStyle val="smoothMarker"/>
        <c:ser>
          <c:idx val="1"/>
          <c:order val="0"/>
          <c:tx>
            <c:v>a</c:v>
          </c:tx>
          <c:marker>
            <c:symbol val="none"/>
          </c:marker>
          <c:xVal>
            <c:strRef>
              <c:f>UCV_SHV15_ELIANA_LUIS_TPR!$A:$A</c:f>
              <c:strCache>
                <c:ptCount val="704"/>
                <c:pt idx="0">
                  <c:v>temp ºC</c:v>
                </c:pt>
                <c:pt idx="1">
                  <c:v>40</c:v>
                </c:pt>
                <c:pt idx="2">
                  <c:v>41</c:v>
                </c:pt>
                <c:pt idx="3">
                  <c:v>42</c:v>
                </c:pt>
                <c:pt idx="4">
                  <c:v>43</c:v>
                </c:pt>
                <c:pt idx="5">
                  <c:v>44</c:v>
                </c:pt>
                <c:pt idx="6">
                  <c:v>45</c:v>
                </c:pt>
                <c:pt idx="7">
                  <c:v>46</c:v>
                </c:pt>
                <c:pt idx="8">
                  <c:v>47</c:v>
                </c:pt>
                <c:pt idx="9">
                  <c:v>48</c:v>
                </c:pt>
                <c:pt idx="10">
                  <c:v>49</c:v>
                </c:pt>
                <c:pt idx="11">
                  <c:v>50</c:v>
                </c:pt>
                <c:pt idx="12">
                  <c:v>51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  <c:pt idx="16">
                  <c:v>55</c:v>
                </c:pt>
                <c:pt idx="17">
                  <c:v>56</c:v>
                </c:pt>
                <c:pt idx="18">
                  <c:v>57</c:v>
                </c:pt>
                <c:pt idx="19">
                  <c:v>58</c:v>
                </c:pt>
                <c:pt idx="20">
                  <c:v>59</c:v>
                </c:pt>
                <c:pt idx="21">
                  <c:v>60</c:v>
                </c:pt>
                <c:pt idx="22">
                  <c:v>61</c:v>
                </c:pt>
                <c:pt idx="23">
                  <c:v>62</c:v>
                </c:pt>
                <c:pt idx="24">
                  <c:v>63</c:v>
                </c:pt>
                <c:pt idx="25">
                  <c:v>64</c:v>
                </c:pt>
                <c:pt idx="26">
                  <c:v>65</c:v>
                </c:pt>
                <c:pt idx="27">
                  <c:v>66</c:v>
                </c:pt>
                <c:pt idx="28">
                  <c:v>67</c:v>
                </c:pt>
                <c:pt idx="29">
                  <c:v>68</c:v>
                </c:pt>
                <c:pt idx="30">
                  <c:v>69</c:v>
                </c:pt>
                <c:pt idx="31">
                  <c:v>70</c:v>
                </c:pt>
                <c:pt idx="32">
                  <c:v>71</c:v>
                </c:pt>
                <c:pt idx="33">
                  <c:v>72</c:v>
                </c:pt>
                <c:pt idx="34">
                  <c:v>73</c:v>
                </c:pt>
                <c:pt idx="35">
                  <c:v>74</c:v>
                </c:pt>
                <c:pt idx="36">
                  <c:v>75</c:v>
                </c:pt>
                <c:pt idx="37">
                  <c:v>76</c:v>
                </c:pt>
                <c:pt idx="38">
                  <c:v>77</c:v>
                </c:pt>
                <c:pt idx="39">
                  <c:v>78</c:v>
                </c:pt>
                <c:pt idx="40">
                  <c:v>79</c:v>
                </c:pt>
                <c:pt idx="41">
                  <c:v>80</c:v>
                </c:pt>
                <c:pt idx="42">
                  <c:v>81</c:v>
                </c:pt>
                <c:pt idx="43">
                  <c:v>82</c:v>
                </c:pt>
                <c:pt idx="44">
                  <c:v>83</c:v>
                </c:pt>
                <c:pt idx="45">
                  <c:v>84</c:v>
                </c:pt>
                <c:pt idx="46">
                  <c:v>85</c:v>
                </c:pt>
                <c:pt idx="47">
                  <c:v>86</c:v>
                </c:pt>
                <c:pt idx="48">
                  <c:v>87</c:v>
                </c:pt>
                <c:pt idx="49">
                  <c:v>88</c:v>
                </c:pt>
                <c:pt idx="50">
                  <c:v>89</c:v>
                </c:pt>
                <c:pt idx="51">
                  <c:v>90</c:v>
                </c:pt>
                <c:pt idx="52">
                  <c:v>91</c:v>
                </c:pt>
                <c:pt idx="53">
                  <c:v>92</c:v>
                </c:pt>
                <c:pt idx="54">
                  <c:v>93</c:v>
                </c:pt>
                <c:pt idx="55">
                  <c:v>94</c:v>
                </c:pt>
                <c:pt idx="56">
                  <c:v>95</c:v>
                </c:pt>
                <c:pt idx="57">
                  <c:v>96</c:v>
                </c:pt>
                <c:pt idx="58">
                  <c:v>97</c:v>
                </c:pt>
                <c:pt idx="59">
                  <c:v>98</c:v>
                </c:pt>
                <c:pt idx="60">
                  <c:v>99</c:v>
                </c:pt>
                <c:pt idx="61">
                  <c:v>100</c:v>
                </c:pt>
                <c:pt idx="62">
                  <c:v>101</c:v>
                </c:pt>
                <c:pt idx="63">
                  <c:v>102</c:v>
                </c:pt>
                <c:pt idx="64">
                  <c:v>103</c:v>
                </c:pt>
                <c:pt idx="65">
                  <c:v>104</c:v>
                </c:pt>
                <c:pt idx="66">
                  <c:v>105</c:v>
                </c:pt>
                <c:pt idx="67">
                  <c:v>106</c:v>
                </c:pt>
                <c:pt idx="68">
                  <c:v>107</c:v>
                </c:pt>
                <c:pt idx="69">
                  <c:v>108</c:v>
                </c:pt>
                <c:pt idx="70">
                  <c:v>109</c:v>
                </c:pt>
                <c:pt idx="71">
                  <c:v>110</c:v>
                </c:pt>
                <c:pt idx="72">
                  <c:v>111</c:v>
                </c:pt>
                <c:pt idx="73">
                  <c:v>112</c:v>
                </c:pt>
                <c:pt idx="74">
                  <c:v>113</c:v>
                </c:pt>
                <c:pt idx="75">
                  <c:v>114</c:v>
                </c:pt>
                <c:pt idx="76">
                  <c:v>115</c:v>
                </c:pt>
                <c:pt idx="77">
                  <c:v>116</c:v>
                </c:pt>
                <c:pt idx="78">
                  <c:v>117</c:v>
                </c:pt>
                <c:pt idx="79">
                  <c:v>118</c:v>
                </c:pt>
                <c:pt idx="80">
                  <c:v>119</c:v>
                </c:pt>
                <c:pt idx="81">
                  <c:v>120</c:v>
                </c:pt>
                <c:pt idx="82">
                  <c:v>121</c:v>
                </c:pt>
                <c:pt idx="83">
                  <c:v>122</c:v>
                </c:pt>
                <c:pt idx="84">
                  <c:v>123</c:v>
                </c:pt>
                <c:pt idx="85">
                  <c:v>124</c:v>
                </c:pt>
                <c:pt idx="86">
                  <c:v>125</c:v>
                </c:pt>
                <c:pt idx="87">
                  <c:v>126</c:v>
                </c:pt>
                <c:pt idx="88">
                  <c:v>127</c:v>
                </c:pt>
                <c:pt idx="89">
                  <c:v>128</c:v>
                </c:pt>
                <c:pt idx="90">
                  <c:v>129</c:v>
                </c:pt>
                <c:pt idx="91">
                  <c:v>130</c:v>
                </c:pt>
                <c:pt idx="92">
                  <c:v>131</c:v>
                </c:pt>
                <c:pt idx="93">
                  <c:v>132</c:v>
                </c:pt>
                <c:pt idx="94">
                  <c:v>133</c:v>
                </c:pt>
                <c:pt idx="95">
                  <c:v>134</c:v>
                </c:pt>
                <c:pt idx="96">
                  <c:v>135</c:v>
                </c:pt>
                <c:pt idx="97">
                  <c:v>136</c:v>
                </c:pt>
                <c:pt idx="98">
                  <c:v>137</c:v>
                </c:pt>
                <c:pt idx="99">
                  <c:v>138</c:v>
                </c:pt>
                <c:pt idx="100">
                  <c:v>139</c:v>
                </c:pt>
                <c:pt idx="101">
                  <c:v>140</c:v>
                </c:pt>
                <c:pt idx="102">
                  <c:v>141</c:v>
                </c:pt>
                <c:pt idx="103">
                  <c:v>142</c:v>
                </c:pt>
                <c:pt idx="104">
                  <c:v>143</c:v>
                </c:pt>
                <c:pt idx="105">
                  <c:v>144</c:v>
                </c:pt>
                <c:pt idx="106">
                  <c:v>145</c:v>
                </c:pt>
                <c:pt idx="107">
                  <c:v>146</c:v>
                </c:pt>
                <c:pt idx="108">
                  <c:v>147</c:v>
                </c:pt>
                <c:pt idx="109">
                  <c:v>148</c:v>
                </c:pt>
                <c:pt idx="110">
                  <c:v>149</c:v>
                </c:pt>
                <c:pt idx="111">
                  <c:v>150</c:v>
                </c:pt>
                <c:pt idx="112">
                  <c:v>151</c:v>
                </c:pt>
                <c:pt idx="113">
                  <c:v>152</c:v>
                </c:pt>
                <c:pt idx="114">
                  <c:v>153</c:v>
                </c:pt>
                <c:pt idx="115">
                  <c:v>154</c:v>
                </c:pt>
                <c:pt idx="116">
                  <c:v>155</c:v>
                </c:pt>
                <c:pt idx="117">
                  <c:v>156</c:v>
                </c:pt>
                <c:pt idx="118">
                  <c:v>157</c:v>
                </c:pt>
                <c:pt idx="119">
                  <c:v>158</c:v>
                </c:pt>
                <c:pt idx="120">
                  <c:v>159</c:v>
                </c:pt>
                <c:pt idx="121">
                  <c:v>160</c:v>
                </c:pt>
                <c:pt idx="122">
                  <c:v>161</c:v>
                </c:pt>
                <c:pt idx="123">
                  <c:v>162</c:v>
                </c:pt>
                <c:pt idx="124">
                  <c:v>163</c:v>
                </c:pt>
                <c:pt idx="125">
                  <c:v>164</c:v>
                </c:pt>
                <c:pt idx="126">
                  <c:v>165</c:v>
                </c:pt>
                <c:pt idx="127">
                  <c:v>166</c:v>
                </c:pt>
                <c:pt idx="128">
                  <c:v>167</c:v>
                </c:pt>
                <c:pt idx="129">
                  <c:v>168</c:v>
                </c:pt>
                <c:pt idx="130">
                  <c:v>169</c:v>
                </c:pt>
                <c:pt idx="131">
                  <c:v>170</c:v>
                </c:pt>
                <c:pt idx="132">
                  <c:v>171</c:v>
                </c:pt>
                <c:pt idx="133">
                  <c:v>172</c:v>
                </c:pt>
                <c:pt idx="134">
                  <c:v>173</c:v>
                </c:pt>
                <c:pt idx="135">
                  <c:v>174</c:v>
                </c:pt>
                <c:pt idx="136">
                  <c:v>175</c:v>
                </c:pt>
                <c:pt idx="137">
                  <c:v>176</c:v>
                </c:pt>
                <c:pt idx="138">
                  <c:v>177</c:v>
                </c:pt>
                <c:pt idx="139">
                  <c:v>178</c:v>
                </c:pt>
                <c:pt idx="140">
                  <c:v>179</c:v>
                </c:pt>
                <c:pt idx="141">
                  <c:v>180</c:v>
                </c:pt>
                <c:pt idx="142">
                  <c:v>181</c:v>
                </c:pt>
                <c:pt idx="143">
                  <c:v>182</c:v>
                </c:pt>
                <c:pt idx="144">
                  <c:v>183</c:v>
                </c:pt>
                <c:pt idx="145">
                  <c:v>184</c:v>
                </c:pt>
                <c:pt idx="146">
                  <c:v>185</c:v>
                </c:pt>
                <c:pt idx="147">
                  <c:v>186</c:v>
                </c:pt>
                <c:pt idx="148">
                  <c:v>187</c:v>
                </c:pt>
                <c:pt idx="149">
                  <c:v>188</c:v>
                </c:pt>
                <c:pt idx="150">
                  <c:v>189</c:v>
                </c:pt>
                <c:pt idx="151">
                  <c:v>190</c:v>
                </c:pt>
                <c:pt idx="152">
                  <c:v>191</c:v>
                </c:pt>
                <c:pt idx="153">
                  <c:v>192</c:v>
                </c:pt>
                <c:pt idx="154">
                  <c:v>193</c:v>
                </c:pt>
                <c:pt idx="155">
                  <c:v>194</c:v>
                </c:pt>
                <c:pt idx="156">
                  <c:v>195</c:v>
                </c:pt>
                <c:pt idx="157">
                  <c:v>196</c:v>
                </c:pt>
                <c:pt idx="158">
                  <c:v>197</c:v>
                </c:pt>
                <c:pt idx="159">
                  <c:v>198</c:v>
                </c:pt>
                <c:pt idx="160">
                  <c:v>199</c:v>
                </c:pt>
                <c:pt idx="161">
                  <c:v>200</c:v>
                </c:pt>
                <c:pt idx="162">
                  <c:v>201</c:v>
                </c:pt>
                <c:pt idx="163">
                  <c:v>202</c:v>
                </c:pt>
                <c:pt idx="164">
                  <c:v>203</c:v>
                </c:pt>
                <c:pt idx="165">
                  <c:v>204</c:v>
                </c:pt>
                <c:pt idx="166">
                  <c:v>205</c:v>
                </c:pt>
                <c:pt idx="167">
                  <c:v>206</c:v>
                </c:pt>
                <c:pt idx="168">
                  <c:v>207</c:v>
                </c:pt>
                <c:pt idx="169">
                  <c:v>208</c:v>
                </c:pt>
                <c:pt idx="170">
                  <c:v>209</c:v>
                </c:pt>
                <c:pt idx="171">
                  <c:v>210</c:v>
                </c:pt>
                <c:pt idx="172">
                  <c:v>211</c:v>
                </c:pt>
                <c:pt idx="173">
                  <c:v>212</c:v>
                </c:pt>
                <c:pt idx="174">
                  <c:v>213</c:v>
                </c:pt>
                <c:pt idx="175">
                  <c:v>214</c:v>
                </c:pt>
                <c:pt idx="176">
                  <c:v>215</c:v>
                </c:pt>
                <c:pt idx="177">
                  <c:v>216</c:v>
                </c:pt>
                <c:pt idx="178">
                  <c:v>217</c:v>
                </c:pt>
                <c:pt idx="179">
                  <c:v>218</c:v>
                </c:pt>
                <c:pt idx="180">
                  <c:v>219</c:v>
                </c:pt>
                <c:pt idx="181">
                  <c:v>220</c:v>
                </c:pt>
                <c:pt idx="182">
                  <c:v>221</c:v>
                </c:pt>
                <c:pt idx="183">
                  <c:v>222</c:v>
                </c:pt>
                <c:pt idx="184">
                  <c:v>223</c:v>
                </c:pt>
                <c:pt idx="185">
                  <c:v>224</c:v>
                </c:pt>
                <c:pt idx="186">
                  <c:v>225</c:v>
                </c:pt>
                <c:pt idx="187">
                  <c:v>226</c:v>
                </c:pt>
                <c:pt idx="188">
                  <c:v>227</c:v>
                </c:pt>
                <c:pt idx="189">
                  <c:v>228</c:v>
                </c:pt>
                <c:pt idx="190">
                  <c:v>229</c:v>
                </c:pt>
                <c:pt idx="191">
                  <c:v>230</c:v>
                </c:pt>
                <c:pt idx="192">
                  <c:v>231</c:v>
                </c:pt>
                <c:pt idx="193">
                  <c:v>232</c:v>
                </c:pt>
                <c:pt idx="194">
                  <c:v>233</c:v>
                </c:pt>
                <c:pt idx="195">
                  <c:v>234</c:v>
                </c:pt>
                <c:pt idx="196">
                  <c:v>235</c:v>
                </c:pt>
                <c:pt idx="197">
                  <c:v>236</c:v>
                </c:pt>
                <c:pt idx="198">
                  <c:v>237</c:v>
                </c:pt>
                <c:pt idx="199">
                  <c:v>238</c:v>
                </c:pt>
                <c:pt idx="200">
                  <c:v>239</c:v>
                </c:pt>
                <c:pt idx="201">
                  <c:v>240</c:v>
                </c:pt>
                <c:pt idx="202">
                  <c:v>241</c:v>
                </c:pt>
                <c:pt idx="203">
                  <c:v>242</c:v>
                </c:pt>
                <c:pt idx="204">
                  <c:v>243</c:v>
                </c:pt>
                <c:pt idx="205">
                  <c:v>244</c:v>
                </c:pt>
                <c:pt idx="206">
                  <c:v>245</c:v>
                </c:pt>
                <c:pt idx="207">
                  <c:v>246</c:v>
                </c:pt>
                <c:pt idx="208">
                  <c:v>247</c:v>
                </c:pt>
                <c:pt idx="209">
                  <c:v>248</c:v>
                </c:pt>
                <c:pt idx="210">
                  <c:v>249</c:v>
                </c:pt>
                <c:pt idx="211">
                  <c:v>250</c:v>
                </c:pt>
                <c:pt idx="212">
                  <c:v>251</c:v>
                </c:pt>
                <c:pt idx="213">
                  <c:v>252</c:v>
                </c:pt>
                <c:pt idx="214">
                  <c:v>253</c:v>
                </c:pt>
                <c:pt idx="215">
                  <c:v>254</c:v>
                </c:pt>
                <c:pt idx="216">
                  <c:v>255</c:v>
                </c:pt>
                <c:pt idx="217">
                  <c:v>256</c:v>
                </c:pt>
                <c:pt idx="218">
                  <c:v>257</c:v>
                </c:pt>
                <c:pt idx="219">
                  <c:v>258</c:v>
                </c:pt>
                <c:pt idx="220">
                  <c:v>259</c:v>
                </c:pt>
                <c:pt idx="221">
                  <c:v>260</c:v>
                </c:pt>
                <c:pt idx="222">
                  <c:v>261</c:v>
                </c:pt>
                <c:pt idx="223">
                  <c:v>262</c:v>
                </c:pt>
                <c:pt idx="224">
                  <c:v>263</c:v>
                </c:pt>
                <c:pt idx="225">
                  <c:v>264</c:v>
                </c:pt>
                <c:pt idx="226">
                  <c:v>265</c:v>
                </c:pt>
                <c:pt idx="227">
                  <c:v>266</c:v>
                </c:pt>
                <c:pt idx="228">
                  <c:v>267</c:v>
                </c:pt>
                <c:pt idx="229">
                  <c:v>268</c:v>
                </c:pt>
                <c:pt idx="230">
                  <c:v>269</c:v>
                </c:pt>
                <c:pt idx="231">
                  <c:v>270</c:v>
                </c:pt>
                <c:pt idx="232">
                  <c:v>271</c:v>
                </c:pt>
                <c:pt idx="233">
                  <c:v>272</c:v>
                </c:pt>
                <c:pt idx="234">
                  <c:v>273</c:v>
                </c:pt>
                <c:pt idx="235">
                  <c:v>274</c:v>
                </c:pt>
                <c:pt idx="236">
                  <c:v>275</c:v>
                </c:pt>
                <c:pt idx="237">
                  <c:v>276</c:v>
                </c:pt>
                <c:pt idx="238">
                  <c:v>277</c:v>
                </c:pt>
                <c:pt idx="239">
                  <c:v>278</c:v>
                </c:pt>
                <c:pt idx="240">
                  <c:v>279</c:v>
                </c:pt>
                <c:pt idx="241">
                  <c:v>280</c:v>
                </c:pt>
                <c:pt idx="242">
                  <c:v>281</c:v>
                </c:pt>
                <c:pt idx="243">
                  <c:v>282</c:v>
                </c:pt>
                <c:pt idx="244">
                  <c:v>283</c:v>
                </c:pt>
                <c:pt idx="245">
                  <c:v>284</c:v>
                </c:pt>
                <c:pt idx="246">
                  <c:v>285</c:v>
                </c:pt>
                <c:pt idx="247">
                  <c:v>286</c:v>
                </c:pt>
                <c:pt idx="248">
                  <c:v>287</c:v>
                </c:pt>
                <c:pt idx="249">
                  <c:v>288</c:v>
                </c:pt>
                <c:pt idx="250">
                  <c:v>289</c:v>
                </c:pt>
                <c:pt idx="251">
                  <c:v>290</c:v>
                </c:pt>
                <c:pt idx="252">
                  <c:v>291</c:v>
                </c:pt>
                <c:pt idx="253">
                  <c:v>292</c:v>
                </c:pt>
                <c:pt idx="254">
                  <c:v>293</c:v>
                </c:pt>
                <c:pt idx="255">
                  <c:v>294</c:v>
                </c:pt>
                <c:pt idx="256">
                  <c:v>295</c:v>
                </c:pt>
                <c:pt idx="257">
                  <c:v>296</c:v>
                </c:pt>
                <c:pt idx="258">
                  <c:v>297</c:v>
                </c:pt>
                <c:pt idx="259">
                  <c:v>298</c:v>
                </c:pt>
                <c:pt idx="260">
                  <c:v>299</c:v>
                </c:pt>
                <c:pt idx="261">
                  <c:v>300</c:v>
                </c:pt>
                <c:pt idx="262">
                  <c:v>301</c:v>
                </c:pt>
                <c:pt idx="263">
                  <c:v>302</c:v>
                </c:pt>
                <c:pt idx="264">
                  <c:v>303</c:v>
                </c:pt>
                <c:pt idx="265">
                  <c:v>304</c:v>
                </c:pt>
                <c:pt idx="266">
                  <c:v>305</c:v>
                </c:pt>
                <c:pt idx="267">
                  <c:v>306</c:v>
                </c:pt>
                <c:pt idx="268">
                  <c:v>307</c:v>
                </c:pt>
                <c:pt idx="269">
                  <c:v>308</c:v>
                </c:pt>
                <c:pt idx="270">
                  <c:v>309</c:v>
                </c:pt>
                <c:pt idx="271">
                  <c:v>310</c:v>
                </c:pt>
                <c:pt idx="272">
                  <c:v>311</c:v>
                </c:pt>
                <c:pt idx="273">
                  <c:v>312</c:v>
                </c:pt>
                <c:pt idx="274">
                  <c:v>313</c:v>
                </c:pt>
                <c:pt idx="275">
                  <c:v>314</c:v>
                </c:pt>
                <c:pt idx="276">
                  <c:v>315</c:v>
                </c:pt>
                <c:pt idx="277">
                  <c:v>316</c:v>
                </c:pt>
                <c:pt idx="278">
                  <c:v>317</c:v>
                </c:pt>
                <c:pt idx="279">
                  <c:v>318</c:v>
                </c:pt>
                <c:pt idx="280">
                  <c:v>319</c:v>
                </c:pt>
                <c:pt idx="281">
                  <c:v>320</c:v>
                </c:pt>
                <c:pt idx="282">
                  <c:v>321</c:v>
                </c:pt>
                <c:pt idx="283">
                  <c:v>322</c:v>
                </c:pt>
                <c:pt idx="284">
                  <c:v>323</c:v>
                </c:pt>
                <c:pt idx="285">
                  <c:v>324</c:v>
                </c:pt>
                <c:pt idx="286">
                  <c:v>325</c:v>
                </c:pt>
                <c:pt idx="287">
                  <c:v>326</c:v>
                </c:pt>
                <c:pt idx="288">
                  <c:v>327</c:v>
                </c:pt>
                <c:pt idx="289">
                  <c:v>328</c:v>
                </c:pt>
                <c:pt idx="290">
                  <c:v>329</c:v>
                </c:pt>
                <c:pt idx="291">
                  <c:v>330</c:v>
                </c:pt>
                <c:pt idx="292">
                  <c:v>331</c:v>
                </c:pt>
                <c:pt idx="293">
                  <c:v>332</c:v>
                </c:pt>
                <c:pt idx="294">
                  <c:v>333</c:v>
                </c:pt>
                <c:pt idx="295">
                  <c:v>334</c:v>
                </c:pt>
                <c:pt idx="296">
                  <c:v>335</c:v>
                </c:pt>
                <c:pt idx="297">
                  <c:v>336</c:v>
                </c:pt>
                <c:pt idx="298">
                  <c:v>337</c:v>
                </c:pt>
                <c:pt idx="299">
                  <c:v>338</c:v>
                </c:pt>
                <c:pt idx="300">
                  <c:v>339</c:v>
                </c:pt>
                <c:pt idx="301">
                  <c:v>340</c:v>
                </c:pt>
                <c:pt idx="302">
                  <c:v>341</c:v>
                </c:pt>
                <c:pt idx="303">
                  <c:v>342</c:v>
                </c:pt>
                <c:pt idx="304">
                  <c:v>343</c:v>
                </c:pt>
                <c:pt idx="305">
                  <c:v>344</c:v>
                </c:pt>
                <c:pt idx="306">
                  <c:v>345</c:v>
                </c:pt>
                <c:pt idx="307">
                  <c:v>346</c:v>
                </c:pt>
                <c:pt idx="308">
                  <c:v>347</c:v>
                </c:pt>
                <c:pt idx="309">
                  <c:v>348</c:v>
                </c:pt>
                <c:pt idx="310">
                  <c:v>349</c:v>
                </c:pt>
                <c:pt idx="311">
                  <c:v>350</c:v>
                </c:pt>
                <c:pt idx="312">
                  <c:v>351</c:v>
                </c:pt>
                <c:pt idx="313">
                  <c:v>352</c:v>
                </c:pt>
                <c:pt idx="314">
                  <c:v>353</c:v>
                </c:pt>
                <c:pt idx="315">
                  <c:v>354</c:v>
                </c:pt>
                <c:pt idx="316">
                  <c:v>355</c:v>
                </c:pt>
                <c:pt idx="317">
                  <c:v>356</c:v>
                </c:pt>
                <c:pt idx="318">
                  <c:v>357</c:v>
                </c:pt>
                <c:pt idx="319">
                  <c:v>358</c:v>
                </c:pt>
                <c:pt idx="320">
                  <c:v>359</c:v>
                </c:pt>
                <c:pt idx="321">
                  <c:v>360</c:v>
                </c:pt>
                <c:pt idx="322">
                  <c:v>361</c:v>
                </c:pt>
                <c:pt idx="323">
                  <c:v>362</c:v>
                </c:pt>
                <c:pt idx="324">
                  <c:v>363</c:v>
                </c:pt>
                <c:pt idx="325">
                  <c:v>364</c:v>
                </c:pt>
                <c:pt idx="326">
                  <c:v>365</c:v>
                </c:pt>
                <c:pt idx="327">
                  <c:v>366</c:v>
                </c:pt>
                <c:pt idx="328">
                  <c:v>367</c:v>
                </c:pt>
                <c:pt idx="329">
                  <c:v>368</c:v>
                </c:pt>
                <c:pt idx="330">
                  <c:v>369</c:v>
                </c:pt>
                <c:pt idx="331">
                  <c:v>370</c:v>
                </c:pt>
                <c:pt idx="332">
                  <c:v>371</c:v>
                </c:pt>
                <c:pt idx="333">
                  <c:v>372</c:v>
                </c:pt>
                <c:pt idx="334">
                  <c:v>373</c:v>
                </c:pt>
                <c:pt idx="335">
                  <c:v>374</c:v>
                </c:pt>
                <c:pt idx="336">
                  <c:v>375</c:v>
                </c:pt>
                <c:pt idx="337">
                  <c:v>376</c:v>
                </c:pt>
                <c:pt idx="338">
                  <c:v>377</c:v>
                </c:pt>
                <c:pt idx="339">
                  <c:v>378</c:v>
                </c:pt>
                <c:pt idx="340">
                  <c:v>379</c:v>
                </c:pt>
                <c:pt idx="341">
                  <c:v>380</c:v>
                </c:pt>
                <c:pt idx="342">
                  <c:v>381</c:v>
                </c:pt>
                <c:pt idx="343">
                  <c:v>382</c:v>
                </c:pt>
                <c:pt idx="344">
                  <c:v>383</c:v>
                </c:pt>
                <c:pt idx="345">
                  <c:v>384</c:v>
                </c:pt>
                <c:pt idx="346">
                  <c:v>385</c:v>
                </c:pt>
                <c:pt idx="347">
                  <c:v>386</c:v>
                </c:pt>
                <c:pt idx="348">
                  <c:v>387</c:v>
                </c:pt>
                <c:pt idx="349">
                  <c:v>388</c:v>
                </c:pt>
                <c:pt idx="350">
                  <c:v>389</c:v>
                </c:pt>
                <c:pt idx="351">
                  <c:v>390</c:v>
                </c:pt>
                <c:pt idx="352">
                  <c:v>391</c:v>
                </c:pt>
                <c:pt idx="353">
                  <c:v>392</c:v>
                </c:pt>
                <c:pt idx="354">
                  <c:v>393</c:v>
                </c:pt>
                <c:pt idx="355">
                  <c:v>394</c:v>
                </c:pt>
                <c:pt idx="356">
                  <c:v>395</c:v>
                </c:pt>
                <c:pt idx="357">
                  <c:v>396</c:v>
                </c:pt>
                <c:pt idx="358">
                  <c:v>397</c:v>
                </c:pt>
                <c:pt idx="359">
                  <c:v>398</c:v>
                </c:pt>
                <c:pt idx="360">
                  <c:v>399</c:v>
                </c:pt>
                <c:pt idx="361">
                  <c:v>400</c:v>
                </c:pt>
                <c:pt idx="362">
                  <c:v>401</c:v>
                </c:pt>
                <c:pt idx="363">
                  <c:v>402</c:v>
                </c:pt>
                <c:pt idx="364">
                  <c:v>403</c:v>
                </c:pt>
                <c:pt idx="365">
                  <c:v>404</c:v>
                </c:pt>
                <c:pt idx="366">
                  <c:v>405</c:v>
                </c:pt>
                <c:pt idx="367">
                  <c:v>406</c:v>
                </c:pt>
                <c:pt idx="368">
                  <c:v>407</c:v>
                </c:pt>
                <c:pt idx="369">
                  <c:v>408</c:v>
                </c:pt>
                <c:pt idx="370">
                  <c:v>409</c:v>
                </c:pt>
                <c:pt idx="371">
                  <c:v>410</c:v>
                </c:pt>
                <c:pt idx="372">
                  <c:v>411</c:v>
                </c:pt>
                <c:pt idx="373">
                  <c:v>412</c:v>
                </c:pt>
                <c:pt idx="374">
                  <c:v>413</c:v>
                </c:pt>
                <c:pt idx="375">
                  <c:v>414</c:v>
                </c:pt>
                <c:pt idx="376">
                  <c:v>415</c:v>
                </c:pt>
                <c:pt idx="377">
                  <c:v>416</c:v>
                </c:pt>
                <c:pt idx="378">
                  <c:v>417</c:v>
                </c:pt>
                <c:pt idx="379">
                  <c:v>418</c:v>
                </c:pt>
                <c:pt idx="380">
                  <c:v>419</c:v>
                </c:pt>
                <c:pt idx="381">
                  <c:v>420</c:v>
                </c:pt>
                <c:pt idx="382">
                  <c:v>421</c:v>
                </c:pt>
                <c:pt idx="383">
                  <c:v>422</c:v>
                </c:pt>
                <c:pt idx="384">
                  <c:v>423</c:v>
                </c:pt>
                <c:pt idx="385">
                  <c:v>424</c:v>
                </c:pt>
                <c:pt idx="386">
                  <c:v>425</c:v>
                </c:pt>
                <c:pt idx="387">
                  <c:v>426</c:v>
                </c:pt>
                <c:pt idx="388">
                  <c:v>427</c:v>
                </c:pt>
                <c:pt idx="389">
                  <c:v>428</c:v>
                </c:pt>
                <c:pt idx="390">
                  <c:v>429</c:v>
                </c:pt>
                <c:pt idx="391">
                  <c:v>430</c:v>
                </c:pt>
                <c:pt idx="392">
                  <c:v>431</c:v>
                </c:pt>
                <c:pt idx="393">
                  <c:v>432</c:v>
                </c:pt>
                <c:pt idx="394">
                  <c:v>433</c:v>
                </c:pt>
                <c:pt idx="395">
                  <c:v>434</c:v>
                </c:pt>
                <c:pt idx="396">
                  <c:v>435</c:v>
                </c:pt>
                <c:pt idx="397">
                  <c:v>436</c:v>
                </c:pt>
                <c:pt idx="398">
                  <c:v>437</c:v>
                </c:pt>
                <c:pt idx="399">
                  <c:v>438</c:v>
                </c:pt>
                <c:pt idx="400">
                  <c:v>439</c:v>
                </c:pt>
                <c:pt idx="401">
                  <c:v>440</c:v>
                </c:pt>
                <c:pt idx="402">
                  <c:v>441</c:v>
                </c:pt>
                <c:pt idx="403">
                  <c:v>442</c:v>
                </c:pt>
                <c:pt idx="404">
                  <c:v>443</c:v>
                </c:pt>
                <c:pt idx="405">
                  <c:v>444</c:v>
                </c:pt>
                <c:pt idx="406">
                  <c:v>445</c:v>
                </c:pt>
                <c:pt idx="407">
                  <c:v>446</c:v>
                </c:pt>
                <c:pt idx="408">
                  <c:v>447</c:v>
                </c:pt>
                <c:pt idx="409">
                  <c:v>448</c:v>
                </c:pt>
                <c:pt idx="410">
                  <c:v>449</c:v>
                </c:pt>
                <c:pt idx="411">
                  <c:v>450</c:v>
                </c:pt>
                <c:pt idx="412">
                  <c:v>451</c:v>
                </c:pt>
                <c:pt idx="413">
                  <c:v>452</c:v>
                </c:pt>
                <c:pt idx="414">
                  <c:v>453</c:v>
                </c:pt>
                <c:pt idx="415">
                  <c:v>454</c:v>
                </c:pt>
                <c:pt idx="416">
                  <c:v>455</c:v>
                </c:pt>
                <c:pt idx="417">
                  <c:v>456</c:v>
                </c:pt>
                <c:pt idx="418">
                  <c:v>457</c:v>
                </c:pt>
                <c:pt idx="419">
                  <c:v>458</c:v>
                </c:pt>
                <c:pt idx="420">
                  <c:v>459</c:v>
                </c:pt>
                <c:pt idx="421">
                  <c:v>460</c:v>
                </c:pt>
                <c:pt idx="422">
                  <c:v>461</c:v>
                </c:pt>
                <c:pt idx="423">
                  <c:v>462</c:v>
                </c:pt>
                <c:pt idx="424">
                  <c:v>463</c:v>
                </c:pt>
                <c:pt idx="425">
                  <c:v>464</c:v>
                </c:pt>
                <c:pt idx="426">
                  <c:v>465</c:v>
                </c:pt>
                <c:pt idx="427">
                  <c:v>466</c:v>
                </c:pt>
                <c:pt idx="428">
                  <c:v>467</c:v>
                </c:pt>
                <c:pt idx="429">
                  <c:v>468</c:v>
                </c:pt>
                <c:pt idx="430">
                  <c:v>469</c:v>
                </c:pt>
                <c:pt idx="431">
                  <c:v>470</c:v>
                </c:pt>
                <c:pt idx="432">
                  <c:v>471</c:v>
                </c:pt>
                <c:pt idx="433">
                  <c:v>472</c:v>
                </c:pt>
                <c:pt idx="434">
                  <c:v>473</c:v>
                </c:pt>
                <c:pt idx="435">
                  <c:v>474</c:v>
                </c:pt>
                <c:pt idx="436">
                  <c:v>475</c:v>
                </c:pt>
                <c:pt idx="437">
                  <c:v>476</c:v>
                </c:pt>
                <c:pt idx="438">
                  <c:v>477</c:v>
                </c:pt>
                <c:pt idx="439">
                  <c:v>478</c:v>
                </c:pt>
                <c:pt idx="440">
                  <c:v>479</c:v>
                </c:pt>
                <c:pt idx="441">
                  <c:v>480</c:v>
                </c:pt>
                <c:pt idx="442">
                  <c:v>481</c:v>
                </c:pt>
                <c:pt idx="443">
                  <c:v>482</c:v>
                </c:pt>
                <c:pt idx="444">
                  <c:v>483</c:v>
                </c:pt>
                <c:pt idx="445">
                  <c:v>484</c:v>
                </c:pt>
                <c:pt idx="446">
                  <c:v>485</c:v>
                </c:pt>
                <c:pt idx="447">
                  <c:v>486</c:v>
                </c:pt>
                <c:pt idx="448">
                  <c:v>487</c:v>
                </c:pt>
                <c:pt idx="449">
                  <c:v>488</c:v>
                </c:pt>
                <c:pt idx="450">
                  <c:v>489</c:v>
                </c:pt>
                <c:pt idx="451">
                  <c:v>490</c:v>
                </c:pt>
                <c:pt idx="452">
                  <c:v>491</c:v>
                </c:pt>
                <c:pt idx="453">
                  <c:v>492</c:v>
                </c:pt>
                <c:pt idx="454">
                  <c:v>493</c:v>
                </c:pt>
                <c:pt idx="455">
                  <c:v>494</c:v>
                </c:pt>
                <c:pt idx="456">
                  <c:v>495</c:v>
                </c:pt>
                <c:pt idx="457">
                  <c:v>496</c:v>
                </c:pt>
                <c:pt idx="458">
                  <c:v>497</c:v>
                </c:pt>
                <c:pt idx="459">
                  <c:v>498</c:v>
                </c:pt>
                <c:pt idx="460">
                  <c:v>499</c:v>
                </c:pt>
                <c:pt idx="461">
                  <c:v>500</c:v>
                </c:pt>
                <c:pt idx="462">
                  <c:v>501</c:v>
                </c:pt>
                <c:pt idx="463">
                  <c:v>502</c:v>
                </c:pt>
                <c:pt idx="464">
                  <c:v>503</c:v>
                </c:pt>
                <c:pt idx="465">
                  <c:v>504</c:v>
                </c:pt>
                <c:pt idx="466">
                  <c:v>505</c:v>
                </c:pt>
                <c:pt idx="467">
                  <c:v>506</c:v>
                </c:pt>
                <c:pt idx="468">
                  <c:v>507</c:v>
                </c:pt>
                <c:pt idx="469">
                  <c:v>508</c:v>
                </c:pt>
                <c:pt idx="470">
                  <c:v>509</c:v>
                </c:pt>
                <c:pt idx="471">
                  <c:v>510</c:v>
                </c:pt>
                <c:pt idx="472">
                  <c:v>511</c:v>
                </c:pt>
                <c:pt idx="473">
                  <c:v>512</c:v>
                </c:pt>
                <c:pt idx="474">
                  <c:v>513</c:v>
                </c:pt>
                <c:pt idx="475">
                  <c:v>514</c:v>
                </c:pt>
                <c:pt idx="476">
                  <c:v>515</c:v>
                </c:pt>
                <c:pt idx="477">
                  <c:v>516</c:v>
                </c:pt>
                <c:pt idx="478">
                  <c:v>517</c:v>
                </c:pt>
                <c:pt idx="479">
                  <c:v>518</c:v>
                </c:pt>
                <c:pt idx="480">
                  <c:v>519</c:v>
                </c:pt>
                <c:pt idx="481">
                  <c:v>520</c:v>
                </c:pt>
                <c:pt idx="482">
                  <c:v>521</c:v>
                </c:pt>
                <c:pt idx="483">
                  <c:v>522</c:v>
                </c:pt>
                <c:pt idx="484">
                  <c:v>523</c:v>
                </c:pt>
                <c:pt idx="485">
                  <c:v>524</c:v>
                </c:pt>
                <c:pt idx="486">
                  <c:v>525</c:v>
                </c:pt>
                <c:pt idx="487">
                  <c:v>526</c:v>
                </c:pt>
                <c:pt idx="488">
                  <c:v>527</c:v>
                </c:pt>
                <c:pt idx="489">
                  <c:v>528</c:v>
                </c:pt>
                <c:pt idx="490">
                  <c:v>529</c:v>
                </c:pt>
                <c:pt idx="491">
                  <c:v>530</c:v>
                </c:pt>
                <c:pt idx="492">
                  <c:v>531</c:v>
                </c:pt>
                <c:pt idx="493">
                  <c:v>532</c:v>
                </c:pt>
                <c:pt idx="494">
                  <c:v>533</c:v>
                </c:pt>
                <c:pt idx="495">
                  <c:v>534</c:v>
                </c:pt>
                <c:pt idx="496">
                  <c:v>535</c:v>
                </c:pt>
                <c:pt idx="497">
                  <c:v>536</c:v>
                </c:pt>
                <c:pt idx="498">
                  <c:v>537</c:v>
                </c:pt>
                <c:pt idx="499">
                  <c:v>538</c:v>
                </c:pt>
                <c:pt idx="500">
                  <c:v>539</c:v>
                </c:pt>
                <c:pt idx="501">
                  <c:v>540</c:v>
                </c:pt>
                <c:pt idx="502">
                  <c:v>541</c:v>
                </c:pt>
                <c:pt idx="503">
                  <c:v>542</c:v>
                </c:pt>
                <c:pt idx="504">
                  <c:v>543</c:v>
                </c:pt>
                <c:pt idx="505">
                  <c:v>544</c:v>
                </c:pt>
                <c:pt idx="506">
                  <c:v>545</c:v>
                </c:pt>
                <c:pt idx="507">
                  <c:v>546</c:v>
                </c:pt>
                <c:pt idx="508">
                  <c:v>547</c:v>
                </c:pt>
                <c:pt idx="509">
                  <c:v>548</c:v>
                </c:pt>
                <c:pt idx="510">
                  <c:v>549</c:v>
                </c:pt>
                <c:pt idx="511">
                  <c:v>550</c:v>
                </c:pt>
                <c:pt idx="512">
                  <c:v>551</c:v>
                </c:pt>
                <c:pt idx="513">
                  <c:v>552</c:v>
                </c:pt>
                <c:pt idx="514">
                  <c:v>553</c:v>
                </c:pt>
                <c:pt idx="515">
                  <c:v>554</c:v>
                </c:pt>
                <c:pt idx="516">
                  <c:v>555</c:v>
                </c:pt>
                <c:pt idx="517">
                  <c:v>556</c:v>
                </c:pt>
                <c:pt idx="518">
                  <c:v>557</c:v>
                </c:pt>
                <c:pt idx="519">
                  <c:v>558</c:v>
                </c:pt>
                <c:pt idx="520">
                  <c:v>559</c:v>
                </c:pt>
                <c:pt idx="521">
                  <c:v>560</c:v>
                </c:pt>
                <c:pt idx="522">
                  <c:v>561</c:v>
                </c:pt>
                <c:pt idx="523">
                  <c:v>562</c:v>
                </c:pt>
                <c:pt idx="524">
                  <c:v>563</c:v>
                </c:pt>
                <c:pt idx="525">
                  <c:v>564</c:v>
                </c:pt>
                <c:pt idx="526">
                  <c:v>565</c:v>
                </c:pt>
                <c:pt idx="527">
                  <c:v>566</c:v>
                </c:pt>
                <c:pt idx="528">
                  <c:v>567</c:v>
                </c:pt>
                <c:pt idx="529">
                  <c:v>568</c:v>
                </c:pt>
                <c:pt idx="530">
                  <c:v>569</c:v>
                </c:pt>
                <c:pt idx="531">
                  <c:v>570</c:v>
                </c:pt>
                <c:pt idx="532">
                  <c:v>571</c:v>
                </c:pt>
                <c:pt idx="533">
                  <c:v>572</c:v>
                </c:pt>
                <c:pt idx="534">
                  <c:v>573</c:v>
                </c:pt>
                <c:pt idx="535">
                  <c:v>574</c:v>
                </c:pt>
                <c:pt idx="536">
                  <c:v>575</c:v>
                </c:pt>
                <c:pt idx="537">
                  <c:v>576</c:v>
                </c:pt>
                <c:pt idx="538">
                  <c:v>577</c:v>
                </c:pt>
                <c:pt idx="539">
                  <c:v>578</c:v>
                </c:pt>
                <c:pt idx="540">
                  <c:v>579</c:v>
                </c:pt>
                <c:pt idx="541">
                  <c:v>580</c:v>
                </c:pt>
                <c:pt idx="542">
                  <c:v>581</c:v>
                </c:pt>
                <c:pt idx="543">
                  <c:v>582</c:v>
                </c:pt>
                <c:pt idx="544">
                  <c:v>583</c:v>
                </c:pt>
                <c:pt idx="545">
                  <c:v>584</c:v>
                </c:pt>
                <c:pt idx="546">
                  <c:v>585</c:v>
                </c:pt>
                <c:pt idx="547">
                  <c:v>586</c:v>
                </c:pt>
                <c:pt idx="548">
                  <c:v>587</c:v>
                </c:pt>
                <c:pt idx="549">
                  <c:v>588</c:v>
                </c:pt>
                <c:pt idx="550">
                  <c:v>589</c:v>
                </c:pt>
                <c:pt idx="551">
                  <c:v>590</c:v>
                </c:pt>
                <c:pt idx="552">
                  <c:v>591</c:v>
                </c:pt>
                <c:pt idx="553">
                  <c:v>592</c:v>
                </c:pt>
                <c:pt idx="554">
                  <c:v>593</c:v>
                </c:pt>
                <c:pt idx="555">
                  <c:v>594</c:v>
                </c:pt>
                <c:pt idx="556">
                  <c:v>595</c:v>
                </c:pt>
                <c:pt idx="557">
                  <c:v>596</c:v>
                </c:pt>
                <c:pt idx="558">
                  <c:v>597</c:v>
                </c:pt>
                <c:pt idx="559">
                  <c:v>598</c:v>
                </c:pt>
                <c:pt idx="560">
                  <c:v>599</c:v>
                </c:pt>
                <c:pt idx="561">
                  <c:v>600</c:v>
                </c:pt>
                <c:pt idx="562">
                  <c:v>601</c:v>
                </c:pt>
                <c:pt idx="563">
                  <c:v>602</c:v>
                </c:pt>
                <c:pt idx="564">
                  <c:v>603</c:v>
                </c:pt>
                <c:pt idx="565">
                  <c:v>604</c:v>
                </c:pt>
                <c:pt idx="566">
                  <c:v>605</c:v>
                </c:pt>
                <c:pt idx="567">
                  <c:v>606</c:v>
                </c:pt>
                <c:pt idx="568">
                  <c:v>607</c:v>
                </c:pt>
                <c:pt idx="569">
                  <c:v>608</c:v>
                </c:pt>
                <c:pt idx="570">
                  <c:v>609</c:v>
                </c:pt>
                <c:pt idx="571">
                  <c:v>610</c:v>
                </c:pt>
                <c:pt idx="572">
                  <c:v>611</c:v>
                </c:pt>
                <c:pt idx="573">
                  <c:v>612</c:v>
                </c:pt>
                <c:pt idx="574">
                  <c:v>613</c:v>
                </c:pt>
                <c:pt idx="575">
                  <c:v>614</c:v>
                </c:pt>
                <c:pt idx="576">
                  <c:v>615</c:v>
                </c:pt>
                <c:pt idx="577">
                  <c:v>616</c:v>
                </c:pt>
                <c:pt idx="578">
                  <c:v>617</c:v>
                </c:pt>
                <c:pt idx="579">
                  <c:v>618</c:v>
                </c:pt>
                <c:pt idx="580">
                  <c:v>619</c:v>
                </c:pt>
                <c:pt idx="581">
                  <c:v>620</c:v>
                </c:pt>
                <c:pt idx="582">
                  <c:v>621</c:v>
                </c:pt>
                <c:pt idx="583">
                  <c:v>622</c:v>
                </c:pt>
                <c:pt idx="584">
                  <c:v>623</c:v>
                </c:pt>
                <c:pt idx="585">
                  <c:v>624</c:v>
                </c:pt>
                <c:pt idx="586">
                  <c:v>625</c:v>
                </c:pt>
                <c:pt idx="587">
                  <c:v>626</c:v>
                </c:pt>
                <c:pt idx="588">
                  <c:v>627</c:v>
                </c:pt>
                <c:pt idx="589">
                  <c:v>628</c:v>
                </c:pt>
                <c:pt idx="590">
                  <c:v>629</c:v>
                </c:pt>
                <c:pt idx="591">
                  <c:v>630</c:v>
                </c:pt>
                <c:pt idx="592">
                  <c:v>631</c:v>
                </c:pt>
                <c:pt idx="593">
                  <c:v>632</c:v>
                </c:pt>
                <c:pt idx="594">
                  <c:v>633</c:v>
                </c:pt>
                <c:pt idx="595">
                  <c:v>634</c:v>
                </c:pt>
                <c:pt idx="596">
                  <c:v>635</c:v>
                </c:pt>
                <c:pt idx="597">
                  <c:v>636</c:v>
                </c:pt>
                <c:pt idx="598">
                  <c:v>637</c:v>
                </c:pt>
                <c:pt idx="599">
                  <c:v>638</c:v>
                </c:pt>
                <c:pt idx="600">
                  <c:v>639</c:v>
                </c:pt>
                <c:pt idx="601">
                  <c:v>640</c:v>
                </c:pt>
                <c:pt idx="602">
                  <c:v>641</c:v>
                </c:pt>
                <c:pt idx="603">
                  <c:v>642</c:v>
                </c:pt>
                <c:pt idx="604">
                  <c:v>643</c:v>
                </c:pt>
                <c:pt idx="605">
                  <c:v>644</c:v>
                </c:pt>
                <c:pt idx="606">
                  <c:v>645</c:v>
                </c:pt>
                <c:pt idx="607">
                  <c:v>646</c:v>
                </c:pt>
                <c:pt idx="608">
                  <c:v>647</c:v>
                </c:pt>
                <c:pt idx="609">
                  <c:v>648</c:v>
                </c:pt>
                <c:pt idx="610">
                  <c:v>649</c:v>
                </c:pt>
                <c:pt idx="611">
                  <c:v>650</c:v>
                </c:pt>
                <c:pt idx="612">
                  <c:v>651</c:v>
                </c:pt>
                <c:pt idx="613">
                  <c:v>652</c:v>
                </c:pt>
                <c:pt idx="614">
                  <c:v>653</c:v>
                </c:pt>
                <c:pt idx="615">
                  <c:v>654</c:v>
                </c:pt>
                <c:pt idx="616">
                  <c:v>655</c:v>
                </c:pt>
                <c:pt idx="617">
                  <c:v>656</c:v>
                </c:pt>
                <c:pt idx="618">
                  <c:v>657</c:v>
                </c:pt>
                <c:pt idx="619">
                  <c:v>658</c:v>
                </c:pt>
                <c:pt idx="620">
                  <c:v>659</c:v>
                </c:pt>
                <c:pt idx="621">
                  <c:v>660</c:v>
                </c:pt>
                <c:pt idx="622">
                  <c:v>661</c:v>
                </c:pt>
                <c:pt idx="623">
                  <c:v>662</c:v>
                </c:pt>
                <c:pt idx="624">
                  <c:v>663</c:v>
                </c:pt>
                <c:pt idx="625">
                  <c:v>664</c:v>
                </c:pt>
                <c:pt idx="626">
                  <c:v>665</c:v>
                </c:pt>
                <c:pt idx="627">
                  <c:v>666</c:v>
                </c:pt>
                <c:pt idx="628">
                  <c:v>667</c:v>
                </c:pt>
                <c:pt idx="629">
                  <c:v>668</c:v>
                </c:pt>
                <c:pt idx="630">
                  <c:v>669</c:v>
                </c:pt>
                <c:pt idx="631">
                  <c:v>670</c:v>
                </c:pt>
                <c:pt idx="632">
                  <c:v>671</c:v>
                </c:pt>
                <c:pt idx="633">
                  <c:v>672</c:v>
                </c:pt>
                <c:pt idx="634">
                  <c:v>673</c:v>
                </c:pt>
                <c:pt idx="635">
                  <c:v>674</c:v>
                </c:pt>
                <c:pt idx="636">
                  <c:v>675</c:v>
                </c:pt>
                <c:pt idx="637">
                  <c:v>676</c:v>
                </c:pt>
                <c:pt idx="638">
                  <c:v>677</c:v>
                </c:pt>
                <c:pt idx="639">
                  <c:v>678</c:v>
                </c:pt>
                <c:pt idx="640">
                  <c:v>679</c:v>
                </c:pt>
                <c:pt idx="641">
                  <c:v>680</c:v>
                </c:pt>
                <c:pt idx="642">
                  <c:v>681</c:v>
                </c:pt>
                <c:pt idx="643">
                  <c:v>682</c:v>
                </c:pt>
                <c:pt idx="644">
                  <c:v>683</c:v>
                </c:pt>
                <c:pt idx="645">
                  <c:v>684</c:v>
                </c:pt>
                <c:pt idx="646">
                  <c:v>685</c:v>
                </c:pt>
                <c:pt idx="647">
                  <c:v>686</c:v>
                </c:pt>
                <c:pt idx="648">
                  <c:v>687</c:v>
                </c:pt>
                <c:pt idx="649">
                  <c:v>688</c:v>
                </c:pt>
                <c:pt idx="650">
                  <c:v>689</c:v>
                </c:pt>
                <c:pt idx="651">
                  <c:v>690</c:v>
                </c:pt>
                <c:pt idx="652">
                  <c:v>691</c:v>
                </c:pt>
                <c:pt idx="653">
                  <c:v>692</c:v>
                </c:pt>
                <c:pt idx="654">
                  <c:v>693</c:v>
                </c:pt>
                <c:pt idx="655">
                  <c:v>694</c:v>
                </c:pt>
                <c:pt idx="656">
                  <c:v>695</c:v>
                </c:pt>
                <c:pt idx="657">
                  <c:v>696</c:v>
                </c:pt>
                <c:pt idx="658">
                  <c:v>697</c:v>
                </c:pt>
                <c:pt idx="659">
                  <c:v>698</c:v>
                </c:pt>
                <c:pt idx="660">
                  <c:v>699</c:v>
                </c:pt>
                <c:pt idx="661">
                  <c:v>700</c:v>
                </c:pt>
                <c:pt idx="662">
                  <c:v>701</c:v>
                </c:pt>
                <c:pt idx="663">
                  <c:v>702</c:v>
                </c:pt>
                <c:pt idx="664">
                  <c:v>703</c:v>
                </c:pt>
                <c:pt idx="665">
                  <c:v>704</c:v>
                </c:pt>
                <c:pt idx="666">
                  <c:v>705</c:v>
                </c:pt>
                <c:pt idx="667">
                  <c:v>706</c:v>
                </c:pt>
                <c:pt idx="668">
                  <c:v>707</c:v>
                </c:pt>
                <c:pt idx="669">
                  <c:v>708</c:v>
                </c:pt>
                <c:pt idx="670">
                  <c:v>709</c:v>
                </c:pt>
                <c:pt idx="671">
                  <c:v>710</c:v>
                </c:pt>
                <c:pt idx="672">
                  <c:v>711</c:v>
                </c:pt>
                <c:pt idx="673">
                  <c:v>712</c:v>
                </c:pt>
                <c:pt idx="674">
                  <c:v>713</c:v>
                </c:pt>
                <c:pt idx="675">
                  <c:v>714</c:v>
                </c:pt>
                <c:pt idx="676">
                  <c:v>715</c:v>
                </c:pt>
                <c:pt idx="677">
                  <c:v>716</c:v>
                </c:pt>
                <c:pt idx="678">
                  <c:v>717</c:v>
                </c:pt>
                <c:pt idx="679">
                  <c:v>718</c:v>
                </c:pt>
                <c:pt idx="680">
                  <c:v>719</c:v>
                </c:pt>
                <c:pt idx="681">
                  <c:v>720</c:v>
                </c:pt>
                <c:pt idx="682">
                  <c:v>721</c:v>
                </c:pt>
                <c:pt idx="683">
                  <c:v>722</c:v>
                </c:pt>
                <c:pt idx="684">
                  <c:v>723</c:v>
                </c:pt>
                <c:pt idx="685">
                  <c:v>724</c:v>
                </c:pt>
                <c:pt idx="686">
                  <c:v>725</c:v>
                </c:pt>
                <c:pt idx="687">
                  <c:v>726</c:v>
                </c:pt>
                <c:pt idx="688">
                  <c:v>727</c:v>
                </c:pt>
                <c:pt idx="689">
                  <c:v>728</c:v>
                </c:pt>
                <c:pt idx="690">
                  <c:v>729</c:v>
                </c:pt>
                <c:pt idx="691">
                  <c:v>730</c:v>
                </c:pt>
                <c:pt idx="692">
                  <c:v>731</c:v>
                </c:pt>
                <c:pt idx="693">
                  <c:v>732</c:v>
                </c:pt>
                <c:pt idx="694">
                  <c:v>733</c:v>
                </c:pt>
                <c:pt idx="695">
                  <c:v>734</c:v>
                </c:pt>
                <c:pt idx="696">
                  <c:v>735</c:v>
                </c:pt>
                <c:pt idx="697">
                  <c:v>736</c:v>
                </c:pt>
                <c:pt idx="698">
                  <c:v>737</c:v>
                </c:pt>
                <c:pt idx="699">
                  <c:v>738</c:v>
                </c:pt>
                <c:pt idx="700">
                  <c:v>739</c:v>
                </c:pt>
                <c:pt idx="701">
                  <c:v>740</c:v>
                </c:pt>
                <c:pt idx="702">
                  <c:v>741</c:v>
                </c:pt>
                <c:pt idx="703">
                  <c:v>742</c:v>
                </c:pt>
              </c:strCache>
            </c:strRef>
          </c:xVal>
          <c:yVal>
            <c:numRef>
              <c:f>UCV_SHV15_ELIANA_LUIS_TPR!$G:$G</c:f>
              <c:numCache>
                <c:formatCode>General</c:formatCode>
                <c:ptCount val="1048576"/>
                <c:pt idx="0">
                  <c:v>0</c:v>
                </c:pt>
                <c:pt idx="1">
                  <c:v>5.2759999999999998</c:v>
                </c:pt>
                <c:pt idx="2">
                  <c:v>5.2770000000000001</c:v>
                </c:pt>
                <c:pt idx="3">
                  <c:v>5.2779999999999996</c:v>
                </c:pt>
                <c:pt idx="4">
                  <c:v>5.2789999999999999</c:v>
                </c:pt>
                <c:pt idx="5">
                  <c:v>5.2809999999999997</c:v>
                </c:pt>
                <c:pt idx="6">
                  <c:v>5.2830000000000004</c:v>
                </c:pt>
                <c:pt idx="7">
                  <c:v>5.2809999999999997</c:v>
                </c:pt>
                <c:pt idx="8">
                  <c:v>5.2809999999999997</c:v>
                </c:pt>
                <c:pt idx="9">
                  <c:v>5.282</c:v>
                </c:pt>
                <c:pt idx="10">
                  <c:v>5.2809999999999997</c:v>
                </c:pt>
                <c:pt idx="11">
                  <c:v>5.2779999999999996</c:v>
                </c:pt>
                <c:pt idx="12">
                  <c:v>5.2750000000000004</c:v>
                </c:pt>
                <c:pt idx="13">
                  <c:v>5.2720000000000002</c:v>
                </c:pt>
                <c:pt idx="14">
                  <c:v>5.2709999999999999</c:v>
                </c:pt>
                <c:pt idx="15">
                  <c:v>5.2669999999999995</c:v>
                </c:pt>
                <c:pt idx="16">
                  <c:v>5.2610000000000001</c:v>
                </c:pt>
                <c:pt idx="17">
                  <c:v>5.2560000000000002</c:v>
                </c:pt>
                <c:pt idx="18">
                  <c:v>5.25</c:v>
                </c:pt>
                <c:pt idx="19">
                  <c:v>5.2469999999999999</c:v>
                </c:pt>
                <c:pt idx="20">
                  <c:v>5.242</c:v>
                </c:pt>
                <c:pt idx="21">
                  <c:v>5.2380000000000004</c:v>
                </c:pt>
                <c:pt idx="22">
                  <c:v>5.234</c:v>
                </c:pt>
                <c:pt idx="23">
                  <c:v>5.2290000000000001</c:v>
                </c:pt>
                <c:pt idx="24">
                  <c:v>5.2219999999999995</c:v>
                </c:pt>
                <c:pt idx="25">
                  <c:v>5.2130000000000001</c:v>
                </c:pt>
                <c:pt idx="26">
                  <c:v>5.2080000000000002</c:v>
                </c:pt>
                <c:pt idx="27">
                  <c:v>5.202</c:v>
                </c:pt>
                <c:pt idx="28">
                  <c:v>5.1939999999999955</c:v>
                </c:pt>
                <c:pt idx="29">
                  <c:v>5.1839999999999975</c:v>
                </c:pt>
                <c:pt idx="30">
                  <c:v>5.1739999999999995</c:v>
                </c:pt>
                <c:pt idx="31">
                  <c:v>5.1639999999999855</c:v>
                </c:pt>
                <c:pt idx="32">
                  <c:v>5.1549999999999745</c:v>
                </c:pt>
                <c:pt idx="33">
                  <c:v>5.1479999999999855</c:v>
                </c:pt>
                <c:pt idx="34">
                  <c:v>5.1390000000000002</c:v>
                </c:pt>
                <c:pt idx="35">
                  <c:v>5.1310000000000002</c:v>
                </c:pt>
                <c:pt idx="36">
                  <c:v>5.1249999999999707</c:v>
                </c:pt>
                <c:pt idx="37">
                  <c:v>5.1169999999999956</c:v>
                </c:pt>
                <c:pt idx="38">
                  <c:v>5.1099999999999985</c:v>
                </c:pt>
                <c:pt idx="39">
                  <c:v>5.1029999999999855</c:v>
                </c:pt>
                <c:pt idx="40">
                  <c:v>5.0960000000000001</c:v>
                </c:pt>
                <c:pt idx="41">
                  <c:v>5.0910000000000002</c:v>
                </c:pt>
                <c:pt idx="42">
                  <c:v>5.0839999999999996</c:v>
                </c:pt>
                <c:pt idx="43">
                  <c:v>5.0789999999999997</c:v>
                </c:pt>
                <c:pt idx="44">
                  <c:v>5.0730000000000004</c:v>
                </c:pt>
                <c:pt idx="45">
                  <c:v>5.07</c:v>
                </c:pt>
                <c:pt idx="46">
                  <c:v>5.0659999999999945</c:v>
                </c:pt>
                <c:pt idx="47">
                  <c:v>5.0629999999999855</c:v>
                </c:pt>
                <c:pt idx="48">
                  <c:v>5.0609999999999955</c:v>
                </c:pt>
                <c:pt idx="49">
                  <c:v>5.0599999999999996</c:v>
                </c:pt>
                <c:pt idx="50">
                  <c:v>5.0609999999999955</c:v>
                </c:pt>
                <c:pt idx="51">
                  <c:v>5.0619999999999985</c:v>
                </c:pt>
                <c:pt idx="52">
                  <c:v>5.0649999999999773</c:v>
                </c:pt>
                <c:pt idx="53">
                  <c:v>5.0720000000000001</c:v>
                </c:pt>
                <c:pt idx="54">
                  <c:v>5.0819999999999999</c:v>
                </c:pt>
                <c:pt idx="55">
                  <c:v>5.0919999999999996</c:v>
                </c:pt>
                <c:pt idx="56">
                  <c:v>5.1039999999999965</c:v>
                </c:pt>
                <c:pt idx="57">
                  <c:v>5.1209999999999845</c:v>
                </c:pt>
                <c:pt idx="58">
                  <c:v>5.1419999999999995</c:v>
                </c:pt>
                <c:pt idx="59">
                  <c:v>5.1669999999999945</c:v>
                </c:pt>
                <c:pt idx="60">
                  <c:v>5.1959999999999855</c:v>
                </c:pt>
                <c:pt idx="61">
                  <c:v>5.2269999999999985</c:v>
                </c:pt>
                <c:pt idx="62">
                  <c:v>5.266</c:v>
                </c:pt>
                <c:pt idx="63">
                  <c:v>5.31</c:v>
                </c:pt>
                <c:pt idx="64">
                  <c:v>5.3569999999999975</c:v>
                </c:pt>
                <c:pt idx="65">
                  <c:v>5.4130000000000003</c:v>
                </c:pt>
                <c:pt idx="66">
                  <c:v>5.48</c:v>
                </c:pt>
                <c:pt idx="67">
                  <c:v>5.556</c:v>
                </c:pt>
                <c:pt idx="68">
                  <c:v>5.64</c:v>
                </c:pt>
                <c:pt idx="69">
                  <c:v>5.7359999999999998</c:v>
                </c:pt>
                <c:pt idx="70">
                  <c:v>5.843</c:v>
                </c:pt>
                <c:pt idx="71">
                  <c:v>5.9619999999999997</c:v>
                </c:pt>
                <c:pt idx="72">
                  <c:v>6.0939999999999985</c:v>
                </c:pt>
                <c:pt idx="73">
                  <c:v>6.2380000000000004</c:v>
                </c:pt>
                <c:pt idx="74">
                  <c:v>6.3969999999999985</c:v>
                </c:pt>
                <c:pt idx="75">
                  <c:v>6.57</c:v>
                </c:pt>
                <c:pt idx="76">
                  <c:v>6.7530000000000001</c:v>
                </c:pt>
                <c:pt idx="77">
                  <c:v>6.8609999999999856</c:v>
                </c:pt>
                <c:pt idx="78">
                  <c:v>6.9489999999999998</c:v>
                </c:pt>
                <c:pt idx="79">
                  <c:v>7.0579999999999945</c:v>
                </c:pt>
                <c:pt idx="80">
                  <c:v>7.1669999999999945</c:v>
                </c:pt>
                <c:pt idx="81">
                  <c:v>7.282</c:v>
                </c:pt>
                <c:pt idx="82">
                  <c:v>7.3939999999999975</c:v>
                </c:pt>
                <c:pt idx="83">
                  <c:v>7.5190000000000001</c:v>
                </c:pt>
                <c:pt idx="84">
                  <c:v>7.6439999999999975</c:v>
                </c:pt>
                <c:pt idx="85">
                  <c:v>7.782</c:v>
                </c:pt>
                <c:pt idx="86">
                  <c:v>7.9180000000000001</c:v>
                </c:pt>
                <c:pt idx="87">
                  <c:v>8.0660000000000007</c:v>
                </c:pt>
                <c:pt idx="88">
                  <c:v>8.213000000000001</c:v>
                </c:pt>
                <c:pt idx="89">
                  <c:v>8.3750000000000266</c:v>
                </c:pt>
                <c:pt idx="90">
                  <c:v>8.5389999999999997</c:v>
                </c:pt>
                <c:pt idx="91">
                  <c:v>8.7109999999999985</c:v>
                </c:pt>
                <c:pt idx="92">
                  <c:v>8.8760000000000048</c:v>
                </c:pt>
                <c:pt idx="93">
                  <c:v>9.0630000000000006</c:v>
                </c:pt>
                <c:pt idx="94">
                  <c:v>9.2530000000000001</c:v>
                </c:pt>
                <c:pt idx="95">
                  <c:v>9.4479999999999986</c:v>
                </c:pt>
                <c:pt idx="96">
                  <c:v>9.5520000000000067</c:v>
                </c:pt>
                <c:pt idx="97">
                  <c:v>9.6510000000000016</c:v>
                </c:pt>
                <c:pt idx="98">
                  <c:v>9.8360000000000003</c:v>
                </c:pt>
                <c:pt idx="99">
                  <c:v>9.9600000000000026</c:v>
                </c:pt>
                <c:pt idx="100">
                  <c:v>10.089</c:v>
                </c:pt>
                <c:pt idx="101">
                  <c:v>10.287000000000001</c:v>
                </c:pt>
                <c:pt idx="102">
                  <c:v>10.415000000000004</c:v>
                </c:pt>
                <c:pt idx="103">
                  <c:v>10.537999999999998</c:v>
                </c:pt>
                <c:pt idx="104">
                  <c:v>10.728999999999999</c:v>
                </c:pt>
                <c:pt idx="105">
                  <c:v>10.874000000000002</c:v>
                </c:pt>
                <c:pt idx="106">
                  <c:v>11.026</c:v>
                </c:pt>
                <c:pt idx="107">
                  <c:v>11.226000000000001</c:v>
                </c:pt>
                <c:pt idx="108">
                  <c:v>11.375000000000052</c:v>
                </c:pt>
                <c:pt idx="109">
                  <c:v>11.53</c:v>
                </c:pt>
                <c:pt idx="110">
                  <c:v>11.729999999999999</c:v>
                </c:pt>
                <c:pt idx="111">
                  <c:v>11.89</c:v>
                </c:pt>
                <c:pt idx="112">
                  <c:v>12.046000000000001</c:v>
                </c:pt>
                <c:pt idx="113">
                  <c:v>12.240999999999998</c:v>
                </c:pt>
                <c:pt idx="114">
                  <c:v>12.42</c:v>
                </c:pt>
                <c:pt idx="115">
                  <c:v>12.593</c:v>
                </c:pt>
                <c:pt idx="116">
                  <c:v>12.785</c:v>
                </c:pt>
                <c:pt idx="117">
                  <c:v>12.965000000000051</c:v>
                </c:pt>
                <c:pt idx="118">
                  <c:v>13.146000000000001</c:v>
                </c:pt>
                <c:pt idx="119">
                  <c:v>13.344000000000001</c:v>
                </c:pt>
                <c:pt idx="120">
                  <c:v>13.525</c:v>
                </c:pt>
                <c:pt idx="121">
                  <c:v>13.693</c:v>
                </c:pt>
                <c:pt idx="122">
                  <c:v>13.89</c:v>
                </c:pt>
                <c:pt idx="123">
                  <c:v>14.069000000000004</c:v>
                </c:pt>
                <c:pt idx="124">
                  <c:v>14.243999999999998</c:v>
                </c:pt>
                <c:pt idx="125">
                  <c:v>14.437000000000001</c:v>
                </c:pt>
                <c:pt idx="126">
                  <c:v>14.611000000000001</c:v>
                </c:pt>
                <c:pt idx="127">
                  <c:v>14.786</c:v>
                </c:pt>
                <c:pt idx="128">
                  <c:v>14.987</c:v>
                </c:pt>
                <c:pt idx="129">
                  <c:v>15.147999999999998</c:v>
                </c:pt>
                <c:pt idx="130">
                  <c:v>15.307</c:v>
                </c:pt>
                <c:pt idx="131">
                  <c:v>15.503</c:v>
                </c:pt>
                <c:pt idx="132">
                  <c:v>15.659000000000002</c:v>
                </c:pt>
                <c:pt idx="133">
                  <c:v>15.817</c:v>
                </c:pt>
                <c:pt idx="134">
                  <c:v>16.015999999999988</c:v>
                </c:pt>
                <c:pt idx="135">
                  <c:v>16.146999999999988</c:v>
                </c:pt>
                <c:pt idx="136">
                  <c:v>16.279999999999987</c:v>
                </c:pt>
                <c:pt idx="137">
                  <c:v>16.478000000000002</c:v>
                </c:pt>
                <c:pt idx="138">
                  <c:v>16.593</c:v>
                </c:pt>
                <c:pt idx="139">
                  <c:v>16.707000000000001</c:v>
                </c:pt>
                <c:pt idx="140">
                  <c:v>16.901999999999987</c:v>
                </c:pt>
                <c:pt idx="141">
                  <c:v>17.097000000000001</c:v>
                </c:pt>
                <c:pt idx="142">
                  <c:v>17.264999999999986</c:v>
                </c:pt>
                <c:pt idx="143">
                  <c:v>17.434000000000001</c:v>
                </c:pt>
                <c:pt idx="144">
                  <c:v>17.579999999999988</c:v>
                </c:pt>
                <c:pt idx="145">
                  <c:v>17.728000000000002</c:v>
                </c:pt>
                <c:pt idx="146">
                  <c:v>17.847000000000001</c:v>
                </c:pt>
                <c:pt idx="147">
                  <c:v>17.96899999999988</c:v>
                </c:pt>
                <c:pt idx="148">
                  <c:v>18.064</c:v>
                </c:pt>
                <c:pt idx="149">
                  <c:v>18.145</c:v>
                </c:pt>
                <c:pt idx="150">
                  <c:v>18.267999999999986</c:v>
                </c:pt>
                <c:pt idx="151">
                  <c:v>18.344000000000001</c:v>
                </c:pt>
                <c:pt idx="152">
                  <c:v>18.385000000000002</c:v>
                </c:pt>
                <c:pt idx="153">
                  <c:v>18.393999999999988</c:v>
                </c:pt>
                <c:pt idx="154">
                  <c:v>18.379000000000001</c:v>
                </c:pt>
                <c:pt idx="155">
                  <c:v>18.344999999999999</c:v>
                </c:pt>
                <c:pt idx="156">
                  <c:v>18.291</c:v>
                </c:pt>
                <c:pt idx="157">
                  <c:v>18.228000000000002</c:v>
                </c:pt>
                <c:pt idx="158">
                  <c:v>18.155999999999999</c:v>
                </c:pt>
                <c:pt idx="159">
                  <c:v>18.079999999999988</c:v>
                </c:pt>
                <c:pt idx="160">
                  <c:v>18.003</c:v>
                </c:pt>
                <c:pt idx="161">
                  <c:v>17.920000000000002</c:v>
                </c:pt>
                <c:pt idx="162">
                  <c:v>17.838000000000001</c:v>
                </c:pt>
                <c:pt idx="163">
                  <c:v>17.759</c:v>
                </c:pt>
                <c:pt idx="164">
                  <c:v>17.678999999999988</c:v>
                </c:pt>
                <c:pt idx="165">
                  <c:v>17.603999999999999</c:v>
                </c:pt>
                <c:pt idx="166">
                  <c:v>17.53</c:v>
                </c:pt>
                <c:pt idx="167">
                  <c:v>17.464999999999989</c:v>
                </c:pt>
                <c:pt idx="168">
                  <c:v>17.399000000000001</c:v>
                </c:pt>
                <c:pt idx="169">
                  <c:v>17.338000000000001</c:v>
                </c:pt>
                <c:pt idx="170">
                  <c:v>17.28299999999988</c:v>
                </c:pt>
                <c:pt idx="171">
                  <c:v>17.227</c:v>
                </c:pt>
                <c:pt idx="172">
                  <c:v>17.177000000000035</c:v>
                </c:pt>
                <c:pt idx="173">
                  <c:v>17.128</c:v>
                </c:pt>
                <c:pt idx="174">
                  <c:v>17.077999999999999</c:v>
                </c:pt>
                <c:pt idx="175">
                  <c:v>17.030999999999999</c:v>
                </c:pt>
                <c:pt idx="176">
                  <c:v>16.979999999999986</c:v>
                </c:pt>
                <c:pt idx="177">
                  <c:v>16.931000000000001</c:v>
                </c:pt>
                <c:pt idx="178">
                  <c:v>16.881</c:v>
                </c:pt>
                <c:pt idx="179">
                  <c:v>16.829000000000001</c:v>
                </c:pt>
                <c:pt idx="180">
                  <c:v>16.780999999999899</c:v>
                </c:pt>
                <c:pt idx="181">
                  <c:v>16.728999999999989</c:v>
                </c:pt>
                <c:pt idx="182">
                  <c:v>16.675999999999988</c:v>
                </c:pt>
                <c:pt idx="183">
                  <c:v>16.620999999999999</c:v>
                </c:pt>
                <c:pt idx="184">
                  <c:v>16.564999999999987</c:v>
                </c:pt>
                <c:pt idx="185">
                  <c:v>16.507000000000001</c:v>
                </c:pt>
                <c:pt idx="186">
                  <c:v>16.443999999999907</c:v>
                </c:pt>
                <c:pt idx="187">
                  <c:v>16.381</c:v>
                </c:pt>
                <c:pt idx="188">
                  <c:v>16.318000000000001</c:v>
                </c:pt>
                <c:pt idx="189">
                  <c:v>16.248999999999896</c:v>
                </c:pt>
                <c:pt idx="190">
                  <c:v>16.175999999999988</c:v>
                </c:pt>
                <c:pt idx="191">
                  <c:v>16.103000000000005</c:v>
                </c:pt>
                <c:pt idx="192">
                  <c:v>16.030999999999999</c:v>
                </c:pt>
                <c:pt idx="193">
                  <c:v>15.956000000000024</c:v>
                </c:pt>
                <c:pt idx="194">
                  <c:v>15.879000000000024</c:v>
                </c:pt>
                <c:pt idx="195">
                  <c:v>15.8</c:v>
                </c:pt>
                <c:pt idx="196">
                  <c:v>15.720999999999998</c:v>
                </c:pt>
                <c:pt idx="197">
                  <c:v>15.641999999999999</c:v>
                </c:pt>
                <c:pt idx="198">
                  <c:v>15.562000000000006</c:v>
                </c:pt>
                <c:pt idx="199">
                  <c:v>15.486000000000002</c:v>
                </c:pt>
                <c:pt idx="200">
                  <c:v>15.412000000000004</c:v>
                </c:pt>
                <c:pt idx="201">
                  <c:v>15.338000000000001</c:v>
                </c:pt>
                <c:pt idx="202">
                  <c:v>15.268000000000001</c:v>
                </c:pt>
                <c:pt idx="203">
                  <c:v>15.197999999999999</c:v>
                </c:pt>
                <c:pt idx="204">
                  <c:v>15.127999999999998</c:v>
                </c:pt>
                <c:pt idx="205">
                  <c:v>15.064</c:v>
                </c:pt>
                <c:pt idx="206">
                  <c:v>15.002000000000002</c:v>
                </c:pt>
                <c:pt idx="207">
                  <c:v>14.943</c:v>
                </c:pt>
                <c:pt idx="208">
                  <c:v>14.89</c:v>
                </c:pt>
                <c:pt idx="209">
                  <c:v>14.839</c:v>
                </c:pt>
                <c:pt idx="210">
                  <c:v>14.790999999999999</c:v>
                </c:pt>
                <c:pt idx="211">
                  <c:v>14.749000000000001</c:v>
                </c:pt>
                <c:pt idx="212">
                  <c:v>14.709999999999999</c:v>
                </c:pt>
                <c:pt idx="213">
                  <c:v>14.674000000000001</c:v>
                </c:pt>
                <c:pt idx="214">
                  <c:v>14.645</c:v>
                </c:pt>
                <c:pt idx="215">
                  <c:v>14.619</c:v>
                </c:pt>
                <c:pt idx="216">
                  <c:v>14.592000000000002</c:v>
                </c:pt>
                <c:pt idx="217">
                  <c:v>14.568</c:v>
                </c:pt>
                <c:pt idx="218">
                  <c:v>14.545</c:v>
                </c:pt>
                <c:pt idx="219">
                  <c:v>14.521000000000001</c:v>
                </c:pt>
                <c:pt idx="220">
                  <c:v>14.501000000000001</c:v>
                </c:pt>
                <c:pt idx="221">
                  <c:v>14.478</c:v>
                </c:pt>
                <c:pt idx="222">
                  <c:v>14.457000000000004</c:v>
                </c:pt>
                <c:pt idx="223">
                  <c:v>14.432</c:v>
                </c:pt>
                <c:pt idx="224">
                  <c:v>14.406000000000002</c:v>
                </c:pt>
                <c:pt idx="225">
                  <c:v>14.378</c:v>
                </c:pt>
                <c:pt idx="226">
                  <c:v>14.349</c:v>
                </c:pt>
                <c:pt idx="227">
                  <c:v>14.32</c:v>
                </c:pt>
                <c:pt idx="228">
                  <c:v>14.289</c:v>
                </c:pt>
                <c:pt idx="229">
                  <c:v>14.254</c:v>
                </c:pt>
                <c:pt idx="230">
                  <c:v>14.217000000000001</c:v>
                </c:pt>
                <c:pt idx="231">
                  <c:v>14.176</c:v>
                </c:pt>
                <c:pt idx="232">
                  <c:v>14.129999999999999</c:v>
                </c:pt>
                <c:pt idx="233">
                  <c:v>14.078000000000001</c:v>
                </c:pt>
                <c:pt idx="234">
                  <c:v>14.022</c:v>
                </c:pt>
                <c:pt idx="235">
                  <c:v>13.963000000000006</c:v>
                </c:pt>
                <c:pt idx="236">
                  <c:v>13.9</c:v>
                </c:pt>
                <c:pt idx="237">
                  <c:v>13.831</c:v>
                </c:pt>
                <c:pt idx="238">
                  <c:v>13.762</c:v>
                </c:pt>
                <c:pt idx="239">
                  <c:v>13.689</c:v>
                </c:pt>
                <c:pt idx="240">
                  <c:v>13.608000000000001</c:v>
                </c:pt>
                <c:pt idx="241">
                  <c:v>13.525</c:v>
                </c:pt>
                <c:pt idx="242">
                  <c:v>13.439</c:v>
                </c:pt>
                <c:pt idx="243">
                  <c:v>13.351000000000004</c:v>
                </c:pt>
                <c:pt idx="244">
                  <c:v>13.261000000000001</c:v>
                </c:pt>
                <c:pt idx="245">
                  <c:v>13.168000000000001</c:v>
                </c:pt>
                <c:pt idx="246">
                  <c:v>13.072000000000006</c:v>
                </c:pt>
                <c:pt idx="247">
                  <c:v>12.973000000000004</c:v>
                </c:pt>
                <c:pt idx="248">
                  <c:v>12.871</c:v>
                </c:pt>
                <c:pt idx="249">
                  <c:v>12.771000000000001</c:v>
                </c:pt>
                <c:pt idx="250">
                  <c:v>12.672000000000002</c:v>
                </c:pt>
                <c:pt idx="251">
                  <c:v>12.57</c:v>
                </c:pt>
                <c:pt idx="252">
                  <c:v>12.465000000000051</c:v>
                </c:pt>
                <c:pt idx="253">
                  <c:v>12.366000000000026</c:v>
                </c:pt>
                <c:pt idx="254">
                  <c:v>12.267000000000001</c:v>
                </c:pt>
                <c:pt idx="255">
                  <c:v>12.172000000000002</c:v>
                </c:pt>
                <c:pt idx="256">
                  <c:v>12.077</c:v>
                </c:pt>
                <c:pt idx="257">
                  <c:v>11.981</c:v>
                </c:pt>
                <c:pt idx="258">
                  <c:v>11.886000000000006</c:v>
                </c:pt>
                <c:pt idx="259">
                  <c:v>11.793000000000001</c:v>
                </c:pt>
                <c:pt idx="260">
                  <c:v>11.702</c:v>
                </c:pt>
                <c:pt idx="261">
                  <c:v>11.61</c:v>
                </c:pt>
                <c:pt idx="262">
                  <c:v>11.524000000000001</c:v>
                </c:pt>
                <c:pt idx="263">
                  <c:v>11.441000000000001</c:v>
                </c:pt>
                <c:pt idx="264">
                  <c:v>11.360000000000024</c:v>
                </c:pt>
                <c:pt idx="265">
                  <c:v>11.285</c:v>
                </c:pt>
                <c:pt idx="266">
                  <c:v>11.209999999999999</c:v>
                </c:pt>
                <c:pt idx="267">
                  <c:v>11.137999999999998</c:v>
                </c:pt>
                <c:pt idx="268">
                  <c:v>11.07</c:v>
                </c:pt>
                <c:pt idx="269">
                  <c:v>11.005000000000004</c:v>
                </c:pt>
                <c:pt idx="270">
                  <c:v>10.942</c:v>
                </c:pt>
                <c:pt idx="271">
                  <c:v>10.882000000000026</c:v>
                </c:pt>
                <c:pt idx="272">
                  <c:v>10.824</c:v>
                </c:pt>
                <c:pt idx="273">
                  <c:v>10.769</c:v>
                </c:pt>
                <c:pt idx="274">
                  <c:v>10.716000000000001</c:v>
                </c:pt>
                <c:pt idx="275">
                  <c:v>10.665000000000004</c:v>
                </c:pt>
                <c:pt idx="276">
                  <c:v>10.617999999999999</c:v>
                </c:pt>
                <c:pt idx="277">
                  <c:v>10.575000000000006</c:v>
                </c:pt>
                <c:pt idx="278">
                  <c:v>10.534000000000001</c:v>
                </c:pt>
                <c:pt idx="279">
                  <c:v>10.497</c:v>
                </c:pt>
                <c:pt idx="280">
                  <c:v>10.461</c:v>
                </c:pt>
                <c:pt idx="281">
                  <c:v>10.424000000000001</c:v>
                </c:pt>
                <c:pt idx="282">
                  <c:v>10.392000000000024</c:v>
                </c:pt>
                <c:pt idx="283">
                  <c:v>10.360000000000024</c:v>
                </c:pt>
                <c:pt idx="284">
                  <c:v>10.33</c:v>
                </c:pt>
                <c:pt idx="285">
                  <c:v>10.301</c:v>
                </c:pt>
                <c:pt idx="286">
                  <c:v>10.274000000000001</c:v>
                </c:pt>
                <c:pt idx="287">
                  <c:v>10.246999999999998</c:v>
                </c:pt>
                <c:pt idx="288">
                  <c:v>10.222</c:v>
                </c:pt>
                <c:pt idx="289">
                  <c:v>10.196</c:v>
                </c:pt>
                <c:pt idx="290">
                  <c:v>10.174000000000001</c:v>
                </c:pt>
                <c:pt idx="291">
                  <c:v>10.152000000000006</c:v>
                </c:pt>
                <c:pt idx="292">
                  <c:v>10.132</c:v>
                </c:pt>
                <c:pt idx="293">
                  <c:v>10.113</c:v>
                </c:pt>
                <c:pt idx="294">
                  <c:v>10.097</c:v>
                </c:pt>
                <c:pt idx="295">
                  <c:v>10.081</c:v>
                </c:pt>
                <c:pt idx="296">
                  <c:v>10.066000000000004</c:v>
                </c:pt>
                <c:pt idx="297">
                  <c:v>10.052000000000024</c:v>
                </c:pt>
                <c:pt idx="298">
                  <c:v>10.037999999999998</c:v>
                </c:pt>
                <c:pt idx="299">
                  <c:v>10.025</c:v>
                </c:pt>
                <c:pt idx="300">
                  <c:v>10.01</c:v>
                </c:pt>
                <c:pt idx="301">
                  <c:v>9.9990000000000006</c:v>
                </c:pt>
                <c:pt idx="302">
                  <c:v>9.99</c:v>
                </c:pt>
                <c:pt idx="303">
                  <c:v>9.9830000000000005</c:v>
                </c:pt>
                <c:pt idx="304">
                  <c:v>9.9750000000000068</c:v>
                </c:pt>
                <c:pt idx="305">
                  <c:v>9.9670000000000005</c:v>
                </c:pt>
                <c:pt idx="306">
                  <c:v>9.9590000000000067</c:v>
                </c:pt>
                <c:pt idx="307">
                  <c:v>9.9520000000000248</c:v>
                </c:pt>
                <c:pt idx="308">
                  <c:v>9.9450000000000003</c:v>
                </c:pt>
                <c:pt idx="309">
                  <c:v>9.9390000000000001</c:v>
                </c:pt>
                <c:pt idx="310">
                  <c:v>9.9320000000000004</c:v>
                </c:pt>
                <c:pt idx="311">
                  <c:v>9.9250000000000007</c:v>
                </c:pt>
                <c:pt idx="312">
                  <c:v>9.9190000000000005</c:v>
                </c:pt>
                <c:pt idx="313">
                  <c:v>9.918000000000001</c:v>
                </c:pt>
                <c:pt idx="314">
                  <c:v>9.9170000000000016</c:v>
                </c:pt>
                <c:pt idx="315">
                  <c:v>9.9150000000000027</c:v>
                </c:pt>
                <c:pt idx="316">
                  <c:v>9.9150000000000027</c:v>
                </c:pt>
                <c:pt idx="317">
                  <c:v>9.9110000000000014</c:v>
                </c:pt>
                <c:pt idx="318">
                  <c:v>9.4310000000000009</c:v>
                </c:pt>
                <c:pt idx="319">
                  <c:v>9.7189999999999994</c:v>
                </c:pt>
                <c:pt idx="320">
                  <c:v>9.9020000000000028</c:v>
                </c:pt>
                <c:pt idx="321">
                  <c:v>9.9790000000000028</c:v>
                </c:pt>
                <c:pt idx="322">
                  <c:v>9.9910000000000014</c:v>
                </c:pt>
                <c:pt idx="323">
                  <c:v>9.9990000000000006</c:v>
                </c:pt>
                <c:pt idx="324">
                  <c:v>10</c:v>
                </c:pt>
                <c:pt idx="325">
                  <c:v>10.001000000000001</c:v>
                </c:pt>
                <c:pt idx="326">
                  <c:v>9.9990000000000006</c:v>
                </c:pt>
                <c:pt idx="327">
                  <c:v>9.9970000000000034</c:v>
                </c:pt>
                <c:pt idx="328">
                  <c:v>9.9930000000000003</c:v>
                </c:pt>
                <c:pt idx="329">
                  <c:v>9.9860000000000007</c:v>
                </c:pt>
                <c:pt idx="330">
                  <c:v>9.9730000000000008</c:v>
                </c:pt>
                <c:pt idx="331">
                  <c:v>9.9270000000000014</c:v>
                </c:pt>
                <c:pt idx="332">
                  <c:v>9.8130000000000006</c:v>
                </c:pt>
                <c:pt idx="333">
                  <c:v>9.6879999999999988</c:v>
                </c:pt>
                <c:pt idx="334">
                  <c:v>9.6309999999999985</c:v>
                </c:pt>
                <c:pt idx="335">
                  <c:v>9.6289999999999996</c:v>
                </c:pt>
                <c:pt idx="336">
                  <c:v>9.6179999999999986</c:v>
                </c:pt>
                <c:pt idx="337">
                  <c:v>9.5910000000000011</c:v>
                </c:pt>
                <c:pt idx="338">
                  <c:v>9.5580000000000016</c:v>
                </c:pt>
                <c:pt idx="339">
                  <c:v>9.5279999999999987</c:v>
                </c:pt>
                <c:pt idx="340">
                  <c:v>9.5080000000000009</c:v>
                </c:pt>
                <c:pt idx="341">
                  <c:v>9.4920000000000027</c:v>
                </c:pt>
                <c:pt idx="342">
                  <c:v>9.4820000000000046</c:v>
                </c:pt>
                <c:pt idx="343">
                  <c:v>9.4690000000000047</c:v>
                </c:pt>
                <c:pt idx="344">
                  <c:v>9.4550000000000267</c:v>
                </c:pt>
                <c:pt idx="345">
                  <c:v>9.44</c:v>
                </c:pt>
                <c:pt idx="346">
                  <c:v>9.4190000000000005</c:v>
                </c:pt>
                <c:pt idx="347">
                  <c:v>9.3930000000000007</c:v>
                </c:pt>
                <c:pt idx="348">
                  <c:v>9.3660000000000068</c:v>
                </c:pt>
                <c:pt idx="349">
                  <c:v>9.3360000000000003</c:v>
                </c:pt>
                <c:pt idx="350">
                  <c:v>9.3040000000000003</c:v>
                </c:pt>
                <c:pt idx="351">
                  <c:v>9.270999999999999</c:v>
                </c:pt>
                <c:pt idx="352">
                  <c:v>9.2379999999999995</c:v>
                </c:pt>
                <c:pt idx="353">
                  <c:v>9.2109999999999985</c:v>
                </c:pt>
                <c:pt idx="354">
                  <c:v>9.1840000000000011</c:v>
                </c:pt>
                <c:pt idx="355">
                  <c:v>9.1560000000000006</c:v>
                </c:pt>
                <c:pt idx="356">
                  <c:v>9.1289999999999996</c:v>
                </c:pt>
                <c:pt idx="357">
                  <c:v>9.0990000000000002</c:v>
                </c:pt>
                <c:pt idx="358">
                  <c:v>9.0670000000000002</c:v>
                </c:pt>
                <c:pt idx="359">
                  <c:v>9.0330000000000013</c:v>
                </c:pt>
                <c:pt idx="360">
                  <c:v>9.0010000000000012</c:v>
                </c:pt>
                <c:pt idx="361">
                  <c:v>8.9650000000000247</c:v>
                </c:pt>
                <c:pt idx="362">
                  <c:v>8.927999999999999</c:v>
                </c:pt>
                <c:pt idx="363">
                  <c:v>8.8890000000000047</c:v>
                </c:pt>
                <c:pt idx="364">
                  <c:v>8.847999999999999</c:v>
                </c:pt>
                <c:pt idx="365">
                  <c:v>8.8080000000000016</c:v>
                </c:pt>
                <c:pt idx="366">
                  <c:v>8.761000000000001</c:v>
                </c:pt>
                <c:pt idx="367">
                  <c:v>8.713000000000001</c:v>
                </c:pt>
                <c:pt idx="368">
                  <c:v>8.6670000000000016</c:v>
                </c:pt>
                <c:pt idx="369">
                  <c:v>8.6170000000000009</c:v>
                </c:pt>
                <c:pt idx="370">
                  <c:v>8.5660000000000007</c:v>
                </c:pt>
                <c:pt idx="371">
                  <c:v>8.516</c:v>
                </c:pt>
                <c:pt idx="372">
                  <c:v>8.4620000000000068</c:v>
                </c:pt>
                <c:pt idx="373">
                  <c:v>8.4060000000000006</c:v>
                </c:pt>
                <c:pt idx="374">
                  <c:v>8.3460000000000001</c:v>
                </c:pt>
                <c:pt idx="375">
                  <c:v>8.2790000000000017</c:v>
                </c:pt>
                <c:pt idx="376">
                  <c:v>8.2139999999999986</c:v>
                </c:pt>
                <c:pt idx="377">
                  <c:v>8.1439999999999984</c:v>
                </c:pt>
                <c:pt idx="378">
                  <c:v>8.0710000000000015</c:v>
                </c:pt>
                <c:pt idx="379">
                  <c:v>7.9930000000000003</c:v>
                </c:pt>
                <c:pt idx="380">
                  <c:v>7.9119999999999999</c:v>
                </c:pt>
                <c:pt idx="381">
                  <c:v>7.8319999999999999</c:v>
                </c:pt>
                <c:pt idx="382">
                  <c:v>7.75</c:v>
                </c:pt>
                <c:pt idx="383">
                  <c:v>7.6669999999999945</c:v>
                </c:pt>
                <c:pt idx="384">
                  <c:v>7.5860000000000003</c:v>
                </c:pt>
                <c:pt idx="385">
                  <c:v>7.508</c:v>
                </c:pt>
                <c:pt idx="386">
                  <c:v>7.4320000000000004</c:v>
                </c:pt>
                <c:pt idx="387">
                  <c:v>7.3569999999999975</c:v>
                </c:pt>
                <c:pt idx="388">
                  <c:v>7.282</c:v>
                </c:pt>
                <c:pt idx="389">
                  <c:v>7.2069999999999999</c:v>
                </c:pt>
                <c:pt idx="390">
                  <c:v>7.1349999999999945</c:v>
                </c:pt>
                <c:pt idx="391">
                  <c:v>7.0659999999999945</c:v>
                </c:pt>
                <c:pt idx="392">
                  <c:v>6.9969999999999999</c:v>
                </c:pt>
                <c:pt idx="393">
                  <c:v>6.9329999999999998</c:v>
                </c:pt>
                <c:pt idx="394">
                  <c:v>6.8689999999999856</c:v>
                </c:pt>
                <c:pt idx="395">
                  <c:v>6.8139999999999965</c:v>
                </c:pt>
                <c:pt idx="396">
                  <c:v>6.7639999999999985</c:v>
                </c:pt>
                <c:pt idx="397">
                  <c:v>6.7139999999999995</c:v>
                </c:pt>
                <c:pt idx="398">
                  <c:v>6.6679999999999735</c:v>
                </c:pt>
                <c:pt idx="399">
                  <c:v>6.6209999999999845</c:v>
                </c:pt>
                <c:pt idx="400">
                  <c:v>6.5750000000000002</c:v>
                </c:pt>
                <c:pt idx="401">
                  <c:v>6.5289999999999955</c:v>
                </c:pt>
                <c:pt idx="402">
                  <c:v>6.4870000000000001</c:v>
                </c:pt>
                <c:pt idx="403">
                  <c:v>6.4459999999999997</c:v>
                </c:pt>
                <c:pt idx="404">
                  <c:v>6.4059999999999997</c:v>
                </c:pt>
                <c:pt idx="405">
                  <c:v>6.37</c:v>
                </c:pt>
                <c:pt idx="406">
                  <c:v>6.335</c:v>
                </c:pt>
                <c:pt idx="407">
                  <c:v>6.2960000000000003</c:v>
                </c:pt>
                <c:pt idx="408">
                  <c:v>6.2619999999999996</c:v>
                </c:pt>
                <c:pt idx="409">
                  <c:v>6.2279999999999855</c:v>
                </c:pt>
                <c:pt idx="410">
                  <c:v>6.1969999999999965</c:v>
                </c:pt>
                <c:pt idx="411">
                  <c:v>6.1639999999999855</c:v>
                </c:pt>
                <c:pt idx="412">
                  <c:v>6.1310000000000002</c:v>
                </c:pt>
                <c:pt idx="413">
                  <c:v>6.1019999999999985</c:v>
                </c:pt>
                <c:pt idx="414">
                  <c:v>6.0709999999999997</c:v>
                </c:pt>
                <c:pt idx="415">
                  <c:v>6.0410000000000004</c:v>
                </c:pt>
                <c:pt idx="416">
                  <c:v>6.0139999999999985</c:v>
                </c:pt>
                <c:pt idx="417">
                  <c:v>5.9870000000000001</c:v>
                </c:pt>
                <c:pt idx="418">
                  <c:v>5.9589999999999996</c:v>
                </c:pt>
                <c:pt idx="419">
                  <c:v>5.9329999999999998</c:v>
                </c:pt>
                <c:pt idx="420">
                  <c:v>5.9109999999999996</c:v>
                </c:pt>
                <c:pt idx="421">
                  <c:v>5.8869999999999996</c:v>
                </c:pt>
                <c:pt idx="422">
                  <c:v>5.8619999999999965</c:v>
                </c:pt>
                <c:pt idx="423">
                  <c:v>5.8380000000000001</c:v>
                </c:pt>
                <c:pt idx="424">
                  <c:v>5.8159999999999945</c:v>
                </c:pt>
                <c:pt idx="425">
                  <c:v>5.7960000000000003</c:v>
                </c:pt>
                <c:pt idx="426">
                  <c:v>5.7729999999999997</c:v>
                </c:pt>
                <c:pt idx="427">
                  <c:v>5.7519999999999998</c:v>
                </c:pt>
                <c:pt idx="428">
                  <c:v>5.7279999999999855</c:v>
                </c:pt>
                <c:pt idx="429">
                  <c:v>5.7069999999999999</c:v>
                </c:pt>
                <c:pt idx="430">
                  <c:v>5.6849999999999845</c:v>
                </c:pt>
                <c:pt idx="431">
                  <c:v>5.6639999999999855</c:v>
                </c:pt>
                <c:pt idx="432">
                  <c:v>5.6439999999999975</c:v>
                </c:pt>
                <c:pt idx="433">
                  <c:v>5.6229999999999745</c:v>
                </c:pt>
                <c:pt idx="434">
                  <c:v>5.6069999999999975</c:v>
                </c:pt>
                <c:pt idx="435">
                  <c:v>5.5890000000000004</c:v>
                </c:pt>
                <c:pt idx="436">
                  <c:v>5.5739999999999998</c:v>
                </c:pt>
                <c:pt idx="437">
                  <c:v>5.556</c:v>
                </c:pt>
                <c:pt idx="438">
                  <c:v>5.5389999999999997</c:v>
                </c:pt>
                <c:pt idx="439">
                  <c:v>5.5219999999999985</c:v>
                </c:pt>
                <c:pt idx="440">
                  <c:v>5.5049999999999955</c:v>
                </c:pt>
                <c:pt idx="441">
                  <c:v>5.4939999999999998</c:v>
                </c:pt>
                <c:pt idx="442">
                  <c:v>5.4829999999999997</c:v>
                </c:pt>
                <c:pt idx="443">
                  <c:v>5.4710000000000134</c:v>
                </c:pt>
                <c:pt idx="444">
                  <c:v>5.4610000000000003</c:v>
                </c:pt>
                <c:pt idx="445">
                  <c:v>5.4539999999999997</c:v>
                </c:pt>
                <c:pt idx="446">
                  <c:v>5.4459999999999997</c:v>
                </c:pt>
                <c:pt idx="447">
                  <c:v>5.44</c:v>
                </c:pt>
                <c:pt idx="448">
                  <c:v>5.4349999999999996</c:v>
                </c:pt>
                <c:pt idx="449">
                  <c:v>5.4279999999999955</c:v>
                </c:pt>
                <c:pt idx="450">
                  <c:v>5.4210000000000003</c:v>
                </c:pt>
                <c:pt idx="451">
                  <c:v>5.4160000000000004</c:v>
                </c:pt>
                <c:pt idx="452">
                  <c:v>5.4160000000000004</c:v>
                </c:pt>
                <c:pt idx="453">
                  <c:v>5.4160000000000004</c:v>
                </c:pt>
                <c:pt idx="454">
                  <c:v>5.4119999999999999</c:v>
                </c:pt>
                <c:pt idx="455">
                  <c:v>5.4109999999999996</c:v>
                </c:pt>
                <c:pt idx="456">
                  <c:v>5.41</c:v>
                </c:pt>
                <c:pt idx="457">
                  <c:v>5.41</c:v>
                </c:pt>
                <c:pt idx="458">
                  <c:v>5.4089999999999998</c:v>
                </c:pt>
                <c:pt idx="459">
                  <c:v>5.4080000000000004</c:v>
                </c:pt>
                <c:pt idx="460">
                  <c:v>5.4109999999999996</c:v>
                </c:pt>
                <c:pt idx="461">
                  <c:v>5.41</c:v>
                </c:pt>
                <c:pt idx="462">
                  <c:v>5.4109999999999996</c:v>
                </c:pt>
                <c:pt idx="463">
                  <c:v>5.4139999999999997</c:v>
                </c:pt>
                <c:pt idx="464">
                  <c:v>5.4169999999999998</c:v>
                </c:pt>
                <c:pt idx="465">
                  <c:v>5.4189999999999996</c:v>
                </c:pt>
                <c:pt idx="466">
                  <c:v>5.4189999999999996</c:v>
                </c:pt>
                <c:pt idx="467">
                  <c:v>5.4210000000000003</c:v>
                </c:pt>
                <c:pt idx="468">
                  <c:v>5.4249999999999945</c:v>
                </c:pt>
                <c:pt idx="469">
                  <c:v>5.4290000000000003</c:v>
                </c:pt>
                <c:pt idx="470">
                  <c:v>5.4329999999999998</c:v>
                </c:pt>
                <c:pt idx="471">
                  <c:v>5.4349999999999996</c:v>
                </c:pt>
                <c:pt idx="472">
                  <c:v>5.4370000000000003</c:v>
                </c:pt>
                <c:pt idx="473">
                  <c:v>5.444</c:v>
                </c:pt>
                <c:pt idx="474">
                  <c:v>5.452</c:v>
                </c:pt>
                <c:pt idx="475">
                  <c:v>5.4580000000000002</c:v>
                </c:pt>
                <c:pt idx="476">
                  <c:v>5.4669999999999996</c:v>
                </c:pt>
                <c:pt idx="477">
                  <c:v>5.4749999999999996</c:v>
                </c:pt>
                <c:pt idx="478">
                  <c:v>5.4850000000000003</c:v>
                </c:pt>
                <c:pt idx="479">
                  <c:v>5.4930000000000003</c:v>
                </c:pt>
                <c:pt idx="480">
                  <c:v>5.4980000000000002</c:v>
                </c:pt>
                <c:pt idx="481">
                  <c:v>5.5049999999999955</c:v>
                </c:pt>
                <c:pt idx="482">
                  <c:v>5.5090000000000003</c:v>
                </c:pt>
                <c:pt idx="483">
                  <c:v>5.516</c:v>
                </c:pt>
                <c:pt idx="484">
                  <c:v>5.5219999999999985</c:v>
                </c:pt>
                <c:pt idx="485">
                  <c:v>5.5309999999999997</c:v>
                </c:pt>
              </c:numCache>
            </c:numRef>
          </c:yVal>
          <c:smooth val="1"/>
        </c:ser>
        <c:ser>
          <c:idx val="0"/>
          <c:order val="1"/>
          <c:tx>
            <c:v>b</c:v>
          </c:tx>
          <c:marker>
            <c:symbol val="none"/>
          </c:marker>
          <c:xVal>
            <c:numRef>
              <c:f>UCV_SHV15_ELIANA_LUIS_TPR!$A$2:$A$560</c:f>
              <c:numCache>
                <c:formatCode>General</c:formatCode>
                <c:ptCount val="559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</c:numCache>
            </c:numRef>
          </c:xVal>
          <c:yVal>
            <c:numRef>
              <c:f>UCV_SHV15_ELIANA_LUIS_TPR!$D$2:$D$560</c:f>
              <c:numCache>
                <c:formatCode>General</c:formatCode>
                <c:ptCount val="559"/>
                <c:pt idx="0">
                  <c:v>5.2279999999999855</c:v>
                </c:pt>
                <c:pt idx="1">
                  <c:v>5.22</c:v>
                </c:pt>
                <c:pt idx="2">
                  <c:v>5.2119999999999997</c:v>
                </c:pt>
                <c:pt idx="3">
                  <c:v>5.2080000000000002</c:v>
                </c:pt>
                <c:pt idx="4">
                  <c:v>5.2050000000000001</c:v>
                </c:pt>
                <c:pt idx="5">
                  <c:v>5.1979999999999773</c:v>
                </c:pt>
                <c:pt idx="6">
                  <c:v>5.1929999999999845</c:v>
                </c:pt>
                <c:pt idx="7">
                  <c:v>5.1890000000000001</c:v>
                </c:pt>
                <c:pt idx="8">
                  <c:v>5.1849999999999845</c:v>
                </c:pt>
                <c:pt idx="9">
                  <c:v>5.1829999999999945</c:v>
                </c:pt>
                <c:pt idx="10">
                  <c:v>5.1819999999999995</c:v>
                </c:pt>
                <c:pt idx="11">
                  <c:v>5.1839999999999975</c:v>
                </c:pt>
                <c:pt idx="12">
                  <c:v>5.1859999999999955</c:v>
                </c:pt>
                <c:pt idx="13">
                  <c:v>5.1879999999999855</c:v>
                </c:pt>
                <c:pt idx="14">
                  <c:v>5.1899999999999995</c:v>
                </c:pt>
                <c:pt idx="15">
                  <c:v>5.1909999999999945</c:v>
                </c:pt>
                <c:pt idx="16">
                  <c:v>5.1909999999999945</c:v>
                </c:pt>
                <c:pt idx="17">
                  <c:v>5.1890000000000001</c:v>
                </c:pt>
                <c:pt idx="18">
                  <c:v>5.1890000000000001</c:v>
                </c:pt>
                <c:pt idx="19">
                  <c:v>5.1899999999999995</c:v>
                </c:pt>
                <c:pt idx="20">
                  <c:v>5.1899999999999995</c:v>
                </c:pt>
                <c:pt idx="21">
                  <c:v>5.1890000000000001</c:v>
                </c:pt>
                <c:pt idx="22">
                  <c:v>5.1869999999999985</c:v>
                </c:pt>
                <c:pt idx="23">
                  <c:v>5.1859999999999955</c:v>
                </c:pt>
                <c:pt idx="24">
                  <c:v>5.1819999999999995</c:v>
                </c:pt>
                <c:pt idx="25">
                  <c:v>5.1779999999999955</c:v>
                </c:pt>
                <c:pt idx="26">
                  <c:v>5.1719999999999997</c:v>
                </c:pt>
                <c:pt idx="27">
                  <c:v>5.1659999999999773</c:v>
                </c:pt>
                <c:pt idx="28">
                  <c:v>5.1609999999999845</c:v>
                </c:pt>
                <c:pt idx="29">
                  <c:v>5.1559999999999855</c:v>
                </c:pt>
                <c:pt idx="30">
                  <c:v>5.1539999999999955</c:v>
                </c:pt>
                <c:pt idx="31">
                  <c:v>5.1509999999999945</c:v>
                </c:pt>
                <c:pt idx="32">
                  <c:v>5.1479999999999855</c:v>
                </c:pt>
                <c:pt idx="33">
                  <c:v>5.1459999999999955</c:v>
                </c:pt>
                <c:pt idx="34">
                  <c:v>5.1429999999999945</c:v>
                </c:pt>
                <c:pt idx="35">
                  <c:v>5.14</c:v>
                </c:pt>
                <c:pt idx="36">
                  <c:v>5.1349999999999945</c:v>
                </c:pt>
                <c:pt idx="37">
                  <c:v>5.1319999999999997</c:v>
                </c:pt>
                <c:pt idx="38">
                  <c:v>5.1269999999999945</c:v>
                </c:pt>
                <c:pt idx="39">
                  <c:v>5.1209999999999845</c:v>
                </c:pt>
                <c:pt idx="40">
                  <c:v>5.1169999999999956</c:v>
                </c:pt>
                <c:pt idx="41">
                  <c:v>5.1119999999999965</c:v>
                </c:pt>
                <c:pt idx="42">
                  <c:v>5.1099999999999985</c:v>
                </c:pt>
                <c:pt idx="43">
                  <c:v>5.1039999999999965</c:v>
                </c:pt>
                <c:pt idx="44">
                  <c:v>5.0990000000000002</c:v>
                </c:pt>
                <c:pt idx="45">
                  <c:v>5.0949999999999855</c:v>
                </c:pt>
                <c:pt idx="46">
                  <c:v>5.0960000000000001</c:v>
                </c:pt>
                <c:pt idx="47">
                  <c:v>5.0910000000000002</c:v>
                </c:pt>
                <c:pt idx="48">
                  <c:v>5.0890000000000004</c:v>
                </c:pt>
                <c:pt idx="49">
                  <c:v>5.0880000000000001</c:v>
                </c:pt>
                <c:pt idx="50">
                  <c:v>5.0869999999999997</c:v>
                </c:pt>
                <c:pt idx="51">
                  <c:v>5.085</c:v>
                </c:pt>
                <c:pt idx="52">
                  <c:v>5.0810000000000004</c:v>
                </c:pt>
                <c:pt idx="53">
                  <c:v>5.0789999999999997</c:v>
                </c:pt>
                <c:pt idx="54">
                  <c:v>5.0780000000000003</c:v>
                </c:pt>
                <c:pt idx="55">
                  <c:v>5.0759999999999996</c:v>
                </c:pt>
                <c:pt idx="56">
                  <c:v>5.077</c:v>
                </c:pt>
                <c:pt idx="57">
                  <c:v>5.077</c:v>
                </c:pt>
                <c:pt idx="58">
                  <c:v>5.077</c:v>
                </c:pt>
                <c:pt idx="59">
                  <c:v>5.0759999999999996</c:v>
                </c:pt>
                <c:pt idx="60">
                  <c:v>5.077</c:v>
                </c:pt>
                <c:pt idx="61">
                  <c:v>5.0780000000000003</c:v>
                </c:pt>
                <c:pt idx="62">
                  <c:v>5.0780000000000003</c:v>
                </c:pt>
                <c:pt idx="63">
                  <c:v>5.0780000000000003</c:v>
                </c:pt>
                <c:pt idx="64">
                  <c:v>5.077</c:v>
                </c:pt>
                <c:pt idx="65">
                  <c:v>5.0750000000000002</c:v>
                </c:pt>
                <c:pt idx="66">
                  <c:v>5.0759999999999996</c:v>
                </c:pt>
                <c:pt idx="67">
                  <c:v>5.0750000000000002</c:v>
                </c:pt>
                <c:pt idx="68">
                  <c:v>5.0739999999999998</c:v>
                </c:pt>
                <c:pt idx="69">
                  <c:v>5.0739999999999998</c:v>
                </c:pt>
                <c:pt idx="70">
                  <c:v>5.0720000000000001</c:v>
                </c:pt>
                <c:pt idx="71">
                  <c:v>5.0709999999999997</c:v>
                </c:pt>
                <c:pt idx="72">
                  <c:v>5.07</c:v>
                </c:pt>
                <c:pt idx="73">
                  <c:v>5.07</c:v>
                </c:pt>
                <c:pt idx="74">
                  <c:v>5.0679999999999845</c:v>
                </c:pt>
                <c:pt idx="75">
                  <c:v>5.0669999999999975</c:v>
                </c:pt>
                <c:pt idx="76">
                  <c:v>5.0669999999999975</c:v>
                </c:pt>
                <c:pt idx="77">
                  <c:v>5.0629999999999855</c:v>
                </c:pt>
                <c:pt idx="78">
                  <c:v>5.0609999999999955</c:v>
                </c:pt>
                <c:pt idx="79">
                  <c:v>5.0590000000000002</c:v>
                </c:pt>
                <c:pt idx="80">
                  <c:v>5.0590000000000002</c:v>
                </c:pt>
                <c:pt idx="81">
                  <c:v>5.0590000000000002</c:v>
                </c:pt>
                <c:pt idx="82">
                  <c:v>5.0579999999999945</c:v>
                </c:pt>
                <c:pt idx="83">
                  <c:v>5.056</c:v>
                </c:pt>
                <c:pt idx="84">
                  <c:v>5.0549999999999855</c:v>
                </c:pt>
                <c:pt idx="85">
                  <c:v>5.0549999999999855</c:v>
                </c:pt>
                <c:pt idx="86">
                  <c:v>5.056</c:v>
                </c:pt>
                <c:pt idx="87">
                  <c:v>5.0579999999999945</c:v>
                </c:pt>
                <c:pt idx="88">
                  <c:v>5.0609999999999955</c:v>
                </c:pt>
                <c:pt idx="89">
                  <c:v>5.0609999999999955</c:v>
                </c:pt>
                <c:pt idx="90">
                  <c:v>5.0619999999999985</c:v>
                </c:pt>
                <c:pt idx="91">
                  <c:v>5.0649999999999773</c:v>
                </c:pt>
                <c:pt idx="92">
                  <c:v>5.0639999999999965</c:v>
                </c:pt>
                <c:pt idx="93">
                  <c:v>5.0649999999999773</c:v>
                </c:pt>
                <c:pt idx="94">
                  <c:v>5.0659999999999945</c:v>
                </c:pt>
                <c:pt idx="95">
                  <c:v>5.069</c:v>
                </c:pt>
                <c:pt idx="96">
                  <c:v>5.0669999999999975</c:v>
                </c:pt>
                <c:pt idx="97">
                  <c:v>5.0669999999999975</c:v>
                </c:pt>
                <c:pt idx="98">
                  <c:v>5.0679999999999845</c:v>
                </c:pt>
                <c:pt idx="99">
                  <c:v>5.0659999999999945</c:v>
                </c:pt>
                <c:pt idx="100">
                  <c:v>5.0649999999999773</c:v>
                </c:pt>
                <c:pt idx="101">
                  <c:v>5.0629999999999855</c:v>
                </c:pt>
                <c:pt idx="102">
                  <c:v>5.0629999999999855</c:v>
                </c:pt>
                <c:pt idx="103">
                  <c:v>5.0629999999999855</c:v>
                </c:pt>
                <c:pt idx="104">
                  <c:v>5.0629999999999855</c:v>
                </c:pt>
                <c:pt idx="105">
                  <c:v>5.0609999999999955</c:v>
                </c:pt>
                <c:pt idx="106">
                  <c:v>5.0569999999999995</c:v>
                </c:pt>
                <c:pt idx="107">
                  <c:v>5.05</c:v>
                </c:pt>
                <c:pt idx="108">
                  <c:v>5.0460000000000003</c:v>
                </c:pt>
                <c:pt idx="109">
                  <c:v>5.0430000000000001</c:v>
                </c:pt>
                <c:pt idx="110">
                  <c:v>5.0380000000000003</c:v>
                </c:pt>
                <c:pt idx="111">
                  <c:v>5.032</c:v>
                </c:pt>
                <c:pt idx="112">
                  <c:v>5.0239999999999965</c:v>
                </c:pt>
                <c:pt idx="113">
                  <c:v>5.0179999999999945</c:v>
                </c:pt>
                <c:pt idx="114">
                  <c:v>5.0119999999999996</c:v>
                </c:pt>
                <c:pt idx="115">
                  <c:v>5.0030000000000001</c:v>
                </c:pt>
                <c:pt idx="116">
                  <c:v>4.9939999999999998</c:v>
                </c:pt>
                <c:pt idx="117">
                  <c:v>4.9829999999999997</c:v>
                </c:pt>
                <c:pt idx="118">
                  <c:v>4.9690000000000003</c:v>
                </c:pt>
                <c:pt idx="119">
                  <c:v>4.9569999999999999</c:v>
                </c:pt>
                <c:pt idx="120">
                  <c:v>4.944</c:v>
                </c:pt>
                <c:pt idx="121">
                  <c:v>4.9300000000000024</c:v>
                </c:pt>
                <c:pt idx="122">
                  <c:v>4.915</c:v>
                </c:pt>
                <c:pt idx="123">
                  <c:v>4.8979999999999855</c:v>
                </c:pt>
                <c:pt idx="124">
                  <c:v>4.8780000000000001</c:v>
                </c:pt>
                <c:pt idx="125">
                  <c:v>4.8579999999999846</c:v>
                </c:pt>
                <c:pt idx="126">
                  <c:v>4.8380000000000001</c:v>
                </c:pt>
                <c:pt idx="127">
                  <c:v>4.8199999999999985</c:v>
                </c:pt>
                <c:pt idx="128">
                  <c:v>4.8010000000000002</c:v>
                </c:pt>
                <c:pt idx="129">
                  <c:v>4.7850000000000001</c:v>
                </c:pt>
                <c:pt idx="130">
                  <c:v>4.7709999999999999</c:v>
                </c:pt>
                <c:pt idx="131">
                  <c:v>4.7569999999999997</c:v>
                </c:pt>
                <c:pt idx="132">
                  <c:v>4.742</c:v>
                </c:pt>
                <c:pt idx="133">
                  <c:v>4.7309999999999999</c:v>
                </c:pt>
                <c:pt idx="134">
                  <c:v>4.7239999999999975</c:v>
                </c:pt>
                <c:pt idx="135">
                  <c:v>4.718</c:v>
                </c:pt>
                <c:pt idx="136">
                  <c:v>4.7160000000000002</c:v>
                </c:pt>
                <c:pt idx="137">
                  <c:v>4.7149999999999945</c:v>
                </c:pt>
                <c:pt idx="138">
                  <c:v>4.7169999999999996</c:v>
                </c:pt>
                <c:pt idx="139">
                  <c:v>4.7190000000000003</c:v>
                </c:pt>
                <c:pt idx="140">
                  <c:v>4.7210000000000001</c:v>
                </c:pt>
                <c:pt idx="141">
                  <c:v>4.7249999999999845</c:v>
                </c:pt>
                <c:pt idx="142">
                  <c:v>4.7279999999999855</c:v>
                </c:pt>
                <c:pt idx="143">
                  <c:v>4.7350000000000003</c:v>
                </c:pt>
                <c:pt idx="144">
                  <c:v>4.7409999999999997</c:v>
                </c:pt>
                <c:pt idx="145">
                  <c:v>4.7469999999999999</c:v>
                </c:pt>
                <c:pt idx="146">
                  <c:v>4.7539999999999996</c:v>
                </c:pt>
                <c:pt idx="147">
                  <c:v>4.7649999999999855</c:v>
                </c:pt>
                <c:pt idx="148">
                  <c:v>4.7789999999999999</c:v>
                </c:pt>
                <c:pt idx="149">
                  <c:v>4.7949999999999955</c:v>
                </c:pt>
                <c:pt idx="150">
                  <c:v>4.8129999999999855</c:v>
                </c:pt>
                <c:pt idx="151">
                  <c:v>4.835</c:v>
                </c:pt>
                <c:pt idx="152">
                  <c:v>4.8609999999999856</c:v>
                </c:pt>
                <c:pt idx="153">
                  <c:v>4.891</c:v>
                </c:pt>
                <c:pt idx="154">
                  <c:v>4.9269999999999996</c:v>
                </c:pt>
                <c:pt idx="155">
                  <c:v>4.9700000000000024</c:v>
                </c:pt>
                <c:pt idx="156">
                  <c:v>5.0229999999999855</c:v>
                </c:pt>
                <c:pt idx="157">
                  <c:v>5.08</c:v>
                </c:pt>
                <c:pt idx="158">
                  <c:v>5.1419999999999995</c:v>
                </c:pt>
                <c:pt idx="159">
                  <c:v>5.2130000000000001</c:v>
                </c:pt>
                <c:pt idx="160">
                  <c:v>5.2960000000000003</c:v>
                </c:pt>
                <c:pt idx="161">
                  <c:v>5.3929999999999945</c:v>
                </c:pt>
                <c:pt idx="162">
                  <c:v>5.5030000000000001</c:v>
                </c:pt>
                <c:pt idx="163">
                  <c:v>5.6259999999999764</c:v>
                </c:pt>
                <c:pt idx="164">
                  <c:v>5.7629999999999955</c:v>
                </c:pt>
                <c:pt idx="165">
                  <c:v>5.9160000000000004</c:v>
                </c:pt>
                <c:pt idx="166">
                  <c:v>6.0869999999999997</c:v>
                </c:pt>
                <c:pt idx="167">
                  <c:v>6.2700000000000014</c:v>
                </c:pt>
                <c:pt idx="168">
                  <c:v>6.3659999999999846</c:v>
                </c:pt>
                <c:pt idx="169">
                  <c:v>6.468</c:v>
                </c:pt>
                <c:pt idx="170">
                  <c:v>6.5780000000000003</c:v>
                </c:pt>
                <c:pt idx="171">
                  <c:v>6.6829999999999945</c:v>
                </c:pt>
                <c:pt idx="172">
                  <c:v>6.8049999999999855</c:v>
                </c:pt>
                <c:pt idx="173">
                  <c:v>6.9180000000000001</c:v>
                </c:pt>
                <c:pt idx="174">
                  <c:v>7.0490000000000004</c:v>
                </c:pt>
                <c:pt idx="175">
                  <c:v>7.1719999999999997</c:v>
                </c:pt>
                <c:pt idx="176">
                  <c:v>7.3119999999999985</c:v>
                </c:pt>
                <c:pt idx="177">
                  <c:v>7.4569999999999999</c:v>
                </c:pt>
                <c:pt idx="178">
                  <c:v>7.6099999999999985</c:v>
                </c:pt>
                <c:pt idx="179">
                  <c:v>7.766</c:v>
                </c:pt>
                <c:pt idx="180">
                  <c:v>7.9320000000000004</c:v>
                </c:pt>
                <c:pt idx="181">
                  <c:v>8.0890000000000004</c:v>
                </c:pt>
                <c:pt idx="182">
                  <c:v>8.27</c:v>
                </c:pt>
                <c:pt idx="183">
                  <c:v>8.4590000000000067</c:v>
                </c:pt>
                <c:pt idx="184">
                  <c:v>8.6530000000000005</c:v>
                </c:pt>
                <c:pt idx="185">
                  <c:v>8.7560000000000002</c:v>
                </c:pt>
                <c:pt idx="186">
                  <c:v>8.8590000000000266</c:v>
                </c:pt>
                <c:pt idx="187">
                  <c:v>9.0570000000000004</c:v>
                </c:pt>
                <c:pt idx="188">
                  <c:v>9.1710000000000012</c:v>
                </c:pt>
                <c:pt idx="189">
                  <c:v>9.2809999999999988</c:v>
                </c:pt>
                <c:pt idx="190">
                  <c:v>9.4720000000000066</c:v>
                </c:pt>
                <c:pt idx="191">
                  <c:v>9.6130000000000013</c:v>
                </c:pt>
                <c:pt idx="192">
                  <c:v>9.7429999999999986</c:v>
                </c:pt>
                <c:pt idx="193">
                  <c:v>9.9340000000000011</c:v>
                </c:pt>
                <c:pt idx="194">
                  <c:v>10.097</c:v>
                </c:pt>
                <c:pt idx="195">
                  <c:v>10.258000000000001</c:v>
                </c:pt>
                <c:pt idx="196">
                  <c:v>10.455000000000052</c:v>
                </c:pt>
                <c:pt idx="197">
                  <c:v>10.627999999999998</c:v>
                </c:pt>
                <c:pt idx="198">
                  <c:v>10.803000000000004</c:v>
                </c:pt>
                <c:pt idx="199">
                  <c:v>11.005000000000004</c:v>
                </c:pt>
                <c:pt idx="200">
                  <c:v>11.2</c:v>
                </c:pt>
                <c:pt idx="201">
                  <c:v>11.307</c:v>
                </c:pt>
                <c:pt idx="202">
                  <c:v>11.394</c:v>
                </c:pt>
                <c:pt idx="203">
                  <c:v>11.588000000000001</c:v>
                </c:pt>
                <c:pt idx="204">
                  <c:v>11.785</c:v>
                </c:pt>
                <c:pt idx="205">
                  <c:v>11.915000000000004</c:v>
                </c:pt>
                <c:pt idx="206">
                  <c:v>12.045</c:v>
                </c:pt>
                <c:pt idx="207">
                  <c:v>12.249000000000001</c:v>
                </c:pt>
                <c:pt idx="208">
                  <c:v>12.442</c:v>
                </c:pt>
                <c:pt idx="209">
                  <c:v>12.588000000000001</c:v>
                </c:pt>
                <c:pt idx="210">
                  <c:v>12.733999999999998</c:v>
                </c:pt>
                <c:pt idx="211">
                  <c:v>12.932</c:v>
                </c:pt>
                <c:pt idx="212">
                  <c:v>13.129</c:v>
                </c:pt>
                <c:pt idx="213">
                  <c:v>13.308</c:v>
                </c:pt>
                <c:pt idx="214">
                  <c:v>13.489000000000004</c:v>
                </c:pt>
                <c:pt idx="215">
                  <c:v>13.689</c:v>
                </c:pt>
                <c:pt idx="216">
                  <c:v>13.886000000000006</c:v>
                </c:pt>
                <c:pt idx="217">
                  <c:v>14.09</c:v>
                </c:pt>
                <c:pt idx="218">
                  <c:v>14.191000000000001</c:v>
                </c:pt>
                <c:pt idx="219">
                  <c:v>14.298999999999999</c:v>
                </c:pt>
                <c:pt idx="220">
                  <c:v>14.499000000000002</c:v>
                </c:pt>
                <c:pt idx="221">
                  <c:v>14.699</c:v>
                </c:pt>
                <c:pt idx="222">
                  <c:v>14.897</c:v>
                </c:pt>
                <c:pt idx="223">
                  <c:v>15.031000000000001</c:v>
                </c:pt>
                <c:pt idx="224">
                  <c:v>15.168000000000001</c:v>
                </c:pt>
                <c:pt idx="225">
                  <c:v>15.367000000000004</c:v>
                </c:pt>
                <c:pt idx="226">
                  <c:v>15.563000000000002</c:v>
                </c:pt>
                <c:pt idx="227">
                  <c:v>15.763</c:v>
                </c:pt>
                <c:pt idx="228">
                  <c:v>15.928000000000001</c:v>
                </c:pt>
                <c:pt idx="229">
                  <c:v>16.097000000000001</c:v>
                </c:pt>
                <c:pt idx="230">
                  <c:v>16.300999999999988</c:v>
                </c:pt>
                <c:pt idx="231">
                  <c:v>16.506</c:v>
                </c:pt>
                <c:pt idx="232">
                  <c:v>16.707999999999988</c:v>
                </c:pt>
                <c:pt idx="233">
                  <c:v>16.89</c:v>
                </c:pt>
                <c:pt idx="234">
                  <c:v>17.065999999999903</c:v>
                </c:pt>
                <c:pt idx="235">
                  <c:v>17.254999999999999</c:v>
                </c:pt>
                <c:pt idx="236">
                  <c:v>17.454999999999988</c:v>
                </c:pt>
                <c:pt idx="237">
                  <c:v>17.643000000000001</c:v>
                </c:pt>
                <c:pt idx="238">
                  <c:v>17.838000000000001</c:v>
                </c:pt>
                <c:pt idx="239">
                  <c:v>17.963999999999896</c:v>
                </c:pt>
                <c:pt idx="240">
                  <c:v>18.096</c:v>
                </c:pt>
                <c:pt idx="241">
                  <c:v>18.295000000000002</c:v>
                </c:pt>
                <c:pt idx="242">
                  <c:v>18.495999999999896</c:v>
                </c:pt>
                <c:pt idx="243">
                  <c:v>18.701000000000001</c:v>
                </c:pt>
                <c:pt idx="244">
                  <c:v>18.907</c:v>
                </c:pt>
                <c:pt idx="245">
                  <c:v>19.038</c:v>
                </c:pt>
                <c:pt idx="246">
                  <c:v>19.163</c:v>
                </c:pt>
                <c:pt idx="247">
                  <c:v>19.364000000000001</c:v>
                </c:pt>
                <c:pt idx="248">
                  <c:v>19.562999999999899</c:v>
                </c:pt>
                <c:pt idx="249">
                  <c:v>19.763999999999989</c:v>
                </c:pt>
                <c:pt idx="250">
                  <c:v>19.965999999999877</c:v>
                </c:pt>
                <c:pt idx="251">
                  <c:v>20.114000000000107</c:v>
                </c:pt>
                <c:pt idx="252">
                  <c:v>20.259</c:v>
                </c:pt>
                <c:pt idx="253">
                  <c:v>20.462999999999873</c:v>
                </c:pt>
                <c:pt idx="254">
                  <c:v>20.669</c:v>
                </c:pt>
                <c:pt idx="255">
                  <c:v>20.873999999999999</c:v>
                </c:pt>
                <c:pt idx="256">
                  <c:v>21.08</c:v>
                </c:pt>
                <c:pt idx="257">
                  <c:v>21.228999999999989</c:v>
                </c:pt>
                <c:pt idx="258">
                  <c:v>21.37</c:v>
                </c:pt>
                <c:pt idx="259">
                  <c:v>21.57</c:v>
                </c:pt>
                <c:pt idx="260">
                  <c:v>21.763999999999989</c:v>
                </c:pt>
                <c:pt idx="261">
                  <c:v>21.97</c:v>
                </c:pt>
                <c:pt idx="262">
                  <c:v>22.178000000000001</c:v>
                </c:pt>
                <c:pt idx="263">
                  <c:v>22.321000000000005</c:v>
                </c:pt>
                <c:pt idx="264">
                  <c:v>22.460999999999895</c:v>
                </c:pt>
                <c:pt idx="265">
                  <c:v>22.664999999999999</c:v>
                </c:pt>
                <c:pt idx="266">
                  <c:v>22.869</c:v>
                </c:pt>
                <c:pt idx="267">
                  <c:v>23.071000000000005</c:v>
                </c:pt>
                <c:pt idx="268">
                  <c:v>23.271999999999988</c:v>
                </c:pt>
                <c:pt idx="269">
                  <c:v>23.393000000000001</c:v>
                </c:pt>
                <c:pt idx="270">
                  <c:v>23.518999999999988</c:v>
                </c:pt>
                <c:pt idx="271">
                  <c:v>23.721999999999987</c:v>
                </c:pt>
                <c:pt idx="272">
                  <c:v>23.919999999999987</c:v>
                </c:pt>
                <c:pt idx="273">
                  <c:v>24.12</c:v>
                </c:pt>
                <c:pt idx="274">
                  <c:v>24.318000000000001</c:v>
                </c:pt>
                <c:pt idx="275">
                  <c:v>24.423999999999989</c:v>
                </c:pt>
                <c:pt idx="276">
                  <c:v>24.521999999999988</c:v>
                </c:pt>
                <c:pt idx="277">
                  <c:v>24.725999999999907</c:v>
                </c:pt>
                <c:pt idx="278">
                  <c:v>24.925999999999888</c:v>
                </c:pt>
                <c:pt idx="279">
                  <c:v>25.131000000000103</c:v>
                </c:pt>
                <c:pt idx="280">
                  <c:v>25.294</c:v>
                </c:pt>
                <c:pt idx="281">
                  <c:v>25.456</c:v>
                </c:pt>
                <c:pt idx="282">
                  <c:v>25.664000000000001</c:v>
                </c:pt>
                <c:pt idx="283">
                  <c:v>25.873000000000001</c:v>
                </c:pt>
                <c:pt idx="284">
                  <c:v>26.073</c:v>
                </c:pt>
                <c:pt idx="285">
                  <c:v>26.189</c:v>
                </c:pt>
                <c:pt idx="286">
                  <c:v>26.315999999999999</c:v>
                </c:pt>
                <c:pt idx="287">
                  <c:v>26.516999999999999</c:v>
                </c:pt>
                <c:pt idx="288">
                  <c:v>26.715</c:v>
                </c:pt>
                <c:pt idx="289">
                  <c:v>26.896000000000001</c:v>
                </c:pt>
                <c:pt idx="290">
                  <c:v>27.071999999999999</c:v>
                </c:pt>
                <c:pt idx="291">
                  <c:v>27.263000000000002</c:v>
                </c:pt>
                <c:pt idx="292">
                  <c:v>27.459</c:v>
                </c:pt>
                <c:pt idx="293">
                  <c:v>27.584</c:v>
                </c:pt>
                <c:pt idx="294">
                  <c:v>27.71</c:v>
                </c:pt>
                <c:pt idx="295">
                  <c:v>27.911000000000001</c:v>
                </c:pt>
                <c:pt idx="296">
                  <c:v>28.062999999999899</c:v>
                </c:pt>
                <c:pt idx="297">
                  <c:v>28.204999999999988</c:v>
                </c:pt>
                <c:pt idx="298">
                  <c:v>28.385000000000002</c:v>
                </c:pt>
                <c:pt idx="299">
                  <c:v>28.577000000000005</c:v>
                </c:pt>
                <c:pt idx="300">
                  <c:v>28.692</c:v>
                </c:pt>
                <c:pt idx="301">
                  <c:v>28.643000000000001</c:v>
                </c:pt>
                <c:pt idx="302">
                  <c:v>28.478000000000002</c:v>
                </c:pt>
                <c:pt idx="303">
                  <c:v>28.332000000000001</c:v>
                </c:pt>
                <c:pt idx="304">
                  <c:v>28.193000000000001</c:v>
                </c:pt>
                <c:pt idx="305">
                  <c:v>28.001000000000001</c:v>
                </c:pt>
                <c:pt idx="306">
                  <c:v>27.882999999999907</c:v>
                </c:pt>
                <c:pt idx="307">
                  <c:v>27.777000000000001</c:v>
                </c:pt>
                <c:pt idx="308">
                  <c:v>27.577000000000005</c:v>
                </c:pt>
                <c:pt idx="309">
                  <c:v>27.407999999999987</c:v>
                </c:pt>
                <c:pt idx="310">
                  <c:v>27.24</c:v>
                </c:pt>
                <c:pt idx="311">
                  <c:v>27.035</c:v>
                </c:pt>
                <c:pt idx="312">
                  <c:v>26.834000000000035</c:v>
                </c:pt>
                <c:pt idx="313">
                  <c:v>26.72</c:v>
                </c:pt>
                <c:pt idx="314">
                  <c:v>26.619000000000035</c:v>
                </c:pt>
                <c:pt idx="315">
                  <c:v>26.419999999999987</c:v>
                </c:pt>
                <c:pt idx="316">
                  <c:v>26.22</c:v>
                </c:pt>
                <c:pt idx="317">
                  <c:v>26.079000000000001</c:v>
                </c:pt>
                <c:pt idx="318">
                  <c:v>25.939</c:v>
                </c:pt>
                <c:pt idx="319">
                  <c:v>25.747</c:v>
                </c:pt>
                <c:pt idx="320">
                  <c:v>25.545999999999989</c:v>
                </c:pt>
                <c:pt idx="321">
                  <c:v>25.388000000000002</c:v>
                </c:pt>
                <c:pt idx="322">
                  <c:v>25.228000000000002</c:v>
                </c:pt>
                <c:pt idx="323">
                  <c:v>25.029</c:v>
                </c:pt>
                <c:pt idx="324">
                  <c:v>24.827999999999999</c:v>
                </c:pt>
                <c:pt idx="325">
                  <c:v>24.673999999999999</c:v>
                </c:pt>
                <c:pt idx="326">
                  <c:v>24.524000000000001</c:v>
                </c:pt>
                <c:pt idx="327">
                  <c:v>24.332999999999988</c:v>
                </c:pt>
                <c:pt idx="328">
                  <c:v>24.131000000000103</c:v>
                </c:pt>
                <c:pt idx="329">
                  <c:v>23.981999999999989</c:v>
                </c:pt>
                <c:pt idx="330">
                  <c:v>23.837000000000035</c:v>
                </c:pt>
                <c:pt idx="331">
                  <c:v>23.632999999999999</c:v>
                </c:pt>
                <c:pt idx="332">
                  <c:v>23.428999999999888</c:v>
                </c:pt>
                <c:pt idx="333">
                  <c:v>23.312999999999999</c:v>
                </c:pt>
                <c:pt idx="334">
                  <c:v>23.199000000000005</c:v>
                </c:pt>
                <c:pt idx="335">
                  <c:v>23.004000000000001</c:v>
                </c:pt>
                <c:pt idx="336">
                  <c:v>22.806000000000001</c:v>
                </c:pt>
                <c:pt idx="337">
                  <c:v>22.706</c:v>
                </c:pt>
                <c:pt idx="338">
                  <c:v>22.603999999999999</c:v>
                </c:pt>
                <c:pt idx="339">
                  <c:v>22.411000000000001</c:v>
                </c:pt>
                <c:pt idx="340">
                  <c:v>22.231999999999999</c:v>
                </c:pt>
                <c:pt idx="341">
                  <c:v>22.055</c:v>
                </c:pt>
                <c:pt idx="342">
                  <c:v>21.858000000000001</c:v>
                </c:pt>
                <c:pt idx="343">
                  <c:v>21.704000000000001</c:v>
                </c:pt>
                <c:pt idx="344">
                  <c:v>21.547999999999988</c:v>
                </c:pt>
                <c:pt idx="345">
                  <c:v>21.352</c:v>
                </c:pt>
                <c:pt idx="346">
                  <c:v>21.228000000000002</c:v>
                </c:pt>
                <c:pt idx="347">
                  <c:v>21.094999999999999</c:v>
                </c:pt>
                <c:pt idx="348">
                  <c:v>20.896000000000001</c:v>
                </c:pt>
                <c:pt idx="349">
                  <c:v>20.797999999999988</c:v>
                </c:pt>
                <c:pt idx="350">
                  <c:v>20.693000000000001</c:v>
                </c:pt>
                <c:pt idx="351">
                  <c:v>20.516999999999999</c:v>
                </c:pt>
                <c:pt idx="352">
                  <c:v>20.341000000000001</c:v>
                </c:pt>
                <c:pt idx="353">
                  <c:v>20.184000000000001</c:v>
                </c:pt>
                <c:pt idx="354">
                  <c:v>20.023</c:v>
                </c:pt>
                <c:pt idx="355">
                  <c:v>19.876999999999999</c:v>
                </c:pt>
                <c:pt idx="356">
                  <c:v>19.731000000000005</c:v>
                </c:pt>
                <c:pt idx="357">
                  <c:v>19.600999999999999</c:v>
                </c:pt>
                <c:pt idx="358">
                  <c:v>19.475999999999907</c:v>
                </c:pt>
                <c:pt idx="359">
                  <c:v>19.350000000000001</c:v>
                </c:pt>
                <c:pt idx="360">
                  <c:v>19.221999999999987</c:v>
                </c:pt>
                <c:pt idx="361">
                  <c:v>19.105</c:v>
                </c:pt>
                <c:pt idx="362">
                  <c:v>18.986999999999888</c:v>
                </c:pt>
                <c:pt idx="363">
                  <c:v>18.88</c:v>
                </c:pt>
                <c:pt idx="364">
                  <c:v>18.771999999999988</c:v>
                </c:pt>
                <c:pt idx="365">
                  <c:v>18.675999999999988</c:v>
                </c:pt>
                <c:pt idx="366">
                  <c:v>18.581999999999987</c:v>
                </c:pt>
                <c:pt idx="367">
                  <c:v>18.401</c:v>
                </c:pt>
                <c:pt idx="368">
                  <c:v>18.234000000000005</c:v>
                </c:pt>
                <c:pt idx="369">
                  <c:v>18.074999999999999</c:v>
                </c:pt>
                <c:pt idx="370">
                  <c:v>17.917999999999999</c:v>
                </c:pt>
                <c:pt idx="371">
                  <c:v>17.768999999999888</c:v>
                </c:pt>
                <c:pt idx="372">
                  <c:v>17.626999999999999</c:v>
                </c:pt>
                <c:pt idx="373">
                  <c:v>17.491</c:v>
                </c:pt>
                <c:pt idx="374">
                  <c:v>17.359000000000005</c:v>
                </c:pt>
                <c:pt idx="375">
                  <c:v>17.227</c:v>
                </c:pt>
                <c:pt idx="376">
                  <c:v>17.100000000000001</c:v>
                </c:pt>
                <c:pt idx="377">
                  <c:v>16.974999999999987</c:v>
                </c:pt>
                <c:pt idx="378">
                  <c:v>16.853000000000005</c:v>
                </c:pt>
                <c:pt idx="379">
                  <c:v>16.734000000000005</c:v>
                </c:pt>
                <c:pt idx="380">
                  <c:v>16.614999999999998</c:v>
                </c:pt>
                <c:pt idx="381">
                  <c:v>16.494999999999987</c:v>
                </c:pt>
                <c:pt idx="382">
                  <c:v>16.373999999999999</c:v>
                </c:pt>
                <c:pt idx="383">
                  <c:v>16.254000000000001</c:v>
                </c:pt>
                <c:pt idx="384">
                  <c:v>16.134000000000103</c:v>
                </c:pt>
                <c:pt idx="385">
                  <c:v>16.018000000000001</c:v>
                </c:pt>
                <c:pt idx="386">
                  <c:v>15.901</c:v>
                </c:pt>
                <c:pt idx="387">
                  <c:v>15.787999999999998</c:v>
                </c:pt>
                <c:pt idx="388">
                  <c:v>15.677</c:v>
                </c:pt>
                <c:pt idx="389">
                  <c:v>15.571</c:v>
                </c:pt>
                <c:pt idx="390">
                  <c:v>15.468</c:v>
                </c:pt>
                <c:pt idx="391">
                  <c:v>15.365000000000055</c:v>
                </c:pt>
                <c:pt idx="392">
                  <c:v>15.266</c:v>
                </c:pt>
                <c:pt idx="393">
                  <c:v>15.17</c:v>
                </c:pt>
                <c:pt idx="394">
                  <c:v>15.077</c:v>
                </c:pt>
                <c:pt idx="395">
                  <c:v>14.985000000000024</c:v>
                </c:pt>
                <c:pt idx="396">
                  <c:v>14.898</c:v>
                </c:pt>
                <c:pt idx="397">
                  <c:v>14.812000000000006</c:v>
                </c:pt>
                <c:pt idx="398">
                  <c:v>14.731999999999999</c:v>
                </c:pt>
                <c:pt idx="399">
                  <c:v>14.656000000000002</c:v>
                </c:pt>
                <c:pt idx="400">
                  <c:v>14.584</c:v>
                </c:pt>
                <c:pt idx="401">
                  <c:v>14.514000000000001</c:v>
                </c:pt>
                <c:pt idx="402">
                  <c:v>14.450000000000006</c:v>
                </c:pt>
                <c:pt idx="403">
                  <c:v>14.385000000000026</c:v>
                </c:pt>
                <c:pt idx="404">
                  <c:v>14.327</c:v>
                </c:pt>
                <c:pt idx="405">
                  <c:v>14.271000000000001</c:v>
                </c:pt>
                <c:pt idx="406">
                  <c:v>14.215</c:v>
                </c:pt>
                <c:pt idx="407">
                  <c:v>14.159000000000002</c:v>
                </c:pt>
                <c:pt idx="408">
                  <c:v>14.104000000000001</c:v>
                </c:pt>
                <c:pt idx="409">
                  <c:v>14.047999999999998</c:v>
                </c:pt>
                <c:pt idx="410">
                  <c:v>13.993</c:v>
                </c:pt>
                <c:pt idx="411">
                  <c:v>13.939</c:v>
                </c:pt>
                <c:pt idx="412">
                  <c:v>13.883000000000004</c:v>
                </c:pt>
                <c:pt idx="413">
                  <c:v>13.827</c:v>
                </c:pt>
                <c:pt idx="414">
                  <c:v>13.766</c:v>
                </c:pt>
                <c:pt idx="415">
                  <c:v>13.702</c:v>
                </c:pt>
                <c:pt idx="416">
                  <c:v>13.633999999999999</c:v>
                </c:pt>
                <c:pt idx="417">
                  <c:v>13.566000000000004</c:v>
                </c:pt>
                <c:pt idx="418">
                  <c:v>13.495000000000006</c:v>
                </c:pt>
                <c:pt idx="419">
                  <c:v>13.423</c:v>
                </c:pt>
                <c:pt idx="420">
                  <c:v>13.346</c:v>
                </c:pt>
                <c:pt idx="421">
                  <c:v>13.27</c:v>
                </c:pt>
                <c:pt idx="422">
                  <c:v>13.188000000000001</c:v>
                </c:pt>
                <c:pt idx="423">
                  <c:v>13.106</c:v>
                </c:pt>
                <c:pt idx="424">
                  <c:v>13.023</c:v>
                </c:pt>
                <c:pt idx="425">
                  <c:v>12.937000000000001</c:v>
                </c:pt>
                <c:pt idx="426">
                  <c:v>12.852000000000059</c:v>
                </c:pt>
                <c:pt idx="427">
                  <c:v>12.766</c:v>
                </c:pt>
                <c:pt idx="428">
                  <c:v>12.679</c:v>
                </c:pt>
                <c:pt idx="429">
                  <c:v>12.588000000000001</c:v>
                </c:pt>
                <c:pt idx="430">
                  <c:v>12.497</c:v>
                </c:pt>
                <c:pt idx="431">
                  <c:v>12.404</c:v>
                </c:pt>
                <c:pt idx="432">
                  <c:v>12.311</c:v>
                </c:pt>
                <c:pt idx="433">
                  <c:v>12.220999999999998</c:v>
                </c:pt>
                <c:pt idx="434">
                  <c:v>12.130999999999998</c:v>
                </c:pt>
                <c:pt idx="435">
                  <c:v>12.042</c:v>
                </c:pt>
                <c:pt idx="436">
                  <c:v>11.953000000000022</c:v>
                </c:pt>
                <c:pt idx="437">
                  <c:v>11.865000000000055</c:v>
                </c:pt>
                <c:pt idx="438">
                  <c:v>11.781000000000001</c:v>
                </c:pt>
                <c:pt idx="439">
                  <c:v>11.7</c:v>
                </c:pt>
                <c:pt idx="440">
                  <c:v>11.619</c:v>
                </c:pt>
                <c:pt idx="441">
                  <c:v>11.539</c:v>
                </c:pt>
                <c:pt idx="442">
                  <c:v>11.464</c:v>
                </c:pt>
                <c:pt idx="443">
                  <c:v>11.387</c:v>
                </c:pt>
                <c:pt idx="444">
                  <c:v>11.315000000000024</c:v>
                </c:pt>
                <c:pt idx="445">
                  <c:v>11.245999999999999</c:v>
                </c:pt>
                <c:pt idx="446">
                  <c:v>11.179</c:v>
                </c:pt>
                <c:pt idx="447">
                  <c:v>11.115</c:v>
                </c:pt>
                <c:pt idx="448">
                  <c:v>11.058</c:v>
                </c:pt>
                <c:pt idx="449">
                  <c:v>11</c:v>
                </c:pt>
                <c:pt idx="450">
                  <c:v>10.945</c:v>
                </c:pt>
                <c:pt idx="451">
                  <c:v>10.89</c:v>
                </c:pt>
                <c:pt idx="452">
                  <c:v>10.837</c:v>
                </c:pt>
                <c:pt idx="453">
                  <c:v>10.787000000000001</c:v>
                </c:pt>
                <c:pt idx="454">
                  <c:v>10.739999999999998</c:v>
                </c:pt>
                <c:pt idx="455">
                  <c:v>10.697000000000001</c:v>
                </c:pt>
                <c:pt idx="456">
                  <c:v>10.656000000000002</c:v>
                </c:pt>
                <c:pt idx="457">
                  <c:v>10.613</c:v>
                </c:pt>
                <c:pt idx="458">
                  <c:v>10.574</c:v>
                </c:pt>
                <c:pt idx="459">
                  <c:v>10.536</c:v>
                </c:pt>
                <c:pt idx="460">
                  <c:v>10.503</c:v>
                </c:pt>
                <c:pt idx="461">
                  <c:v>10.472000000000024</c:v>
                </c:pt>
                <c:pt idx="462">
                  <c:v>10.441000000000001</c:v>
                </c:pt>
                <c:pt idx="463">
                  <c:v>10.412000000000004</c:v>
                </c:pt>
                <c:pt idx="464">
                  <c:v>10.386000000000006</c:v>
                </c:pt>
                <c:pt idx="465">
                  <c:v>10.359000000000052</c:v>
                </c:pt>
                <c:pt idx="466">
                  <c:v>10.335000000000004</c:v>
                </c:pt>
                <c:pt idx="467">
                  <c:v>10.312000000000006</c:v>
                </c:pt>
                <c:pt idx="468">
                  <c:v>10.290999999999999</c:v>
                </c:pt>
                <c:pt idx="469">
                  <c:v>10.274000000000001</c:v>
                </c:pt>
                <c:pt idx="470">
                  <c:v>10.256</c:v>
                </c:pt>
                <c:pt idx="471">
                  <c:v>10.240999999999998</c:v>
                </c:pt>
                <c:pt idx="472">
                  <c:v>10.229999999999999</c:v>
                </c:pt>
                <c:pt idx="473">
                  <c:v>10.217000000000001</c:v>
                </c:pt>
                <c:pt idx="474">
                  <c:v>10.203000000000001</c:v>
                </c:pt>
                <c:pt idx="475">
                  <c:v>10.192</c:v>
                </c:pt>
                <c:pt idx="476">
                  <c:v>10.179</c:v>
                </c:pt>
                <c:pt idx="477">
                  <c:v>10.165000000000004</c:v>
                </c:pt>
                <c:pt idx="478">
                  <c:v>10.153</c:v>
                </c:pt>
                <c:pt idx="479">
                  <c:v>10.140999999999998</c:v>
                </c:pt>
                <c:pt idx="480">
                  <c:v>10.129</c:v>
                </c:pt>
                <c:pt idx="481">
                  <c:v>10.117999999999999</c:v>
                </c:pt>
                <c:pt idx="482">
                  <c:v>10.11</c:v>
                </c:pt>
                <c:pt idx="483">
                  <c:v>10.105</c:v>
                </c:pt>
                <c:pt idx="484">
                  <c:v>10.098000000000001</c:v>
                </c:pt>
                <c:pt idx="485">
                  <c:v>10.092000000000002</c:v>
                </c:pt>
                <c:pt idx="486">
                  <c:v>10.089</c:v>
                </c:pt>
                <c:pt idx="487">
                  <c:v>10.084</c:v>
                </c:pt>
                <c:pt idx="488">
                  <c:v>10.077</c:v>
                </c:pt>
                <c:pt idx="489">
                  <c:v>10.073</c:v>
                </c:pt>
                <c:pt idx="490">
                  <c:v>10.07</c:v>
                </c:pt>
                <c:pt idx="491">
                  <c:v>10.066000000000004</c:v>
                </c:pt>
                <c:pt idx="492">
                  <c:v>10.061</c:v>
                </c:pt>
                <c:pt idx="493">
                  <c:v>10.059000000000006</c:v>
                </c:pt>
                <c:pt idx="494">
                  <c:v>10.056000000000004</c:v>
                </c:pt>
                <c:pt idx="495">
                  <c:v>10.053000000000004</c:v>
                </c:pt>
                <c:pt idx="496">
                  <c:v>10.050000000000002</c:v>
                </c:pt>
                <c:pt idx="497">
                  <c:v>10.047000000000001</c:v>
                </c:pt>
                <c:pt idx="498">
                  <c:v>10.046000000000001</c:v>
                </c:pt>
                <c:pt idx="499">
                  <c:v>10.047000000000001</c:v>
                </c:pt>
                <c:pt idx="500">
                  <c:v>10.050000000000002</c:v>
                </c:pt>
                <c:pt idx="501">
                  <c:v>10.056000000000004</c:v>
                </c:pt>
                <c:pt idx="502">
                  <c:v>10.061</c:v>
                </c:pt>
                <c:pt idx="503">
                  <c:v>10.069000000000004</c:v>
                </c:pt>
                <c:pt idx="504">
                  <c:v>10.079000000000002</c:v>
                </c:pt>
                <c:pt idx="505">
                  <c:v>10.087</c:v>
                </c:pt>
                <c:pt idx="506">
                  <c:v>10.092000000000002</c:v>
                </c:pt>
                <c:pt idx="507">
                  <c:v>10.095000000000002</c:v>
                </c:pt>
                <c:pt idx="508">
                  <c:v>10.099</c:v>
                </c:pt>
                <c:pt idx="509">
                  <c:v>10.103</c:v>
                </c:pt>
                <c:pt idx="510">
                  <c:v>10.103</c:v>
                </c:pt>
                <c:pt idx="511">
                  <c:v>10.104000000000001</c:v>
                </c:pt>
                <c:pt idx="512">
                  <c:v>10.103</c:v>
                </c:pt>
                <c:pt idx="513">
                  <c:v>10.1</c:v>
                </c:pt>
                <c:pt idx="514">
                  <c:v>10.096</c:v>
                </c:pt>
                <c:pt idx="515">
                  <c:v>10.088000000000001</c:v>
                </c:pt>
                <c:pt idx="516">
                  <c:v>10.082000000000004</c:v>
                </c:pt>
                <c:pt idx="517">
                  <c:v>10.073</c:v>
                </c:pt>
                <c:pt idx="518">
                  <c:v>10.062000000000006</c:v>
                </c:pt>
                <c:pt idx="519">
                  <c:v>10.053000000000004</c:v>
                </c:pt>
                <c:pt idx="520">
                  <c:v>10.043000000000001</c:v>
                </c:pt>
                <c:pt idx="521">
                  <c:v>10.036</c:v>
                </c:pt>
                <c:pt idx="522">
                  <c:v>10.026</c:v>
                </c:pt>
                <c:pt idx="523">
                  <c:v>10.015000000000002</c:v>
                </c:pt>
                <c:pt idx="524">
                  <c:v>10.003</c:v>
                </c:pt>
                <c:pt idx="525">
                  <c:v>9.9890000000000008</c:v>
                </c:pt>
                <c:pt idx="526">
                  <c:v>9.9750000000000068</c:v>
                </c:pt>
                <c:pt idx="527">
                  <c:v>9.9610000000000003</c:v>
                </c:pt>
                <c:pt idx="528">
                  <c:v>9.9439999999999991</c:v>
                </c:pt>
                <c:pt idx="529">
                  <c:v>9.9270000000000014</c:v>
                </c:pt>
                <c:pt idx="530">
                  <c:v>9.907</c:v>
                </c:pt>
                <c:pt idx="531">
                  <c:v>9.8870000000000005</c:v>
                </c:pt>
                <c:pt idx="532">
                  <c:v>9.8680000000000003</c:v>
                </c:pt>
                <c:pt idx="533">
                  <c:v>9.8470000000000013</c:v>
                </c:pt>
                <c:pt idx="534">
                  <c:v>9.827</c:v>
                </c:pt>
                <c:pt idx="535">
                  <c:v>9.8040000000000003</c:v>
                </c:pt>
                <c:pt idx="536">
                  <c:v>9.7779999999999987</c:v>
                </c:pt>
                <c:pt idx="537">
                  <c:v>9.7540000000000013</c:v>
                </c:pt>
                <c:pt idx="538">
                  <c:v>9.7260000000000009</c:v>
                </c:pt>
                <c:pt idx="539">
                  <c:v>9.6979999999999986</c:v>
                </c:pt>
                <c:pt idx="540">
                  <c:v>9.6660000000000004</c:v>
                </c:pt>
                <c:pt idx="541">
                  <c:v>9.6279999999999983</c:v>
                </c:pt>
                <c:pt idx="542">
                  <c:v>9.5890000000000004</c:v>
                </c:pt>
                <c:pt idx="543">
                  <c:v>9.5489999999999995</c:v>
                </c:pt>
                <c:pt idx="544">
                  <c:v>9.511000000000001</c:v>
                </c:pt>
                <c:pt idx="545">
                  <c:v>9.4700000000000006</c:v>
                </c:pt>
                <c:pt idx="546">
                  <c:v>9.4290000000000003</c:v>
                </c:pt>
                <c:pt idx="547">
                  <c:v>9.3840000000000003</c:v>
                </c:pt>
                <c:pt idx="548">
                  <c:v>9.338000000000001</c:v>
                </c:pt>
                <c:pt idx="549">
                  <c:v>9.2860000000000014</c:v>
                </c:pt>
                <c:pt idx="550">
                  <c:v>9.2310000000000016</c:v>
                </c:pt>
                <c:pt idx="551">
                  <c:v>9.1750000000000007</c:v>
                </c:pt>
                <c:pt idx="552">
                  <c:v>9.1150000000000002</c:v>
                </c:pt>
                <c:pt idx="553">
                  <c:v>9.0550000000000068</c:v>
                </c:pt>
                <c:pt idx="554">
                  <c:v>8.9920000000000027</c:v>
                </c:pt>
                <c:pt idx="555">
                  <c:v>8.9270000000000014</c:v>
                </c:pt>
                <c:pt idx="556">
                  <c:v>8.8590000000000266</c:v>
                </c:pt>
                <c:pt idx="557">
                  <c:v>8.786999999999999</c:v>
                </c:pt>
                <c:pt idx="558">
                  <c:v>8.713000000000001</c:v>
                </c:pt>
              </c:numCache>
            </c:numRef>
          </c:yVal>
          <c:smooth val="1"/>
        </c:ser>
        <c:axId val="191700352"/>
        <c:axId val="191714816"/>
      </c:scatterChart>
      <c:valAx>
        <c:axId val="191700352"/>
        <c:scaling>
          <c:orientation val="minMax"/>
          <c:max val="650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91714816"/>
        <c:crosses val="autoZero"/>
        <c:crossBetween val="midCat"/>
      </c:valAx>
      <c:valAx>
        <c:axId val="191714816"/>
        <c:scaling>
          <c:orientation val="minMax"/>
          <c:min val="2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91700352"/>
        <c:crosses val="autoZero"/>
        <c:crossBetween val="midCat"/>
        <c:majorUnit val="2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3"/>
          <c:order val="0"/>
          <c:tx>
            <c:v>a</c:v>
          </c:tx>
          <c:marker>
            <c:symbol val="none"/>
          </c:marker>
          <c:xVal>
            <c:strRef>
              <c:f>'UCV SHV5 ELIANA LUIS TPR'!$A:$A</c:f>
              <c:strCache>
                <c:ptCount val="486"/>
                <c:pt idx="0">
                  <c:v>temp ºC</c:v>
                </c:pt>
                <c:pt idx="1">
                  <c:v>40</c:v>
                </c:pt>
                <c:pt idx="2">
                  <c:v>41</c:v>
                </c:pt>
                <c:pt idx="3">
                  <c:v>42</c:v>
                </c:pt>
                <c:pt idx="4">
                  <c:v>43</c:v>
                </c:pt>
                <c:pt idx="5">
                  <c:v>44</c:v>
                </c:pt>
                <c:pt idx="6">
                  <c:v>45</c:v>
                </c:pt>
                <c:pt idx="7">
                  <c:v>46</c:v>
                </c:pt>
                <c:pt idx="8">
                  <c:v>47</c:v>
                </c:pt>
                <c:pt idx="9">
                  <c:v>48</c:v>
                </c:pt>
                <c:pt idx="10">
                  <c:v>49</c:v>
                </c:pt>
                <c:pt idx="11">
                  <c:v>50</c:v>
                </c:pt>
                <c:pt idx="12">
                  <c:v>51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  <c:pt idx="16">
                  <c:v>55</c:v>
                </c:pt>
                <c:pt idx="17">
                  <c:v>56</c:v>
                </c:pt>
                <c:pt idx="18">
                  <c:v>57</c:v>
                </c:pt>
                <c:pt idx="19">
                  <c:v>58</c:v>
                </c:pt>
                <c:pt idx="20">
                  <c:v>59</c:v>
                </c:pt>
                <c:pt idx="21">
                  <c:v>60</c:v>
                </c:pt>
                <c:pt idx="22">
                  <c:v>61</c:v>
                </c:pt>
                <c:pt idx="23">
                  <c:v>62</c:v>
                </c:pt>
                <c:pt idx="24">
                  <c:v>63</c:v>
                </c:pt>
                <c:pt idx="25">
                  <c:v>64</c:v>
                </c:pt>
                <c:pt idx="26">
                  <c:v>65</c:v>
                </c:pt>
                <c:pt idx="27">
                  <c:v>66</c:v>
                </c:pt>
                <c:pt idx="28">
                  <c:v>67</c:v>
                </c:pt>
                <c:pt idx="29">
                  <c:v>68</c:v>
                </c:pt>
                <c:pt idx="30">
                  <c:v>69</c:v>
                </c:pt>
                <c:pt idx="31">
                  <c:v>70</c:v>
                </c:pt>
                <c:pt idx="32">
                  <c:v>71</c:v>
                </c:pt>
                <c:pt idx="33">
                  <c:v>72</c:v>
                </c:pt>
                <c:pt idx="34">
                  <c:v>73</c:v>
                </c:pt>
                <c:pt idx="35">
                  <c:v>74</c:v>
                </c:pt>
                <c:pt idx="36">
                  <c:v>75</c:v>
                </c:pt>
                <c:pt idx="37">
                  <c:v>76</c:v>
                </c:pt>
                <c:pt idx="38">
                  <c:v>77</c:v>
                </c:pt>
                <c:pt idx="39">
                  <c:v>78</c:v>
                </c:pt>
                <c:pt idx="40">
                  <c:v>79</c:v>
                </c:pt>
                <c:pt idx="41">
                  <c:v>80</c:v>
                </c:pt>
                <c:pt idx="42">
                  <c:v>81</c:v>
                </c:pt>
                <c:pt idx="43">
                  <c:v>82</c:v>
                </c:pt>
                <c:pt idx="44">
                  <c:v>83</c:v>
                </c:pt>
                <c:pt idx="45">
                  <c:v>84</c:v>
                </c:pt>
                <c:pt idx="46">
                  <c:v>85</c:v>
                </c:pt>
                <c:pt idx="47">
                  <c:v>86</c:v>
                </c:pt>
                <c:pt idx="48">
                  <c:v>87</c:v>
                </c:pt>
                <c:pt idx="49">
                  <c:v>88</c:v>
                </c:pt>
                <c:pt idx="50">
                  <c:v>89</c:v>
                </c:pt>
                <c:pt idx="51">
                  <c:v>90</c:v>
                </c:pt>
                <c:pt idx="52">
                  <c:v>91</c:v>
                </c:pt>
                <c:pt idx="53">
                  <c:v>92</c:v>
                </c:pt>
                <c:pt idx="54">
                  <c:v>93</c:v>
                </c:pt>
                <c:pt idx="55">
                  <c:v>94</c:v>
                </c:pt>
                <c:pt idx="56">
                  <c:v>95</c:v>
                </c:pt>
                <c:pt idx="57">
                  <c:v>96</c:v>
                </c:pt>
                <c:pt idx="58">
                  <c:v>97</c:v>
                </c:pt>
                <c:pt idx="59">
                  <c:v>98</c:v>
                </c:pt>
                <c:pt idx="60">
                  <c:v>99</c:v>
                </c:pt>
                <c:pt idx="61">
                  <c:v>100</c:v>
                </c:pt>
                <c:pt idx="62">
                  <c:v>101</c:v>
                </c:pt>
                <c:pt idx="63">
                  <c:v>102</c:v>
                </c:pt>
                <c:pt idx="64">
                  <c:v>103</c:v>
                </c:pt>
                <c:pt idx="65">
                  <c:v>104</c:v>
                </c:pt>
                <c:pt idx="66">
                  <c:v>105</c:v>
                </c:pt>
                <c:pt idx="67">
                  <c:v>106</c:v>
                </c:pt>
                <c:pt idx="68">
                  <c:v>107</c:v>
                </c:pt>
                <c:pt idx="69">
                  <c:v>108</c:v>
                </c:pt>
                <c:pt idx="70">
                  <c:v>109</c:v>
                </c:pt>
                <c:pt idx="71">
                  <c:v>110</c:v>
                </c:pt>
                <c:pt idx="72">
                  <c:v>111</c:v>
                </c:pt>
                <c:pt idx="73">
                  <c:v>112</c:v>
                </c:pt>
                <c:pt idx="74">
                  <c:v>113</c:v>
                </c:pt>
                <c:pt idx="75">
                  <c:v>114</c:v>
                </c:pt>
                <c:pt idx="76">
                  <c:v>115</c:v>
                </c:pt>
                <c:pt idx="77">
                  <c:v>116</c:v>
                </c:pt>
                <c:pt idx="78">
                  <c:v>117</c:v>
                </c:pt>
                <c:pt idx="79">
                  <c:v>118</c:v>
                </c:pt>
                <c:pt idx="80">
                  <c:v>119</c:v>
                </c:pt>
                <c:pt idx="81">
                  <c:v>120</c:v>
                </c:pt>
                <c:pt idx="82">
                  <c:v>121</c:v>
                </c:pt>
                <c:pt idx="83">
                  <c:v>122</c:v>
                </c:pt>
                <c:pt idx="84">
                  <c:v>123</c:v>
                </c:pt>
                <c:pt idx="85">
                  <c:v>124</c:v>
                </c:pt>
                <c:pt idx="86">
                  <c:v>125</c:v>
                </c:pt>
                <c:pt idx="87">
                  <c:v>126</c:v>
                </c:pt>
                <c:pt idx="88">
                  <c:v>127</c:v>
                </c:pt>
                <c:pt idx="89">
                  <c:v>128</c:v>
                </c:pt>
                <c:pt idx="90">
                  <c:v>129</c:v>
                </c:pt>
                <c:pt idx="91">
                  <c:v>130</c:v>
                </c:pt>
                <c:pt idx="92">
                  <c:v>131</c:v>
                </c:pt>
                <c:pt idx="93">
                  <c:v>132</c:v>
                </c:pt>
                <c:pt idx="94">
                  <c:v>133</c:v>
                </c:pt>
                <c:pt idx="95">
                  <c:v>134</c:v>
                </c:pt>
                <c:pt idx="96">
                  <c:v>135</c:v>
                </c:pt>
                <c:pt idx="97">
                  <c:v>136</c:v>
                </c:pt>
                <c:pt idx="98">
                  <c:v>137</c:v>
                </c:pt>
                <c:pt idx="99">
                  <c:v>138</c:v>
                </c:pt>
                <c:pt idx="100">
                  <c:v>139</c:v>
                </c:pt>
                <c:pt idx="101">
                  <c:v>140</c:v>
                </c:pt>
                <c:pt idx="102">
                  <c:v>141</c:v>
                </c:pt>
                <c:pt idx="103">
                  <c:v>142</c:v>
                </c:pt>
                <c:pt idx="104">
                  <c:v>143</c:v>
                </c:pt>
                <c:pt idx="105">
                  <c:v>144</c:v>
                </c:pt>
                <c:pt idx="106">
                  <c:v>145</c:v>
                </c:pt>
                <c:pt idx="107">
                  <c:v>146</c:v>
                </c:pt>
                <c:pt idx="108">
                  <c:v>147</c:v>
                </c:pt>
                <c:pt idx="109">
                  <c:v>148</c:v>
                </c:pt>
                <c:pt idx="110">
                  <c:v>149</c:v>
                </c:pt>
                <c:pt idx="111">
                  <c:v>150</c:v>
                </c:pt>
                <c:pt idx="112">
                  <c:v>151</c:v>
                </c:pt>
                <c:pt idx="113">
                  <c:v>152</c:v>
                </c:pt>
                <c:pt idx="114">
                  <c:v>153</c:v>
                </c:pt>
                <c:pt idx="115">
                  <c:v>154</c:v>
                </c:pt>
                <c:pt idx="116">
                  <c:v>155</c:v>
                </c:pt>
                <c:pt idx="117">
                  <c:v>156</c:v>
                </c:pt>
                <c:pt idx="118">
                  <c:v>157</c:v>
                </c:pt>
                <c:pt idx="119">
                  <c:v>158</c:v>
                </c:pt>
                <c:pt idx="120">
                  <c:v>159</c:v>
                </c:pt>
                <c:pt idx="121">
                  <c:v>160</c:v>
                </c:pt>
                <c:pt idx="122">
                  <c:v>161</c:v>
                </c:pt>
                <c:pt idx="123">
                  <c:v>162</c:v>
                </c:pt>
                <c:pt idx="124">
                  <c:v>163</c:v>
                </c:pt>
                <c:pt idx="125">
                  <c:v>164</c:v>
                </c:pt>
                <c:pt idx="126">
                  <c:v>165</c:v>
                </c:pt>
                <c:pt idx="127">
                  <c:v>166</c:v>
                </c:pt>
                <c:pt idx="128">
                  <c:v>167</c:v>
                </c:pt>
                <c:pt idx="129">
                  <c:v>168</c:v>
                </c:pt>
                <c:pt idx="130">
                  <c:v>169</c:v>
                </c:pt>
                <c:pt idx="131">
                  <c:v>170</c:v>
                </c:pt>
                <c:pt idx="132">
                  <c:v>171</c:v>
                </c:pt>
                <c:pt idx="133">
                  <c:v>172</c:v>
                </c:pt>
                <c:pt idx="134">
                  <c:v>173</c:v>
                </c:pt>
                <c:pt idx="135">
                  <c:v>174</c:v>
                </c:pt>
                <c:pt idx="136">
                  <c:v>175</c:v>
                </c:pt>
                <c:pt idx="137">
                  <c:v>176</c:v>
                </c:pt>
                <c:pt idx="138">
                  <c:v>177</c:v>
                </c:pt>
                <c:pt idx="139">
                  <c:v>178</c:v>
                </c:pt>
                <c:pt idx="140">
                  <c:v>179</c:v>
                </c:pt>
                <c:pt idx="141">
                  <c:v>180</c:v>
                </c:pt>
                <c:pt idx="142">
                  <c:v>181</c:v>
                </c:pt>
                <c:pt idx="143">
                  <c:v>182</c:v>
                </c:pt>
                <c:pt idx="144">
                  <c:v>183</c:v>
                </c:pt>
                <c:pt idx="145">
                  <c:v>184</c:v>
                </c:pt>
                <c:pt idx="146">
                  <c:v>185</c:v>
                </c:pt>
                <c:pt idx="147">
                  <c:v>186</c:v>
                </c:pt>
                <c:pt idx="148">
                  <c:v>187</c:v>
                </c:pt>
                <c:pt idx="149">
                  <c:v>188</c:v>
                </c:pt>
                <c:pt idx="150">
                  <c:v>189</c:v>
                </c:pt>
                <c:pt idx="151">
                  <c:v>190</c:v>
                </c:pt>
                <c:pt idx="152">
                  <c:v>191</c:v>
                </c:pt>
                <c:pt idx="153">
                  <c:v>192</c:v>
                </c:pt>
                <c:pt idx="154">
                  <c:v>193</c:v>
                </c:pt>
                <c:pt idx="155">
                  <c:v>194</c:v>
                </c:pt>
                <c:pt idx="156">
                  <c:v>195</c:v>
                </c:pt>
                <c:pt idx="157">
                  <c:v>196</c:v>
                </c:pt>
                <c:pt idx="158">
                  <c:v>197</c:v>
                </c:pt>
                <c:pt idx="159">
                  <c:v>198</c:v>
                </c:pt>
                <c:pt idx="160">
                  <c:v>199</c:v>
                </c:pt>
                <c:pt idx="161">
                  <c:v>200</c:v>
                </c:pt>
                <c:pt idx="162">
                  <c:v>201</c:v>
                </c:pt>
                <c:pt idx="163">
                  <c:v>202</c:v>
                </c:pt>
                <c:pt idx="164">
                  <c:v>203</c:v>
                </c:pt>
                <c:pt idx="165">
                  <c:v>204</c:v>
                </c:pt>
                <c:pt idx="166">
                  <c:v>205</c:v>
                </c:pt>
                <c:pt idx="167">
                  <c:v>206</c:v>
                </c:pt>
                <c:pt idx="168">
                  <c:v>207</c:v>
                </c:pt>
                <c:pt idx="169">
                  <c:v>208</c:v>
                </c:pt>
                <c:pt idx="170">
                  <c:v>209</c:v>
                </c:pt>
                <c:pt idx="171">
                  <c:v>210</c:v>
                </c:pt>
                <c:pt idx="172">
                  <c:v>211</c:v>
                </c:pt>
                <c:pt idx="173">
                  <c:v>212</c:v>
                </c:pt>
                <c:pt idx="174">
                  <c:v>213</c:v>
                </c:pt>
                <c:pt idx="175">
                  <c:v>214</c:v>
                </c:pt>
                <c:pt idx="176">
                  <c:v>215</c:v>
                </c:pt>
                <c:pt idx="177">
                  <c:v>216</c:v>
                </c:pt>
                <c:pt idx="178">
                  <c:v>217</c:v>
                </c:pt>
                <c:pt idx="179">
                  <c:v>218</c:v>
                </c:pt>
                <c:pt idx="180">
                  <c:v>219</c:v>
                </c:pt>
                <c:pt idx="181">
                  <c:v>220</c:v>
                </c:pt>
                <c:pt idx="182">
                  <c:v>221</c:v>
                </c:pt>
                <c:pt idx="183">
                  <c:v>222</c:v>
                </c:pt>
                <c:pt idx="184">
                  <c:v>223</c:v>
                </c:pt>
                <c:pt idx="185">
                  <c:v>224</c:v>
                </c:pt>
                <c:pt idx="186">
                  <c:v>225</c:v>
                </c:pt>
                <c:pt idx="187">
                  <c:v>226</c:v>
                </c:pt>
                <c:pt idx="188">
                  <c:v>227</c:v>
                </c:pt>
                <c:pt idx="189">
                  <c:v>228</c:v>
                </c:pt>
                <c:pt idx="190">
                  <c:v>229</c:v>
                </c:pt>
                <c:pt idx="191">
                  <c:v>230</c:v>
                </c:pt>
                <c:pt idx="192">
                  <c:v>231</c:v>
                </c:pt>
                <c:pt idx="193">
                  <c:v>232</c:v>
                </c:pt>
                <c:pt idx="194">
                  <c:v>233</c:v>
                </c:pt>
                <c:pt idx="195">
                  <c:v>234</c:v>
                </c:pt>
                <c:pt idx="196">
                  <c:v>235</c:v>
                </c:pt>
                <c:pt idx="197">
                  <c:v>236</c:v>
                </c:pt>
                <c:pt idx="198">
                  <c:v>237</c:v>
                </c:pt>
                <c:pt idx="199">
                  <c:v>238</c:v>
                </c:pt>
                <c:pt idx="200">
                  <c:v>239</c:v>
                </c:pt>
                <c:pt idx="201">
                  <c:v>240</c:v>
                </c:pt>
                <c:pt idx="202">
                  <c:v>241</c:v>
                </c:pt>
                <c:pt idx="203">
                  <c:v>242</c:v>
                </c:pt>
                <c:pt idx="204">
                  <c:v>243</c:v>
                </c:pt>
                <c:pt idx="205">
                  <c:v>244</c:v>
                </c:pt>
                <c:pt idx="206">
                  <c:v>245</c:v>
                </c:pt>
                <c:pt idx="207">
                  <c:v>246</c:v>
                </c:pt>
                <c:pt idx="208">
                  <c:v>247</c:v>
                </c:pt>
                <c:pt idx="209">
                  <c:v>248</c:v>
                </c:pt>
                <c:pt idx="210">
                  <c:v>249</c:v>
                </c:pt>
                <c:pt idx="211">
                  <c:v>250</c:v>
                </c:pt>
                <c:pt idx="212">
                  <c:v>251</c:v>
                </c:pt>
                <c:pt idx="213">
                  <c:v>252</c:v>
                </c:pt>
                <c:pt idx="214">
                  <c:v>253</c:v>
                </c:pt>
                <c:pt idx="215">
                  <c:v>254</c:v>
                </c:pt>
                <c:pt idx="216">
                  <c:v>255</c:v>
                </c:pt>
                <c:pt idx="217">
                  <c:v>256</c:v>
                </c:pt>
                <c:pt idx="218">
                  <c:v>257</c:v>
                </c:pt>
                <c:pt idx="219">
                  <c:v>258</c:v>
                </c:pt>
                <c:pt idx="220">
                  <c:v>259</c:v>
                </c:pt>
                <c:pt idx="221">
                  <c:v>260</c:v>
                </c:pt>
                <c:pt idx="222">
                  <c:v>261</c:v>
                </c:pt>
                <c:pt idx="223">
                  <c:v>262</c:v>
                </c:pt>
                <c:pt idx="224">
                  <c:v>263</c:v>
                </c:pt>
                <c:pt idx="225">
                  <c:v>264</c:v>
                </c:pt>
                <c:pt idx="226">
                  <c:v>265</c:v>
                </c:pt>
                <c:pt idx="227">
                  <c:v>266</c:v>
                </c:pt>
                <c:pt idx="228">
                  <c:v>267</c:v>
                </c:pt>
                <c:pt idx="229">
                  <c:v>268</c:v>
                </c:pt>
                <c:pt idx="230">
                  <c:v>269</c:v>
                </c:pt>
                <c:pt idx="231">
                  <c:v>270</c:v>
                </c:pt>
                <c:pt idx="232">
                  <c:v>271</c:v>
                </c:pt>
                <c:pt idx="233">
                  <c:v>272</c:v>
                </c:pt>
                <c:pt idx="234">
                  <c:v>273</c:v>
                </c:pt>
                <c:pt idx="235">
                  <c:v>274</c:v>
                </c:pt>
                <c:pt idx="236">
                  <c:v>275</c:v>
                </c:pt>
                <c:pt idx="237">
                  <c:v>276</c:v>
                </c:pt>
                <c:pt idx="238">
                  <c:v>277</c:v>
                </c:pt>
                <c:pt idx="239">
                  <c:v>278</c:v>
                </c:pt>
                <c:pt idx="240">
                  <c:v>279</c:v>
                </c:pt>
                <c:pt idx="241">
                  <c:v>280</c:v>
                </c:pt>
                <c:pt idx="242">
                  <c:v>281</c:v>
                </c:pt>
                <c:pt idx="243">
                  <c:v>282</c:v>
                </c:pt>
                <c:pt idx="244">
                  <c:v>283</c:v>
                </c:pt>
                <c:pt idx="245">
                  <c:v>284</c:v>
                </c:pt>
                <c:pt idx="246">
                  <c:v>285</c:v>
                </c:pt>
                <c:pt idx="247">
                  <c:v>286</c:v>
                </c:pt>
                <c:pt idx="248">
                  <c:v>287</c:v>
                </c:pt>
                <c:pt idx="249">
                  <c:v>288</c:v>
                </c:pt>
                <c:pt idx="250">
                  <c:v>289</c:v>
                </c:pt>
                <c:pt idx="251">
                  <c:v>290</c:v>
                </c:pt>
                <c:pt idx="252">
                  <c:v>291</c:v>
                </c:pt>
                <c:pt idx="253">
                  <c:v>292</c:v>
                </c:pt>
                <c:pt idx="254">
                  <c:v>293</c:v>
                </c:pt>
                <c:pt idx="255">
                  <c:v>294</c:v>
                </c:pt>
                <c:pt idx="256">
                  <c:v>295</c:v>
                </c:pt>
                <c:pt idx="257">
                  <c:v>296</c:v>
                </c:pt>
                <c:pt idx="258">
                  <c:v>297</c:v>
                </c:pt>
                <c:pt idx="259">
                  <c:v>298</c:v>
                </c:pt>
                <c:pt idx="260">
                  <c:v>299</c:v>
                </c:pt>
                <c:pt idx="261">
                  <c:v>300</c:v>
                </c:pt>
                <c:pt idx="262">
                  <c:v>301</c:v>
                </c:pt>
                <c:pt idx="263">
                  <c:v>302</c:v>
                </c:pt>
                <c:pt idx="264">
                  <c:v>303</c:v>
                </c:pt>
                <c:pt idx="265">
                  <c:v>304</c:v>
                </c:pt>
                <c:pt idx="266">
                  <c:v>305</c:v>
                </c:pt>
                <c:pt idx="267">
                  <c:v>306</c:v>
                </c:pt>
                <c:pt idx="268">
                  <c:v>307</c:v>
                </c:pt>
                <c:pt idx="269">
                  <c:v>308</c:v>
                </c:pt>
                <c:pt idx="270">
                  <c:v>309</c:v>
                </c:pt>
                <c:pt idx="271">
                  <c:v>310</c:v>
                </c:pt>
                <c:pt idx="272">
                  <c:v>311</c:v>
                </c:pt>
                <c:pt idx="273">
                  <c:v>312</c:v>
                </c:pt>
                <c:pt idx="274">
                  <c:v>313</c:v>
                </c:pt>
                <c:pt idx="275">
                  <c:v>314</c:v>
                </c:pt>
                <c:pt idx="276">
                  <c:v>315</c:v>
                </c:pt>
                <c:pt idx="277">
                  <c:v>316</c:v>
                </c:pt>
                <c:pt idx="278">
                  <c:v>317</c:v>
                </c:pt>
                <c:pt idx="279">
                  <c:v>318</c:v>
                </c:pt>
                <c:pt idx="280">
                  <c:v>319</c:v>
                </c:pt>
                <c:pt idx="281">
                  <c:v>320</c:v>
                </c:pt>
                <c:pt idx="282">
                  <c:v>321</c:v>
                </c:pt>
                <c:pt idx="283">
                  <c:v>322</c:v>
                </c:pt>
                <c:pt idx="284">
                  <c:v>323</c:v>
                </c:pt>
                <c:pt idx="285">
                  <c:v>324</c:v>
                </c:pt>
                <c:pt idx="286">
                  <c:v>325</c:v>
                </c:pt>
                <c:pt idx="287">
                  <c:v>326</c:v>
                </c:pt>
                <c:pt idx="288">
                  <c:v>327</c:v>
                </c:pt>
                <c:pt idx="289">
                  <c:v>328</c:v>
                </c:pt>
                <c:pt idx="290">
                  <c:v>329</c:v>
                </c:pt>
                <c:pt idx="291">
                  <c:v>330</c:v>
                </c:pt>
                <c:pt idx="292">
                  <c:v>331</c:v>
                </c:pt>
                <c:pt idx="293">
                  <c:v>332</c:v>
                </c:pt>
                <c:pt idx="294">
                  <c:v>333</c:v>
                </c:pt>
                <c:pt idx="295">
                  <c:v>334</c:v>
                </c:pt>
                <c:pt idx="296">
                  <c:v>335</c:v>
                </c:pt>
                <c:pt idx="297">
                  <c:v>336</c:v>
                </c:pt>
                <c:pt idx="298">
                  <c:v>337</c:v>
                </c:pt>
                <c:pt idx="299">
                  <c:v>338</c:v>
                </c:pt>
                <c:pt idx="300">
                  <c:v>339</c:v>
                </c:pt>
                <c:pt idx="301">
                  <c:v>340</c:v>
                </c:pt>
                <c:pt idx="302">
                  <c:v>341</c:v>
                </c:pt>
                <c:pt idx="303">
                  <c:v>342</c:v>
                </c:pt>
                <c:pt idx="304">
                  <c:v>343</c:v>
                </c:pt>
                <c:pt idx="305">
                  <c:v>344</c:v>
                </c:pt>
                <c:pt idx="306">
                  <c:v>345</c:v>
                </c:pt>
                <c:pt idx="307">
                  <c:v>346</c:v>
                </c:pt>
                <c:pt idx="308">
                  <c:v>347</c:v>
                </c:pt>
                <c:pt idx="309">
                  <c:v>348</c:v>
                </c:pt>
                <c:pt idx="310">
                  <c:v>349</c:v>
                </c:pt>
                <c:pt idx="311">
                  <c:v>350</c:v>
                </c:pt>
                <c:pt idx="312">
                  <c:v>351</c:v>
                </c:pt>
                <c:pt idx="313">
                  <c:v>352</c:v>
                </c:pt>
                <c:pt idx="314">
                  <c:v>353</c:v>
                </c:pt>
                <c:pt idx="315">
                  <c:v>354</c:v>
                </c:pt>
                <c:pt idx="316">
                  <c:v>355</c:v>
                </c:pt>
                <c:pt idx="317">
                  <c:v>356</c:v>
                </c:pt>
                <c:pt idx="318">
                  <c:v>357</c:v>
                </c:pt>
                <c:pt idx="319">
                  <c:v>358</c:v>
                </c:pt>
                <c:pt idx="320">
                  <c:v>359</c:v>
                </c:pt>
                <c:pt idx="321">
                  <c:v>360</c:v>
                </c:pt>
                <c:pt idx="322">
                  <c:v>361</c:v>
                </c:pt>
                <c:pt idx="323">
                  <c:v>362</c:v>
                </c:pt>
                <c:pt idx="324">
                  <c:v>363</c:v>
                </c:pt>
                <c:pt idx="325">
                  <c:v>364</c:v>
                </c:pt>
                <c:pt idx="326">
                  <c:v>365</c:v>
                </c:pt>
                <c:pt idx="327">
                  <c:v>366</c:v>
                </c:pt>
                <c:pt idx="328">
                  <c:v>367</c:v>
                </c:pt>
                <c:pt idx="329">
                  <c:v>368</c:v>
                </c:pt>
                <c:pt idx="330">
                  <c:v>369</c:v>
                </c:pt>
                <c:pt idx="331">
                  <c:v>370</c:v>
                </c:pt>
                <c:pt idx="332">
                  <c:v>371</c:v>
                </c:pt>
                <c:pt idx="333">
                  <c:v>372</c:v>
                </c:pt>
                <c:pt idx="334">
                  <c:v>373</c:v>
                </c:pt>
                <c:pt idx="335">
                  <c:v>374</c:v>
                </c:pt>
                <c:pt idx="336">
                  <c:v>375</c:v>
                </c:pt>
                <c:pt idx="337">
                  <c:v>376</c:v>
                </c:pt>
                <c:pt idx="338">
                  <c:v>377</c:v>
                </c:pt>
                <c:pt idx="339">
                  <c:v>378</c:v>
                </c:pt>
                <c:pt idx="340">
                  <c:v>379</c:v>
                </c:pt>
                <c:pt idx="341">
                  <c:v>380</c:v>
                </c:pt>
                <c:pt idx="342">
                  <c:v>381</c:v>
                </c:pt>
                <c:pt idx="343">
                  <c:v>382</c:v>
                </c:pt>
                <c:pt idx="344">
                  <c:v>383</c:v>
                </c:pt>
                <c:pt idx="345">
                  <c:v>384</c:v>
                </c:pt>
                <c:pt idx="346">
                  <c:v>385</c:v>
                </c:pt>
                <c:pt idx="347">
                  <c:v>386</c:v>
                </c:pt>
                <c:pt idx="348">
                  <c:v>387</c:v>
                </c:pt>
                <c:pt idx="349">
                  <c:v>388</c:v>
                </c:pt>
                <c:pt idx="350">
                  <c:v>389</c:v>
                </c:pt>
                <c:pt idx="351">
                  <c:v>390</c:v>
                </c:pt>
                <c:pt idx="352">
                  <c:v>391</c:v>
                </c:pt>
                <c:pt idx="353">
                  <c:v>392</c:v>
                </c:pt>
                <c:pt idx="354">
                  <c:v>393</c:v>
                </c:pt>
                <c:pt idx="355">
                  <c:v>394</c:v>
                </c:pt>
                <c:pt idx="356">
                  <c:v>395</c:v>
                </c:pt>
                <c:pt idx="357">
                  <c:v>396</c:v>
                </c:pt>
                <c:pt idx="358">
                  <c:v>397</c:v>
                </c:pt>
                <c:pt idx="359">
                  <c:v>398</c:v>
                </c:pt>
                <c:pt idx="360">
                  <c:v>399</c:v>
                </c:pt>
                <c:pt idx="361">
                  <c:v>400</c:v>
                </c:pt>
                <c:pt idx="362">
                  <c:v>401</c:v>
                </c:pt>
                <c:pt idx="363">
                  <c:v>402</c:v>
                </c:pt>
                <c:pt idx="364">
                  <c:v>403</c:v>
                </c:pt>
                <c:pt idx="365">
                  <c:v>404</c:v>
                </c:pt>
                <c:pt idx="366">
                  <c:v>405</c:v>
                </c:pt>
                <c:pt idx="367">
                  <c:v>406</c:v>
                </c:pt>
                <c:pt idx="368">
                  <c:v>407</c:v>
                </c:pt>
                <c:pt idx="369">
                  <c:v>408</c:v>
                </c:pt>
                <c:pt idx="370">
                  <c:v>409</c:v>
                </c:pt>
                <c:pt idx="371">
                  <c:v>410</c:v>
                </c:pt>
                <c:pt idx="372">
                  <c:v>411</c:v>
                </c:pt>
                <c:pt idx="373">
                  <c:v>412</c:v>
                </c:pt>
                <c:pt idx="374">
                  <c:v>413</c:v>
                </c:pt>
                <c:pt idx="375">
                  <c:v>414</c:v>
                </c:pt>
                <c:pt idx="376">
                  <c:v>415</c:v>
                </c:pt>
                <c:pt idx="377">
                  <c:v>416</c:v>
                </c:pt>
                <c:pt idx="378">
                  <c:v>417</c:v>
                </c:pt>
                <c:pt idx="379">
                  <c:v>418</c:v>
                </c:pt>
                <c:pt idx="380">
                  <c:v>419</c:v>
                </c:pt>
                <c:pt idx="381">
                  <c:v>420</c:v>
                </c:pt>
                <c:pt idx="382">
                  <c:v>421</c:v>
                </c:pt>
                <c:pt idx="383">
                  <c:v>422</c:v>
                </c:pt>
                <c:pt idx="384">
                  <c:v>423</c:v>
                </c:pt>
                <c:pt idx="385">
                  <c:v>424</c:v>
                </c:pt>
                <c:pt idx="386">
                  <c:v>425</c:v>
                </c:pt>
                <c:pt idx="387">
                  <c:v>426</c:v>
                </c:pt>
                <c:pt idx="388">
                  <c:v>427</c:v>
                </c:pt>
                <c:pt idx="389">
                  <c:v>428</c:v>
                </c:pt>
                <c:pt idx="390">
                  <c:v>429</c:v>
                </c:pt>
                <c:pt idx="391">
                  <c:v>430</c:v>
                </c:pt>
                <c:pt idx="392">
                  <c:v>431</c:v>
                </c:pt>
                <c:pt idx="393">
                  <c:v>432</c:v>
                </c:pt>
                <c:pt idx="394">
                  <c:v>433</c:v>
                </c:pt>
                <c:pt idx="395">
                  <c:v>434</c:v>
                </c:pt>
                <c:pt idx="396">
                  <c:v>435</c:v>
                </c:pt>
                <c:pt idx="397">
                  <c:v>436</c:v>
                </c:pt>
                <c:pt idx="398">
                  <c:v>437</c:v>
                </c:pt>
                <c:pt idx="399">
                  <c:v>438</c:v>
                </c:pt>
                <c:pt idx="400">
                  <c:v>439</c:v>
                </c:pt>
                <c:pt idx="401">
                  <c:v>440</c:v>
                </c:pt>
                <c:pt idx="402">
                  <c:v>441</c:v>
                </c:pt>
                <c:pt idx="403">
                  <c:v>442</c:v>
                </c:pt>
                <c:pt idx="404">
                  <c:v>443</c:v>
                </c:pt>
                <c:pt idx="405">
                  <c:v>444</c:v>
                </c:pt>
                <c:pt idx="406">
                  <c:v>445</c:v>
                </c:pt>
                <c:pt idx="407">
                  <c:v>446</c:v>
                </c:pt>
                <c:pt idx="408">
                  <c:v>447</c:v>
                </c:pt>
                <c:pt idx="409">
                  <c:v>448</c:v>
                </c:pt>
                <c:pt idx="410">
                  <c:v>449</c:v>
                </c:pt>
                <c:pt idx="411">
                  <c:v>450</c:v>
                </c:pt>
                <c:pt idx="412">
                  <c:v>451</c:v>
                </c:pt>
                <c:pt idx="413">
                  <c:v>452</c:v>
                </c:pt>
                <c:pt idx="414">
                  <c:v>453</c:v>
                </c:pt>
                <c:pt idx="415">
                  <c:v>454</c:v>
                </c:pt>
                <c:pt idx="416">
                  <c:v>455</c:v>
                </c:pt>
                <c:pt idx="417">
                  <c:v>456</c:v>
                </c:pt>
                <c:pt idx="418">
                  <c:v>457</c:v>
                </c:pt>
                <c:pt idx="419">
                  <c:v>458</c:v>
                </c:pt>
                <c:pt idx="420">
                  <c:v>459</c:v>
                </c:pt>
                <c:pt idx="421">
                  <c:v>460</c:v>
                </c:pt>
                <c:pt idx="422">
                  <c:v>461</c:v>
                </c:pt>
                <c:pt idx="423">
                  <c:v>462</c:v>
                </c:pt>
                <c:pt idx="424">
                  <c:v>463</c:v>
                </c:pt>
                <c:pt idx="425">
                  <c:v>464</c:v>
                </c:pt>
                <c:pt idx="426">
                  <c:v>465</c:v>
                </c:pt>
                <c:pt idx="427">
                  <c:v>466</c:v>
                </c:pt>
                <c:pt idx="428">
                  <c:v>467</c:v>
                </c:pt>
                <c:pt idx="429">
                  <c:v>468</c:v>
                </c:pt>
                <c:pt idx="430">
                  <c:v>469</c:v>
                </c:pt>
                <c:pt idx="431">
                  <c:v>470</c:v>
                </c:pt>
                <c:pt idx="432">
                  <c:v>471</c:v>
                </c:pt>
                <c:pt idx="433">
                  <c:v>472</c:v>
                </c:pt>
                <c:pt idx="434">
                  <c:v>473</c:v>
                </c:pt>
                <c:pt idx="435">
                  <c:v>474</c:v>
                </c:pt>
                <c:pt idx="436">
                  <c:v>475</c:v>
                </c:pt>
                <c:pt idx="437">
                  <c:v>476</c:v>
                </c:pt>
                <c:pt idx="438">
                  <c:v>477</c:v>
                </c:pt>
                <c:pt idx="439">
                  <c:v>478</c:v>
                </c:pt>
                <c:pt idx="440">
                  <c:v>479</c:v>
                </c:pt>
                <c:pt idx="441">
                  <c:v>480</c:v>
                </c:pt>
                <c:pt idx="442">
                  <c:v>481</c:v>
                </c:pt>
                <c:pt idx="443">
                  <c:v>482</c:v>
                </c:pt>
                <c:pt idx="444">
                  <c:v>483</c:v>
                </c:pt>
                <c:pt idx="445">
                  <c:v>484</c:v>
                </c:pt>
                <c:pt idx="446">
                  <c:v>485</c:v>
                </c:pt>
                <c:pt idx="447">
                  <c:v>486</c:v>
                </c:pt>
                <c:pt idx="448">
                  <c:v>487</c:v>
                </c:pt>
                <c:pt idx="449">
                  <c:v>488</c:v>
                </c:pt>
                <c:pt idx="450">
                  <c:v>489</c:v>
                </c:pt>
                <c:pt idx="451">
                  <c:v>490</c:v>
                </c:pt>
                <c:pt idx="452">
                  <c:v>491</c:v>
                </c:pt>
                <c:pt idx="453">
                  <c:v>492</c:v>
                </c:pt>
                <c:pt idx="454">
                  <c:v>493</c:v>
                </c:pt>
                <c:pt idx="455">
                  <c:v>494</c:v>
                </c:pt>
                <c:pt idx="456">
                  <c:v>495</c:v>
                </c:pt>
                <c:pt idx="457">
                  <c:v>496</c:v>
                </c:pt>
                <c:pt idx="458">
                  <c:v>497</c:v>
                </c:pt>
                <c:pt idx="459">
                  <c:v>498</c:v>
                </c:pt>
                <c:pt idx="460">
                  <c:v>499</c:v>
                </c:pt>
                <c:pt idx="461">
                  <c:v>500</c:v>
                </c:pt>
                <c:pt idx="462">
                  <c:v>501</c:v>
                </c:pt>
                <c:pt idx="463">
                  <c:v>502</c:v>
                </c:pt>
                <c:pt idx="464">
                  <c:v>503</c:v>
                </c:pt>
                <c:pt idx="465">
                  <c:v>504</c:v>
                </c:pt>
                <c:pt idx="466">
                  <c:v>505</c:v>
                </c:pt>
                <c:pt idx="467">
                  <c:v>506</c:v>
                </c:pt>
                <c:pt idx="468">
                  <c:v>507</c:v>
                </c:pt>
                <c:pt idx="469">
                  <c:v>508</c:v>
                </c:pt>
                <c:pt idx="470">
                  <c:v>509</c:v>
                </c:pt>
                <c:pt idx="471">
                  <c:v>510</c:v>
                </c:pt>
                <c:pt idx="472">
                  <c:v>511</c:v>
                </c:pt>
                <c:pt idx="473">
                  <c:v>512</c:v>
                </c:pt>
                <c:pt idx="474">
                  <c:v>513</c:v>
                </c:pt>
                <c:pt idx="475">
                  <c:v>514</c:v>
                </c:pt>
                <c:pt idx="476">
                  <c:v>515</c:v>
                </c:pt>
                <c:pt idx="477">
                  <c:v>516</c:v>
                </c:pt>
                <c:pt idx="478">
                  <c:v>517</c:v>
                </c:pt>
                <c:pt idx="479">
                  <c:v>518</c:v>
                </c:pt>
                <c:pt idx="480">
                  <c:v>519</c:v>
                </c:pt>
                <c:pt idx="481">
                  <c:v>520</c:v>
                </c:pt>
                <c:pt idx="482">
                  <c:v>521</c:v>
                </c:pt>
                <c:pt idx="483">
                  <c:v>522</c:v>
                </c:pt>
                <c:pt idx="484">
                  <c:v>523</c:v>
                </c:pt>
                <c:pt idx="485">
                  <c:v>524</c:v>
                </c:pt>
              </c:strCache>
            </c:strRef>
          </c:xVal>
          <c:yVal>
            <c:numRef>
              <c:f>'UCV SHV5 ELIANA LUIS TPR'!$J:$J</c:f>
              <c:numCache>
                <c:formatCode>General</c:formatCode>
                <c:ptCount val="1048576"/>
                <c:pt idx="0">
                  <c:v>0</c:v>
                </c:pt>
                <c:pt idx="1">
                  <c:v>7.0750000000000002</c:v>
                </c:pt>
                <c:pt idx="2">
                  <c:v>7.0709999999999997</c:v>
                </c:pt>
                <c:pt idx="3">
                  <c:v>7.0720000000000001</c:v>
                </c:pt>
                <c:pt idx="4">
                  <c:v>7.0739999999999998</c:v>
                </c:pt>
                <c:pt idx="5">
                  <c:v>7.08</c:v>
                </c:pt>
                <c:pt idx="6">
                  <c:v>7.0810000000000004</c:v>
                </c:pt>
                <c:pt idx="7">
                  <c:v>7.0819999999999999</c:v>
                </c:pt>
                <c:pt idx="8">
                  <c:v>7.0810000000000004</c:v>
                </c:pt>
                <c:pt idx="9">
                  <c:v>7.08</c:v>
                </c:pt>
                <c:pt idx="10">
                  <c:v>7.0750000000000002</c:v>
                </c:pt>
                <c:pt idx="11">
                  <c:v>7.0709999999999997</c:v>
                </c:pt>
                <c:pt idx="12">
                  <c:v>7.0709999999999997</c:v>
                </c:pt>
                <c:pt idx="13">
                  <c:v>7.0730000000000004</c:v>
                </c:pt>
                <c:pt idx="14">
                  <c:v>7.0730000000000004</c:v>
                </c:pt>
                <c:pt idx="15">
                  <c:v>7.0750000000000002</c:v>
                </c:pt>
                <c:pt idx="16">
                  <c:v>7.0750000000000002</c:v>
                </c:pt>
                <c:pt idx="17">
                  <c:v>7.0759999999999996</c:v>
                </c:pt>
                <c:pt idx="18">
                  <c:v>7.08</c:v>
                </c:pt>
                <c:pt idx="19">
                  <c:v>7.0830000000000002</c:v>
                </c:pt>
                <c:pt idx="20">
                  <c:v>7.0839999999999996</c:v>
                </c:pt>
                <c:pt idx="21">
                  <c:v>7.085</c:v>
                </c:pt>
                <c:pt idx="22">
                  <c:v>7.0830000000000002</c:v>
                </c:pt>
                <c:pt idx="23">
                  <c:v>7.0880000000000001</c:v>
                </c:pt>
                <c:pt idx="24">
                  <c:v>7.0890000000000004</c:v>
                </c:pt>
                <c:pt idx="25">
                  <c:v>7.0869999999999997</c:v>
                </c:pt>
                <c:pt idx="26">
                  <c:v>7.0830000000000002</c:v>
                </c:pt>
                <c:pt idx="27">
                  <c:v>7.08</c:v>
                </c:pt>
                <c:pt idx="28">
                  <c:v>7.0789999999999997</c:v>
                </c:pt>
                <c:pt idx="29">
                  <c:v>7.0819999999999999</c:v>
                </c:pt>
                <c:pt idx="30">
                  <c:v>7.085</c:v>
                </c:pt>
                <c:pt idx="31">
                  <c:v>7.085</c:v>
                </c:pt>
                <c:pt idx="32">
                  <c:v>7.0860000000000003</c:v>
                </c:pt>
                <c:pt idx="33">
                  <c:v>7.09</c:v>
                </c:pt>
                <c:pt idx="34">
                  <c:v>7.0949999999999855</c:v>
                </c:pt>
                <c:pt idx="35">
                  <c:v>7.1</c:v>
                </c:pt>
                <c:pt idx="36">
                  <c:v>7.101</c:v>
                </c:pt>
                <c:pt idx="37">
                  <c:v>7.1049999999999773</c:v>
                </c:pt>
                <c:pt idx="38">
                  <c:v>7.1059999999999945</c:v>
                </c:pt>
                <c:pt idx="39">
                  <c:v>7.1099999999999985</c:v>
                </c:pt>
                <c:pt idx="40">
                  <c:v>7.1139999999999946</c:v>
                </c:pt>
                <c:pt idx="41">
                  <c:v>7.1159999999999846</c:v>
                </c:pt>
                <c:pt idx="42">
                  <c:v>7.1179999999999755</c:v>
                </c:pt>
                <c:pt idx="43">
                  <c:v>7.1169999999999956</c:v>
                </c:pt>
                <c:pt idx="44">
                  <c:v>7.1159999999999846</c:v>
                </c:pt>
                <c:pt idx="45">
                  <c:v>7.1139999999999946</c:v>
                </c:pt>
                <c:pt idx="46">
                  <c:v>7.1149999999999745</c:v>
                </c:pt>
                <c:pt idx="47">
                  <c:v>7.1169999999999956</c:v>
                </c:pt>
                <c:pt idx="48">
                  <c:v>7.1169999999999956</c:v>
                </c:pt>
                <c:pt idx="49">
                  <c:v>7.1169999999999956</c:v>
                </c:pt>
                <c:pt idx="50">
                  <c:v>7.1159999999999846</c:v>
                </c:pt>
                <c:pt idx="51">
                  <c:v>7.1169999999999956</c:v>
                </c:pt>
                <c:pt idx="52">
                  <c:v>7.1179999999999755</c:v>
                </c:pt>
                <c:pt idx="53">
                  <c:v>7.1189999999999856</c:v>
                </c:pt>
                <c:pt idx="54">
                  <c:v>7.1189999999999856</c:v>
                </c:pt>
                <c:pt idx="55">
                  <c:v>7.1189999999999856</c:v>
                </c:pt>
                <c:pt idx="56">
                  <c:v>7.1209999999999845</c:v>
                </c:pt>
                <c:pt idx="57">
                  <c:v>7.1249999999999707</c:v>
                </c:pt>
                <c:pt idx="58">
                  <c:v>7.1259999999999764</c:v>
                </c:pt>
                <c:pt idx="59">
                  <c:v>7.1259999999999764</c:v>
                </c:pt>
                <c:pt idx="60">
                  <c:v>7.1279999999999726</c:v>
                </c:pt>
                <c:pt idx="61">
                  <c:v>7.1259999999999764</c:v>
                </c:pt>
                <c:pt idx="62">
                  <c:v>7.1229999999999745</c:v>
                </c:pt>
                <c:pt idx="63">
                  <c:v>7.1199999999999966</c:v>
                </c:pt>
                <c:pt idx="64">
                  <c:v>7.1199999999999966</c:v>
                </c:pt>
                <c:pt idx="65">
                  <c:v>7.1189999999999856</c:v>
                </c:pt>
                <c:pt idx="66">
                  <c:v>7.1209999999999845</c:v>
                </c:pt>
                <c:pt idx="67">
                  <c:v>7.1239999999999855</c:v>
                </c:pt>
                <c:pt idx="68">
                  <c:v>7.1249999999999707</c:v>
                </c:pt>
                <c:pt idx="69">
                  <c:v>7.1259999999999764</c:v>
                </c:pt>
                <c:pt idx="70">
                  <c:v>7.1289999999999845</c:v>
                </c:pt>
                <c:pt idx="71">
                  <c:v>7.133</c:v>
                </c:pt>
                <c:pt idx="72">
                  <c:v>7.1369999999999996</c:v>
                </c:pt>
                <c:pt idx="73">
                  <c:v>7.1429999999999945</c:v>
                </c:pt>
                <c:pt idx="74">
                  <c:v>7.1479999999999855</c:v>
                </c:pt>
                <c:pt idx="75">
                  <c:v>7.1529999999999845</c:v>
                </c:pt>
                <c:pt idx="76">
                  <c:v>7.1559999999999855</c:v>
                </c:pt>
                <c:pt idx="77">
                  <c:v>7.1579999999999773</c:v>
                </c:pt>
                <c:pt idx="78">
                  <c:v>7.1579999999999773</c:v>
                </c:pt>
                <c:pt idx="79">
                  <c:v>7.1629999999999745</c:v>
                </c:pt>
                <c:pt idx="80">
                  <c:v>7.1639999999999855</c:v>
                </c:pt>
                <c:pt idx="81">
                  <c:v>7.1659999999999773</c:v>
                </c:pt>
                <c:pt idx="82">
                  <c:v>7.1659999999999773</c:v>
                </c:pt>
                <c:pt idx="83">
                  <c:v>7.1649999999999707</c:v>
                </c:pt>
                <c:pt idx="84">
                  <c:v>7.1639999999999855</c:v>
                </c:pt>
                <c:pt idx="85">
                  <c:v>7.1619999999999955</c:v>
                </c:pt>
                <c:pt idx="86">
                  <c:v>7.1609999999999845</c:v>
                </c:pt>
                <c:pt idx="87">
                  <c:v>7.1569999999999965</c:v>
                </c:pt>
                <c:pt idx="88">
                  <c:v>7.1549999999999745</c:v>
                </c:pt>
                <c:pt idx="89">
                  <c:v>7.1539999999999955</c:v>
                </c:pt>
                <c:pt idx="90">
                  <c:v>7.1539999999999955</c:v>
                </c:pt>
                <c:pt idx="91">
                  <c:v>7.1529999999999845</c:v>
                </c:pt>
                <c:pt idx="92">
                  <c:v>7.1529999999999845</c:v>
                </c:pt>
                <c:pt idx="93">
                  <c:v>7.1529999999999845</c:v>
                </c:pt>
                <c:pt idx="94">
                  <c:v>7.1519999999999975</c:v>
                </c:pt>
                <c:pt idx="95">
                  <c:v>7.1529999999999845</c:v>
                </c:pt>
                <c:pt idx="96">
                  <c:v>7.1549999999999745</c:v>
                </c:pt>
                <c:pt idx="97">
                  <c:v>7.1559999999999855</c:v>
                </c:pt>
                <c:pt idx="98">
                  <c:v>7.1579999999999773</c:v>
                </c:pt>
                <c:pt idx="99">
                  <c:v>7.1579999999999773</c:v>
                </c:pt>
                <c:pt idx="100">
                  <c:v>7.1579999999999773</c:v>
                </c:pt>
                <c:pt idx="101">
                  <c:v>7.1599999999999975</c:v>
                </c:pt>
                <c:pt idx="102">
                  <c:v>7.1629999999999745</c:v>
                </c:pt>
                <c:pt idx="103">
                  <c:v>7.1649999999999707</c:v>
                </c:pt>
                <c:pt idx="104">
                  <c:v>7.1639999999999855</c:v>
                </c:pt>
                <c:pt idx="105">
                  <c:v>7.1639999999999855</c:v>
                </c:pt>
                <c:pt idx="106">
                  <c:v>7.1659999999999773</c:v>
                </c:pt>
                <c:pt idx="107">
                  <c:v>7.1679999999999735</c:v>
                </c:pt>
                <c:pt idx="108">
                  <c:v>7.17</c:v>
                </c:pt>
                <c:pt idx="109">
                  <c:v>7.173</c:v>
                </c:pt>
                <c:pt idx="110">
                  <c:v>7.1739999999999995</c:v>
                </c:pt>
                <c:pt idx="111">
                  <c:v>7.1749999999999945</c:v>
                </c:pt>
                <c:pt idx="112">
                  <c:v>7.1769999999999996</c:v>
                </c:pt>
                <c:pt idx="113">
                  <c:v>7.1779999999999955</c:v>
                </c:pt>
                <c:pt idx="114">
                  <c:v>7.1819999999999995</c:v>
                </c:pt>
                <c:pt idx="115">
                  <c:v>7.1829999999999945</c:v>
                </c:pt>
                <c:pt idx="116">
                  <c:v>7.1859999999999955</c:v>
                </c:pt>
                <c:pt idx="117">
                  <c:v>7.1869999999999985</c:v>
                </c:pt>
                <c:pt idx="118">
                  <c:v>7.1890000000000001</c:v>
                </c:pt>
                <c:pt idx="119">
                  <c:v>7.1909999999999945</c:v>
                </c:pt>
                <c:pt idx="120">
                  <c:v>7.1909999999999945</c:v>
                </c:pt>
                <c:pt idx="121">
                  <c:v>7.1929999999999845</c:v>
                </c:pt>
                <c:pt idx="122">
                  <c:v>7.1939999999999955</c:v>
                </c:pt>
                <c:pt idx="123">
                  <c:v>7.1939999999999955</c:v>
                </c:pt>
                <c:pt idx="124">
                  <c:v>7.1949999999999745</c:v>
                </c:pt>
                <c:pt idx="125">
                  <c:v>7.1969999999999965</c:v>
                </c:pt>
                <c:pt idx="126">
                  <c:v>7.1989999999999945</c:v>
                </c:pt>
                <c:pt idx="127">
                  <c:v>7.2009999999999996</c:v>
                </c:pt>
                <c:pt idx="128">
                  <c:v>7.202</c:v>
                </c:pt>
                <c:pt idx="129">
                  <c:v>7.2060000000000004</c:v>
                </c:pt>
                <c:pt idx="130">
                  <c:v>7.2069999999999999</c:v>
                </c:pt>
                <c:pt idx="131">
                  <c:v>7.2060000000000004</c:v>
                </c:pt>
                <c:pt idx="132">
                  <c:v>7.2039999999999997</c:v>
                </c:pt>
                <c:pt idx="133">
                  <c:v>7.2060000000000004</c:v>
                </c:pt>
                <c:pt idx="134">
                  <c:v>7.2080000000000002</c:v>
                </c:pt>
                <c:pt idx="135">
                  <c:v>7.2080000000000002</c:v>
                </c:pt>
                <c:pt idx="136">
                  <c:v>7.21</c:v>
                </c:pt>
                <c:pt idx="137">
                  <c:v>7.2119999999999997</c:v>
                </c:pt>
                <c:pt idx="138">
                  <c:v>7.2139999999999995</c:v>
                </c:pt>
                <c:pt idx="139">
                  <c:v>7.2139999999999995</c:v>
                </c:pt>
                <c:pt idx="140">
                  <c:v>7.2169999999999996</c:v>
                </c:pt>
                <c:pt idx="141">
                  <c:v>7.22</c:v>
                </c:pt>
                <c:pt idx="142">
                  <c:v>7.2239999999999975</c:v>
                </c:pt>
                <c:pt idx="143">
                  <c:v>7.226</c:v>
                </c:pt>
                <c:pt idx="144">
                  <c:v>7.2290000000000001</c:v>
                </c:pt>
                <c:pt idx="145">
                  <c:v>7.23</c:v>
                </c:pt>
                <c:pt idx="146">
                  <c:v>7.2290000000000001</c:v>
                </c:pt>
                <c:pt idx="147">
                  <c:v>7.23</c:v>
                </c:pt>
                <c:pt idx="148">
                  <c:v>7.23</c:v>
                </c:pt>
                <c:pt idx="149">
                  <c:v>7.23</c:v>
                </c:pt>
                <c:pt idx="150">
                  <c:v>7.2329999999999997</c:v>
                </c:pt>
                <c:pt idx="151">
                  <c:v>7.2370000000000001</c:v>
                </c:pt>
                <c:pt idx="152">
                  <c:v>7.242</c:v>
                </c:pt>
                <c:pt idx="153">
                  <c:v>7.2450000000000001</c:v>
                </c:pt>
                <c:pt idx="154">
                  <c:v>7.25</c:v>
                </c:pt>
                <c:pt idx="155">
                  <c:v>7.2530000000000001</c:v>
                </c:pt>
                <c:pt idx="156">
                  <c:v>7.2539999999999996</c:v>
                </c:pt>
                <c:pt idx="157">
                  <c:v>7.2569999999999997</c:v>
                </c:pt>
                <c:pt idx="158">
                  <c:v>7.2619999999999996</c:v>
                </c:pt>
                <c:pt idx="159">
                  <c:v>7.2639999999999985</c:v>
                </c:pt>
                <c:pt idx="160">
                  <c:v>7.266</c:v>
                </c:pt>
                <c:pt idx="161">
                  <c:v>7.2679999999999945</c:v>
                </c:pt>
                <c:pt idx="162">
                  <c:v>7.2700000000000014</c:v>
                </c:pt>
                <c:pt idx="163">
                  <c:v>7.274</c:v>
                </c:pt>
                <c:pt idx="164">
                  <c:v>7.2750000000000004</c:v>
                </c:pt>
                <c:pt idx="165">
                  <c:v>7.2779999999999996</c:v>
                </c:pt>
                <c:pt idx="166">
                  <c:v>7.28</c:v>
                </c:pt>
                <c:pt idx="167">
                  <c:v>7.282</c:v>
                </c:pt>
                <c:pt idx="168">
                  <c:v>7.282</c:v>
                </c:pt>
                <c:pt idx="169">
                  <c:v>7.2830000000000004</c:v>
                </c:pt>
                <c:pt idx="170">
                  <c:v>7.282</c:v>
                </c:pt>
                <c:pt idx="171">
                  <c:v>7.2809999999999997</c:v>
                </c:pt>
                <c:pt idx="172">
                  <c:v>7.2809999999999997</c:v>
                </c:pt>
                <c:pt idx="173">
                  <c:v>7.28</c:v>
                </c:pt>
                <c:pt idx="174">
                  <c:v>7.2789999999999999</c:v>
                </c:pt>
                <c:pt idx="175">
                  <c:v>7.2789999999999999</c:v>
                </c:pt>
                <c:pt idx="176">
                  <c:v>7.2809999999999997</c:v>
                </c:pt>
                <c:pt idx="177">
                  <c:v>7.2830000000000004</c:v>
                </c:pt>
                <c:pt idx="178">
                  <c:v>7.282</c:v>
                </c:pt>
                <c:pt idx="179">
                  <c:v>7.2789999999999999</c:v>
                </c:pt>
                <c:pt idx="180">
                  <c:v>7.2770000000000001</c:v>
                </c:pt>
                <c:pt idx="181">
                  <c:v>7.2750000000000004</c:v>
                </c:pt>
                <c:pt idx="182">
                  <c:v>7.274</c:v>
                </c:pt>
                <c:pt idx="183">
                  <c:v>7.2709999999999999</c:v>
                </c:pt>
                <c:pt idx="184">
                  <c:v>7.2690000000000001</c:v>
                </c:pt>
                <c:pt idx="185">
                  <c:v>7.2669999999999995</c:v>
                </c:pt>
                <c:pt idx="186">
                  <c:v>7.2629999999999955</c:v>
                </c:pt>
                <c:pt idx="187">
                  <c:v>7.2590000000000003</c:v>
                </c:pt>
                <c:pt idx="188">
                  <c:v>7.2549999999999955</c:v>
                </c:pt>
                <c:pt idx="189">
                  <c:v>7.2510000000000003</c:v>
                </c:pt>
                <c:pt idx="190">
                  <c:v>7.2460000000000004</c:v>
                </c:pt>
                <c:pt idx="191">
                  <c:v>7.2409999999999997</c:v>
                </c:pt>
                <c:pt idx="192">
                  <c:v>7.2359999999999998</c:v>
                </c:pt>
                <c:pt idx="193">
                  <c:v>7.23</c:v>
                </c:pt>
                <c:pt idx="194">
                  <c:v>7.2249999999999845</c:v>
                </c:pt>
                <c:pt idx="195">
                  <c:v>7.2219999999999995</c:v>
                </c:pt>
                <c:pt idx="196">
                  <c:v>7.218</c:v>
                </c:pt>
                <c:pt idx="197">
                  <c:v>7.2160000000000002</c:v>
                </c:pt>
                <c:pt idx="198">
                  <c:v>7.2110000000000003</c:v>
                </c:pt>
                <c:pt idx="199">
                  <c:v>7.2069999999999999</c:v>
                </c:pt>
                <c:pt idx="200">
                  <c:v>7.2030000000000003</c:v>
                </c:pt>
                <c:pt idx="201">
                  <c:v>7.2009999999999996</c:v>
                </c:pt>
                <c:pt idx="202">
                  <c:v>7.1949999999999745</c:v>
                </c:pt>
                <c:pt idx="203">
                  <c:v>7.1919999999999975</c:v>
                </c:pt>
                <c:pt idx="204">
                  <c:v>7.1899999999999995</c:v>
                </c:pt>
                <c:pt idx="205">
                  <c:v>7.1869999999999985</c:v>
                </c:pt>
                <c:pt idx="206">
                  <c:v>7.1839999999999975</c:v>
                </c:pt>
                <c:pt idx="207">
                  <c:v>7.1839999999999975</c:v>
                </c:pt>
                <c:pt idx="208">
                  <c:v>7.1829999999999945</c:v>
                </c:pt>
                <c:pt idx="209">
                  <c:v>7.1790000000000003</c:v>
                </c:pt>
                <c:pt idx="210">
                  <c:v>7.1769999999999996</c:v>
                </c:pt>
                <c:pt idx="211">
                  <c:v>7.1760000000000002</c:v>
                </c:pt>
                <c:pt idx="212">
                  <c:v>7.173</c:v>
                </c:pt>
                <c:pt idx="213">
                  <c:v>7.1719999999999997</c:v>
                </c:pt>
                <c:pt idx="214">
                  <c:v>7.17</c:v>
                </c:pt>
                <c:pt idx="215">
                  <c:v>7.17</c:v>
                </c:pt>
                <c:pt idx="216">
                  <c:v>7.1649999999999707</c:v>
                </c:pt>
                <c:pt idx="217">
                  <c:v>7.1649999999999707</c:v>
                </c:pt>
                <c:pt idx="218">
                  <c:v>7.1649999999999707</c:v>
                </c:pt>
                <c:pt idx="219">
                  <c:v>7.1649999999999707</c:v>
                </c:pt>
                <c:pt idx="220">
                  <c:v>7.1629999999999745</c:v>
                </c:pt>
                <c:pt idx="221">
                  <c:v>7.1629999999999745</c:v>
                </c:pt>
                <c:pt idx="222">
                  <c:v>7.1639999999999855</c:v>
                </c:pt>
                <c:pt idx="223">
                  <c:v>7.1679999999999735</c:v>
                </c:pt>
                <c:pt idx="224">
                  <c:v>7.1710000000000003</c:v>
                </c:pt>
                <c:pt idx="225">
                  <c:v>7.1769999999999996</c:v>
                </c:pt>
                <c:pt idx="226">
                  <c:v>7.1829999999999945</c:v>
                </c:pt>
                <c:pt idx="227">
                  <c:v>7.1859999999999955</c:v>
                </c:pt>
                <c:pt idx="228">
                  <c:v>7.1899999999999995</c:v>
                </c:pt>
                <c:pt idx="229">
                  <c:v>7.1929999999999845</c:v>
                </c:pt>
                <c:pt idx="230">
                  <c:v>7.1969999999999965</c:v>
                </c:pt>
                <c:pt idx="231">
                  <c:v>7.2039999999999997</c:v>
                </c:pt>
                <c:pt idx="232">
                  <c:v>7.2119999999999997</c:v>
                </c:pt>
                <c:pt idx="233">
                  <c:v>7.2210000000000001</c:v>
                </c:pt>
                <c:pt idx="234">
                  <c:v>7.226</c:v>
                </c:pt>
                <c:pt idx="235">
                  <c:v>7.2309999999999999</c:v>
                </c:pt>
                <c:pt idx="236">
                  <c:v>7.2409999999999997</c:v>
                </c:pt>
                <c:pt idx="237">
                  <c:v>7.2480000000000002</c:v>
                </c:pt>
                <c:pt idx="238">
                  <c:v>7.2560000000000002</c:v>
                </c:pt>
                <c:pt idx="239">
                  <c:v>7.2679999999999945</c:v>
                </c:pt>
                <c:pt idx="240">
                  <c:v>7.28</c:v>
                </c:pt>
                <c:pt idx="241">
                  <c:v>7.2930000000000001</c:v>
                </c:pt>
                <c:pt idx="242">
                  <c:v>7.306</c:v>
                </c:pt>
                <c:pt idx="243">
                  <c:v>7.3199999999999985</c:v>
                </c:pt>
                <c:pt idx="244">
                  <c:v>7.3330000000000002</c:v>
                </c:pt>
                <c:pt idx="245">
                  <c:v>7.3479999999999945</c:v>
                </c:pt>
                <c:pt idx="246">
                  <c:v>7.3619999999999965</c:v>
                </c:pt>
                <c:pt idx="247">
                  <c:v>7.3760000000000003</c:v>
                </c:pt>
                <c:pt idx="248">
                  <c:v>7.39</c:v>
                </c:pt>
                <c:pt idx="249">
                  <c:v>7.4080000000000004</c:v>
                </c:pt>
                <c:pt idx="250">
                  <c:v>7.4239999999999995</c:v>
                </c:pt>
                <c:pt idx="251">
                  <c:v>7.4390000000000134</c:v>
                </c:pt>
                <c:pt idx="252">
                  <c:v>7.4580000000000002</c:v>
                </c:pt>
                <c:pt idx="253">
                  <c:v>7.4760000000000124</c:v>
                </c:pt>
                <c:pt idx="254">
                  <c:v>7.4939999999999998</c:v>
                </c:pt>
                <c:pt idx="255">
                  <c:v>7.5110000000000001</c:v>
                </c:pt>
                <c:pt idx="256">
                  <c:v>7.5269999999999975</c:v>
                </c:pt>
                <c:pt idx="257">
                  <c:v>7.5439999999999996</c:v>
                </c:pt>
                <c:pt idx="258">
                  <c:v>7.5619999999999985</c:v>
                </c:pt>
                <c:pt idx="259">
                  <c:v>7.5830000000000002</c:v>
                </c:pt>
                <c:pt idx="260">
                  <c:v>7.601</c:v>
                </c:pt>
                <c:pt idx="261">
                  <c:v>7.6209999999999845</c:v>
                </c:pt>
                <c:pt idx="262">
                  <c:v>7.6439999999999975</c:v>
                </c:pt>
                <c:pt idx="263">
                  <c:v>7.6669999999999945</c:v>
                </c:pt>
                <c:pt idx="264">
                  <c:v>7.6909999999999945</c:v>
                </c:pt>
                <c:pt idx="265">
                  <c:v>7.7130000000000001</c:v>
                </c:pt>
                <c:pt idx="266">
                  <c:v>7.7359999999999998</c:v>
                </c:pt>
                <c:pt idx="267">
                  <c:v>7.7619999999999996</c:v>
                </c:pt>
                <c:pt idx="268">
                  <c:v>7.7910000000000004</c:v>
                </c:pt>
                <c:pt idx="269">
                  <c:v>7.8159999999999945</c:v>
                </c:pt>
                <c:pt idx="270">
                  <c:v>7.843</c:v>
                </c:pt>
                <c:pt idx="271">
                  <c:v>7.8689999999999856</c:v>
                </c:pt>
                <c:pt idx="272">
                  <c:v>7.8949999999999845</c:v>
                </c:pt>
                <c:pt idx="273">
                  <c:v>7.923</c:v>
                </c:pt>
                <c:pt idx="274">
                  <c:v>7.95</c:v>
                </c:pt>
                <c:pt idx="275">
                  <c:v>7.9790000000000134</c:v>
                </c:pt>
                <c:pt idx="276">
                  <c:v>8.0060000000000002</c:v>
                </c:pt>
                <c:pt idx="277">
                  <c:v>8.0309999999999988</c:v>
                </c:pt>
                <c:pt idx="278">
                  <c:v>8.0580000000000016</c:v>
                </c:pt>
                <c:pt idx="279">
                  <c:v>8.0850000000000026</c:v>
                </c:pt>
                <c:pt idx="280">
                  <c:v>8.113999999999999</c:v>
                </c:pt>
                <c:pt idx="281">
                  <c:v>8.1429999999999989</c:v>
                </c:pt>
                <c:pt idx="282">
                  <c:v>8.1750000000000007</c:v>
                </c:pt>
                <c:pt idx="283">
                  <c:v>8.2060000000000013</c:v>
                </c:pt>
                <c:pt idx="284">
                  <c:v>8.2369999999999983</c:v>
                </c:pt>
                <c:pt idx="285">
                  <c:v>8.266</c:v>
                </c:pt>
                <c:pt idx="286">
                  <c:v>8.2969999999999988</c:v>
                </c:pt>
                <c:pt idx="287">
                  <c:v>8.33</c:v>
                </c:pt>
                <c:pt idx="288">
                  <c:v>8.3630000000000067</c:v>
                </c:pt>
                <c:pt idx="289">
                  <c:v>8.3930000000000007</c:v>
                </c:pt>
                <c:pt idx="290">
                  <c:v>8.4220000000000006</c:v>
                </c:pt>
                <c:pt idx="291">
                  <c:v>8.4500000000000028</c:v>
                </c:pt>
                <c:pt idx="292">
                  <c:v>8.4790000000000028</c:v>
                </c:pt>
                <c:pt idx="293">
                  <c:v>8.51</c:v>
                </c:pt>
                <c:pt idx="294">
                  <c:v>8.5409999999999986</c:v>
                </c:pt>
                <c:pt idx="295">
                  <c:v>8.5720000000000027</c:v>
                </c:pt>
                <c:pt idx="296">
                  <c:v>8.6030000000000015</c:v>
                </c:pt>
                <c:pt idx="297">
                  <c:v>8.6339999999999986</c:v>
                </c:pt>
                <c:pt idx="298">
                  <c:v>8.6640000000000015</c:v>
                </c:pt>
                <c:pt idx="299">
                  <c:v>8.6920000000000002</c:v>
                </c:pt>
                <c:pt idx="300">
                  <c:v>8.7179999999999982</c:v>
                </c:pt>
                <c:pt idx="301">
                  <c:v>8.7470000000000017</c:v>
                </c:pt>
                <c:pt idx="302">
                  <c:v>8.77</c:v>
                </c:pt>
                <c:pt idx="303">
                  <c:v>8.7939999999999987</c:v>
                </c:pt>
                <c:pt idx="304">
                  <c:v>8.8170000000000002</c:v>
                </c:pt>
                <c:pt idx="305">
                  <c:v>8.8390000000000004</c:v>
                </c:pt>
                <c:pt idx="306">
                  <c:v>8.8600000000000048</c:v>
                </c:pt>
                <c:pt idx="307">
                  <c:v>8.8770000000000007</c:v>
                </c:pt>
                <c:pt idx="308">
                  <c:v>8.8920000000000048</c:v>
                </c:pt>
                <c:pt idx="309">
                  <c:v>8.907</c:v>
                </c:pt>
                <c:pt idx="310">
                  <c:v>8.918000000000001</c:v>
                </c:pt>
                <c:pt idx="311">
                  <c:v>8.9250000000000007</c:v>
                </c:pt>
                <c:pt idx="312">
                  <c:v>8.9340000000000011</c:v>
                </c:pt>
                <c:pt idx="313">
                  <c:v>8.9430000000000014</c:v>
                </c:pt>
                <c:pt idx="314">
                  <c:v>8.9479999999999986</c:v>
                </c:pt>
                <c:pt idx="315">
                  <c:v>8.9479999999999986</c:v>
                </c:pt>
                <c:pt idx="316">
                  <c:v>8.9489999999999998</c:v>
                </c:pt>
                <c:pt idx="317">
                  <c:v>8.9510000000000005</c:v>
                </c:pt>
                <c:pt idx="318">
                  <c:v>8.9500000000000028</c:v>
                </c:pt>
                <c:pt idx="319">
                  <c:v>8.947000000000001</c:v>
                </c:pt>
                <c:pt idx="320">
                  <c:v>8.9430000000000014</c:v>
                </c:pt>
                <c:pt idx="321">
                  <c:v>8.9420000000000002</c:v>
                </c:pt>
                <c:pt idx="322">
                  <c:v>8.94</c:v>
                </c:pt>
                <c:pt idx="323">
                  <c:v>8.9350000000000005</c:v>
                </c:pt>
                <c:pt idx="324">
                  <c:v>8.9270000000000014</c:v>
                </c:pt>
                <c:pt idx="325">
                  <c:v>8.92</c:v>
                </c:pt>
                <c:pt idx="326">
                  <c:v>8.9130000000000003</c:v>
                </c:pt>
                <c:pt idx="327">
                  <c:v>8.9010000000000016</c:v>
                </c:pt>
                <c:pt idx="328">
                  <c:v>8.8920000000000048</c:v>
                </c:pt>
                <c:pt idx="329">
                  <c:v>8.8820000000000068</c:v>
                </c:pt>
                <c:pt idx="330">
                  <c:v>8.8710000000000004</c:v>
                </c:pt>
                <c:pt idx="331">
                  <c:v>8.8540000000000028</c:v>
                </c:pt>
                <c:pt idx="332">
                  <c:v>8.8390000000000004</c:v>
                </c:pt>
                <c:pt idx="333">
                  <c:v>8.827</c:v>
                </c:pt>
                <c:pt idx="334">
                  <c:v>8.8120000000000047</c:v>
                </c:pt>
                <c:pt idx="335">
                  <c:v>8.7950000000000017</c:v>
                </c:pt>
                <c:pt idx="336">
                  <c:v>8.7779999999999987</c:v>
                </c:pt>
                <c:pt idx="337">
                  <c:v>8.76</c:v>
                </c:pt>
                <c:pt idx="338">
                  <c:v>8.7409999999999997</c:v>
                </c:pt>
                <c:pt idx="339">
                  <c:v>8.7219999999999995</c:v>
                </c:pt>
                <c:pt idx="340">
                  <c:v>8.702</c:v>
                </c:pt>
                <c:pt idx="341">
                  <c:v>8.68</c:v>
                </c:pt>
                <c:pt idx="342">
                  <c:v>8.657</c:v>
                </c:pt>
                <c:pt idx="343">
                  <c:v>8.6319999999999997</c:v>
                </c:pt>
                <c:pt idx="344">
                  <c:v>8.6120000000000001</c:v>
                </c:pt>
                <c:pt idx="345">
                  <c:v>8.5890000000000004</c:v>
                </c:pt>
                <c:pt idx="346">
                  <c:v>8.5660000000000007</c:v>
                </c:pt>
                <c:pt idx="347">
                  <c:v>8.5450000000000017</c:v>
                </c:pt>
                <c:pt idx="348">
                  <c:v>8.5260000000000016</c:v>
                </c:pt>
                <c:pt idx="349">
                  <c:v>8.5050000000000008</c:v>
                </c:pt>
                <c:pt idx="350">
                  <c:v>8.4830000000000005</c:v>
                </c:pt>
                <c:pt idx="351">
                  <c:v>8.4600000000000026</c:v>
                </c:pt>
                <c:pt idx="352">
                  <c:v>8.4409999999999989</c:v>
                </c:pt>
                <c:pt idx="353">
                  <c:v>8.4170000000000016</c:v>
                </c:pt>
                <c:pt idx="354">
                  <c:v>8.3940000000000001</c:v>
                </c:pt>
                <c:pt idx="355">
                  <c:v>8.3690000000000246</c:v>
                </c:pt>
                <c:pt idx="356">
                  <c:v>8.3420000000000005</c:v>
                </c:pt>
                <c:pt idx="357">
                  <c:v>8.3160000000000007</c:v>
                </c:pt>
                <c:pt idx="358">
                  <c:v>8.2879999999999985</c:v>
                </c:pt>
                <c:pt idx="359">
                  <c:v>8.2630000000000035</c:v>
                </c:pt>
                <c:pt idx="360">
                  <c:v>8.2349999999999994</c:v>
                </c:pt>
                <c:pt idx="361">
                  <c:v>8.2060000000000013</c:v>
                </c:pt>
                <c:pt idx="362">
                  <c:v>8.1810000000000009</c:v>
                </c:pt>
                <c:pt idx="363">
                  <c:v>8.16</c:v>
                </c:pt>
                <c:pt idx="364">
                  <c:v>8.1349999999999998</c:v>
                </c:pt>
                <c:pt idx="365">
                  <c:v>8.11</c:v>
                </c:pt>
                <c:pt idx="366">
                  <c:v>8.0860000000000003</c:v>
                </c:pt>
                <c:pt idx="367">
                  <c:v>8.0660000000000007</c:v>
                </c:pt>
                <c:pt idx="368">
                  <c:v>8.043000000000001</c:v>
                </c:pt>
                <c:pt idx="369">
                  <c:v>8.020999999999999</c:v>
                </c:pt>
                <c:pt idx="370">
                  <c:v>8</c:v>
                </c:pt>
                <c:pt idx="371">
                  <c:v>7.98</c:v>
                </c:pt>
                <c:pt idx="372">
                  <c:v>7.9630000000000001</c:v>
                </c:pt>
                <c:pt idx="373">
                  <c:v>7.9480000000000004</c:v>
                </c:pt>
                <c:pt idx="374">
                  <c:v>7.9320000000000004</c:v>
                </c:pt>
                <c:pt idx="375">
                  <c:v>7.9189999999999996</c:v>
                </c:pt>
                <c:pt idx="376">
                  <c:v>7.9080000000000004</c:v>
                </c:pt>
                <c:pt idx="377">
                  <c:v>7.9029999999999996</c:v>
                </c:pt>
                <c:pt idx="378">
                  <c:v>7.8959999999999955</c:v>
                </c:pt>
                <c:pt idx="379">
                  <c:v>7.891</c:v>
                </c:pt>
                <c:pt idx="380">
                  <c:v>7.8890000000000002</c:v>
                </c:pt>
                <c:pt idx="381">
                  <c:v>7.8890000000000002</c:v>
                </c:pt>
                <c:pt idx="382">
                  <c:v>7.89</c:v>
                </c:pt>
                <c:pt idx="383">
                  <c:v>7.8919999999999995</c:v>
                </c:pt>
                <c:pt idx="384">
                  <c:v>7.8929999999999945</c:v>
                </c:pt>
                <c:pt idx="385">
                  <c:v>7.8929999999999945</c:v>
                </c:pt>
                <c:pt idx="386">
                  <c:v>7.8959999999999955</c:v>
                </c:pt>
                <c:pt idx="387">
                  <c:v>7.9</c:v>
                </c:pt>
                <c:pt idx="388">
                  <c:v>7.9039999999999999</c:v>
                </c:pt>
                <c:pt idx="389">
                  <c:v>7.9080000000000004</c:v>
                </c:pt>
                <c:pt idx="390">
                  <c:v>7.9130000000000003</c:v>
                </c:pt>
                <c:pt idx="391">
                  <c:v>7.9180000000000001</c:v>
                </c:pt>
                <c:pt idx="392">
                  <c:v>7.92</c:v>
                </c:pt>
                <c:pt idx="393">
                  <c:v>7.92</c:v>
                </c:pt>
                <c:pt idx="394">
                  <c:v>7.9269999999999996</c:v>
                </c:pt>
                <c:pt idx="395">
                  <c:v>7.9329999999999998</c:v>
                </c:pt>
                <c:pt idx="396">
                  <c:v>7.9329999999999998</c:v>
                </c:pt>
                <c:pt idx="397">
                  <c:v>7.9379999999999997</c:v>
                </c:pt>
                <c:pt idx="398">
                  <c:v>7.9409999999999998</c:v>
                </c:pt>
                <c:pt idx="399">
                  <c:v>7.944</c:v>
                </c:pt>
                <c:pt idx="400">
                  <c:v>7.9480000000000004</c:v>
                </c:pt>
                <c:pt idx="401">
                  <c:v>7.9489999999999998</c:v>
                </c:pt>
                <c:pt idx="402">
                  <c:v>7.9530000000000003</c:v>
                </c:pt>
                <c:pt idx="403">
                  <c:v>7.9569999999999999</c:v>
                </c:pt>
                <c:pt idx="404">
                  <c:v>7.9610000000000003</c:v>
                </c:pt>
                <c:pt idx="405">
                  <c:v>7.9619999999999997</c:v>
                </c:pt>
                <c:pt idx="406">
                  <c:v>7.9649999999999945</c:v>
                </c:pt>
                <c:pt idx="407">
                  <c:v>7.9720000000000004</c:v>
                </c:pt>
                <c:pt idx="408">
                  <c:v>7.9770000000000003</c:v>
                </c:pt>
                <c:pt idx="409">
                  <c:v>7.984</c:v>
                </c:pt>
                <c:pt idx="410">
                  <c:v>7.9909999999999997</c:v>
                </c:pt>
                <c:pt idx="411">
                  <c:v>7.992</c:v>
                </c:pt>
                <c:pt idx="412">
                  <c:v>7.9909999999999997</c:v>
                </c:pt>
                <c:pt idx="413">
                  <c:v>7.992</c:v>
                </c:pt>
                <c:pt idx="414">
                  <c:v>7.9909999999999997</c:v>
                </c:pt>
                <c:pt idx="415">
                  <c:v>7.9909999999999997</c:v>
                </c:pt>
                <c:pt idx="416">
                  <c:v>7.99</c:v>
                </c:pt>
                <c:pt idx="417">
                  <c:v>7.9850000000000003</c:v>
                </c:pt>
                <c:pt idx="418">
                  <c:v>7.7930000000000001</c:v>
                </c:pt>
                <c:pt idx="419">
                  <c:v>7.992</c:v>
                </c:pt>
                <c:pt idx="420">
                  <c:v>8.0330000000000013</c:v>
                </c:pt>
                <c:pt idx="421">
                  <c:v>8.0400000000000009</c:v>
                </c:pt>
                <c:pt idx="422">
                  <c:v>8.0439999999999987</c:v>
                </c:pt>
                <c:pt idx="423">
                  <c:v>8.0460000000000012</c:v>
                </c:pt>
                <c:pt idx="424">
                  <c:v>8.0460000000000012</c:v>
                </c:pt>
                <c:pt idx="425">
                  <c:v>8.0460000000000012</c:v>
                </c:pt>
                <c:pt idx="426">
                  <c:v>8.0439999999999987</c:v>
                </c:pt>
                <c:pt idx="427">
                  <c:v>8.0400000000000009</c:v>
                </c:pt>
                <c:pt idx="428">
                  <c:v>8.0360000000000014</c:v>
                </c:pt>
                <c:pt idx="429">
                  <c:v>8.0330000000000013</c:v>
                </c:pt>
                <c:pt idx="430">
                  <c:v>8.0140000000000011</c:v>
                </c:pt>
                <c:pt idx="431">
                  <c:v>7.9720000000000004</c:v>
                </c:pt>
                <c:pt idx="432">
                  <c:v>7.9189999999999996</c:v>
                </c:pt>
                <c:pt idx="433">
                  <c:v>7.8730000000000002</c:v>
                </c:pt>
                <c:pt idx="434">
                  <c:v>7.8330000000000002</c:v>
                </c:pt>
                <c:pt idx="435">
                  <c:v>7.79</c:v>
                </c:pt>
                <c:pt idx="436">
                  <c:v>7.7549999999999955</c:v>
                </c:pt>
                <c:pt idx="437">
                  <c:v>7.7309999999999999</c:v>
                </c:pt>
                <c:pt idx="438">
                  <c:v>7.7110000000000003</c:v>
                </c:pt>
                <c:pt idx="439">
                  <c:v>7.7</c:v>
                </c:pt>
                <c:pt idx="440">
                  <c:v>7.6949999999999745</c:v>
                </c:pt>
                <c:pt idx="441">
                  <c:v>7.6909999999999945</c:v>
                </c:pt>
                <c:pt idx="442">
                  <c:v>7.6879999999999855</c:v>
                </c:pt>
                <c:pt idx="443">
                  <c:v>7.6869999999999985</c:v>
                </c:pt>
                <c:pt idx="444">
                  <c:v>7.6849999999999845</c:v>
                </c:pt>
                <c:pt idx="445">
                  <c:v>7.6819999999999995</c:v>
                </c:pt>
                <c:pt idx="446">
                  <c:v>7.681</c:v>
                </c:pt>
                <c:pt idx="447">
                  <c:v>7.6769999999999996</c:v>
                </c:pt>
                <c:pt idx="448">
                  <c:v>7.6760000000000002</c:v>
                </c:pt>
                <c:pt idx="449">
                  <c:v>7.6749999999999945</c:v>
                </c:pt>
                <c:pt idx="450">
                  <c:v>7.6710000000000003</c:v>
                </c:pt>
                <c:pt idx="451">
                  <c:v>7.6679999999999735</c:v>
                </c:pt>
                <c:pt idx="452">
                  <c:v>7.6659999999999773</c:v>
                </c:pt>
                <c:pt idx="453">
                  <c:v>7.6619999999999955</c:v>
                </c:pt>
                <c:pt idx="454">
                  <c:v>7.6569999999999965</c:v>
                </c:pt>
                <c:pt idx="455">
                  <c:v>7.6509999999999945</c:v>
                </c:pt>
                <c:pt idx="456">
                  <c:v>7.6439999999999975</c:v>
                </c:pt>
                <c:pt idx="457">
                  <c:v>7.6379999999999955</c:v>
                </c:pt>
                <c:pt idx="458">
                  <c:v>7.6289999999999845</c:v>
                </c:pt>
                <c:pt idx="459">
                  <c:v>7.6199999999999966</c:v>
                </c:pt>
                <c:pt idx="460">
                  <c:v>7.6129999999999773</c:v>
                </c:pt>
                <c:pt idx="461">
                  <c:v>7.6029999999999855</c:v>
                </c:pt>
                <c:pt idx="462">
                  <c:v>7.5939999999999985</c:v>
                </c:pt>
                <c:pt idx="463">
                  <c:v>7.5869999999999997</c:v>
                </c:pt>
                <c:pt idx="464">
                  <c:v>7.577</c:v>
                </c:pt>
                <c:pt idx="465">
                  <c:v>7.5720000000000001</c:v>
                </c:pt>
                <c:pt idx="466">
                  <c:v>7.5659999999999945</c:v>
                </c:pt>
                <c:pt idx="467">
                  <c:v>7.56</c:v>
                </c:pt>
                <c:pt idx="468">
                  <c:v>7.556</c:v>
                </c:pt>
                <c:pt idx="469">
                  <c:v>7.5510000000000002</c:v>
                </c:pt>
                <c:pt idx="470">
                  <c:v>7.5449999999999955</c:v>
                </c:pt>
                <c:pt idx="471">
                  <c:v>7.5410000000000004</c:v>
                </c:pt>
                <c:pt idx="472">
                  <c:v>7.5339999999999998</c:v>
                </c:pt>
                <c:pt idx="473">
                  <c:v>7.5269999999999975</c:v>
                </c:pt>
                <c:pt idx="474">
                  <c:v>7.5219999999999985</c:v>
                </c:pt>
                <c:pt idx="475">
                  <c:v>7.5169999999999995</c:v>
                </c:pt>
                <c:pt idx="476">
                  <c:v>7.508</c:v>
                </c:pt>
                <c:pt idx="477">
                  <c:v>7.5010000000000003</c:v>
                </c:pt>
                <c:pt idx="478">
                  <c:v>7.492</c:v>
                </c:pt>
                <c:pt idx="479">
                  <c:v>7.4870000000000001</c:v>
                </c:pt>
                <c:pt idx="480">
                  <c:v>7.48</c:v>
                </c:pt>
                <c:pt idx="481">
                  <c:v>7.4740000000000002</c:v>
                </c:pt>
                <c:pt idx="482">
                  <c:v>7.4660000000000002</c:v>
                </c:pt>
                <c:pt idx="483">
                  <c:v>7.4560000000000004</c:v>
                </c:pt>
                <c:pt idx="484">
                  <c:v>7.4470000000000001</c:v>
                </c:pt>
                <c:pt idx="485">
                  <c:v>7.4390000000000134</c:v>
                </c:pt>
                <c:pt idx="486">
                  <c:v>7.4290000000000003</c:v>
                </c:pt>
                <c:pt idx="487">
                  <c:v>7.42</c:v>
                </c:pt>
                <c:pt idx="488">
                  <c:v>7.41</c:v>
                </c:pt>
                <c:pt idx="489">
                  <c:v>7.4</c:v>
                </c:pt>
                <c:pt idx="490">
                  <c:v>7.391</c:v>
                </c:pt>
                <c:pt idx="491">
                  <c:v>7.3810000000000002</c:v>
                </c:pt>
                <c:pt idx="492">
                  <c:v>7.3730000000000002</c:v>
                </c:pt>
                <c:pt idx="493">
                  <c:v>7.3669999999999956</c:v>
                </c:pt>
                <c:pt idx="494">
                  <c:v>7.3569999999999975</c:v>
                </c:pt>
                <c:pt idx="495">
                  <c:v>7.3519999999999985</c:v>
                </c:pt>
                <c:pt idx="496">
                  <c:v>7.3469999999999995</c:v>
                </c:pt>
                <c:pt idx="497">
                  <c:v>7.343</c:v>
                </c:pt>
                <c:pt idx="498">
                  <c:v>7.3369999999999997</c:v>
                </c:pt>
                <c:pt idx="499">
                  <c:v>7.3319999999999999</c:v>
                </c:pt>
                <c:pt idx="500">
                  <c:v>7.3259999999999845</c:v>
                </c:pt>
                <c:pt idx="501">
                  <c:v>7.3179999999999845</c:v>
                </c:pt>
                <c:pt idx="502">
                  <c:v>7.3129999999999855</c:v>
                </c:pt>
                <c:pt idx="503">
                  <c:v>7.3079999999999945</c:v>
                </c:pt>
                <c:pt idx="504">
                  <c:v>7.3029999999999955</c:v>
                </c:pt>
                <c:pt idx="505">
                  <c:v>7.2969999999999997</c:v>
                </c:pt>
                <c:pt idx="506">
                  <c:v>7.2910000000000004</c:v>
                </c:pt>
                <c:pt idx="507">
                  <c:v>7.2850000000000001</c:v>
                </c:pt>
                <c:pt idx="508">
                  <c:v>7.2809999999999997</c:v>
                </c:pt>
                <c:pt idx="509">
                  <c:v>7.274</c:v>
                </c:pt>
                <c:pt idx="510">
                  <c:v>7.2709999999999999</c:v>
                </c:pt>
                <c:pt idx="511">
                  <c:v>7.2669999999999995</c:v>
                </c:pt>
                <c:pt idx="512">
                  <c:v>7.2619999999999996</c:v>
                </c:pt>
                <c:pt idx="513">
                  <c:v>7.258</c:v>
                </c:pt>
                <c:pt idx="514">
                  <c:v>7.2549999999999955</c:v>
                </c:pt>
                <c:pt idx="515">
                  <c:v>7.2530000000000001</c:v>
                </c:pt>
                <c:pt idx="516">
                  <c:v>7.2489999999999997</c:v>
                </c:pt>
                <c:pt idx="517">
                  <c:v>7.2469999999999999</c:v>
                </c:pt>
                <c:pt idx="518">
                  <c:v>7.2430000000000003</c:v>
                </c:pt>
                <c:pt idx="519">
                  <c:v>7.2389999999999999</c:v>
                </c:pt>
                <c:pt idx="520">
                  <c:v>7.2380000000000004</c:v>
                </c:pt>
                <c:pt idx="521">
                  <c:v>7.2359999999999998</c:v>
                </c:pt>
                <c:pt idx="522">
                  <c:v>7.2290000000000001</c:v>
                </c:pt>
                <c:pt idx="523">
                  <c:v>7.2239999999999975</c:v>
                </c:pt>
                <c:pt idx="524">
                  <c:v>7.2210000000000001</c:v>
                </c:pt>
                <c:pt idx="525">
                  <c:v>7.2160000000000002</c:v>
                </c:pt>
                <c:pt idx="526">
                  <c:v>7.2119999999999997</c:v>
                </c:pt>
                <c:pt idx="527">
                  <c:v>7.2089999999999996</c:v>
                </c:pt>
                <c:pt idx="528">
                  <c:v>7.2050000000000001</c:v>
                </c:pt>
                <c:pt idx="529">
                  <c:v>7.2030000000000003</c:v>
                </c:pt>
                <c:pt idx="530">
                  <c:v>7.2</c:v>
                </c:pt>
                <c:pt idx="531">
                  <c:v>7.1989999999999945</c:v>
                </c:pt>
                <c:pt idx="532">
                  <c:v>7.1969999999999965</c:v>
                </c:pt>
                <c:pt idx="533">
                  <c:v>7.1939999999999955</c:v>
                </c:pt>
                <c:pt idx="534">
                  <c:v>7.1899999999999995</c:v>
                </c:pt>
                <c:pt idx="535">
                  <c:v>7.1879999999999855</c:v>
                </c:pt>
                <c:pt idx="536">
                  <c:v>7.1890000000000001</c:v>
                </c:pt>
                <c:pt idx="537">
                  <c:v>7.1890000000000001</c:v>
                </c:pt>
                <c:pt idx="538">
                  <c:v>7.1909999999999945</c:v>
                </c:pt>
                <c:pt idx="539">
                  <c:v>7.1899999999999995</c:v>
                </c:pt>
                <c:pt idx="540">
                  <c:v>7.1899999999999995</c:v>
                </c:pt>
                <c:pt idx="541">
                  <c:v>7.1879999999999855</c:v>
                </c:pt>
                <c:pt idx="542">
                  <c:v>7.1869999999999985</c:v>
                </c:pt>
                <c:pt idx="543">
                  <c:v>7.1849999999999845</c:v>
                </c:pt>
                <c:pt idx="544">
                  <c:v>7.1819999999999995</c:v>
                </c:pt>
                <c:pt idx="545">
                  <c:v>7.181</c:v>
                </c:pt>
                <c:pt idx="546">
                  <c:v>7.1819999999999995</c:v>
                </c:pt>
                <c:pt idx="547">
                  <c:v>7.181</c:v>
                </c:pt>
                <c:pt idx="548">
                  <c:v>7.181</c:v>
                </c:pt>
                <c:pt idx="549">
                  <c:v>7.18</c:v>
                </c:pt>
                <c:pt idx="550">
                  <c:v>7.1779999999999955</c:v>
                </c:pt>
                <c:pt idx="551">
                  <c:v>7.1739999999999995</c:v>
                </c:pt>
                <c:pt idx="552">
                  <c:v>7.1710000000000003</c:v>
                </c:pt>
                <c:pt idx="553">
                  <c:v>7.1689999999999845</c:v>
                </c:pt>
                <c:pt idx="554">
                  <c:v>7.1639999999999855</c:v>
                </c:pt>
                <c:pt idx="555">
                  <c:v>7.1609999999999845</c:v>
                </c:pt>
                <c:pt idx="556">
                  <c:v>7.1579999999999773</c:v>
                </c:pt>
                <c:pt idx="557">
                  <c:v>7.1549999999999745</c:v>
                </c:pt>
                <c:pt idx="558">
                  <c:v>7.1509999999999945</c:v>
                </c:pt>
                <c:pt idx="559">
                  <c:v>7.1499999999999995</c:v>
                </c:pt>
                <c:pt idx="560">
                  <c:v>7.1449999999999845</c:v>
                </c:pt>
                <c:pt idx="561">
                  <c:v>7.1429999999999945</c:v>
                </c:pt>
                <c:pt idx="562">
                  <c:v>7.1429999999999945</c:v>
                </c:pt>
                <c:pt idx="563">
                  <c:v>7.1419999999999995</c:v>
                </c:pt>
                <c:pt idx="564">
                  <c:v>7.1390000000000002</c:v>
                </c:pt>
                <c:pt idx="565">
                  <c:v>7.1369999999999996</c:v>
                </c:pt>
                <c:pt idx="566">
                  <c:v>7.1360000000000001</c:v>
                </c:pt>
                <c:pt idx="567">
                  <c:v>7.1369999999999996</c:v>
                </c:pt>
                <c:pt idx="568">
                  <c:v>7.1379999999999955</c:v>
                </c:pt>
                <c:pt idx="569">
                  <c:v>7.1379999999999955</c:v>
                </c:pt>
              </c:numCache>
            </c:numRef>
          </c:yVal>
        </c:ser>
        <c:axId val="191756928"/>
        <c:axId val="162272000"/>
      </c:scatterChart>
      <c:valAx>
        <c:axId val="191756928"/>
        <c:scaling>
          <c:orientation val="minMax"/>
          <c:max val="640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 (ºC)</a:t>
                </a:r>
                <a:endParaRPr lang="es-ES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272000"/>
        <c:crosses val="autoZero"/>
        <c:crossBetween val="midCat"/>
      </c:valAx>
      <c:valAx>
        <c:axId val="162272000"/>
        <c:scaling>
          <c:orientation val="minMax"/>
          <c:min val="2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s-E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9175692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lineMarker"/>
        <c:ser>
          <c:idx val="3"/>
          <c:order val="0"/>
          <c:tx>
            <c:v>a</c:v>
          </c:tx>
          <c:marker>
            <c:symbol val="none"/>
          </c:marker>
          <c:xVal>
            <c:strRef>
              <c:f>'UCV SHV5 ELIANA LUIS TPR'!$A:$A</c:f>
              <c:strCache>
                <c:ptCount val="486"/>
                <c:pt idx="0">
                  <c:v>temp ºC</c:v>
                </c:pt>
                <c:pt idx="1">
                  <c:v>40</c:v>
                </c:pt>
                <c:pt idx="2">
                  <c:v>41</c:v>
                </c:pt>
                <c:pt idx="3">
                  <c:v>42</c:v>
                </c:pt>
                <c:pt idx="4">
                  <c:v>43</c:v>
                </c:pt>
                <c:pt idx="5">
                  <c:v>44</c:v>
                </c:pt>
                <c:pt idx="6">
                  <c:v>45</c:v>
                </c:pt>
                <c:pt idx="7">
                  <c:v>46</c:v>
                </c:pt>
                <c:pt idx="8">
                  <c:v>47</c:v>
                </c:pt>
                <c:pt idx="9">
                  <c:v>48</c:v>
                </c:pt>
                <c:pt idx="10">
                  <c:v>49</c:v>
                </c:pt>
                <c:pt idx="11">
                  <c:v>50</c:v>
                </c:pt>
                <c:pt idx="12">
                  <c:v>51</c:v>
                </c:pt>
                <c:pt idx="13">
                  <c:v>52</c:v>
                </c:pt>
                <c:pt idx="14">
                  <c:v>53</c:v>
                </c:pt>
                <c:pt idx="15">
                  <c:v>54</c:v>
                </c:pt>
                <c:pt idx="16">
                  <c:v>55</c:v>
                </c:pt>
                <c:pt idx="17">
                  <c:v>56</c:v>
                </c:pt>
                <c:pt idx="18">
                  <c:v>57</c:v>
                </c:pt>
                <c:pt idx="19">
                  <c:v>58</c:v>
                </c:pt>
                <c:pt idx="20">
                  <c:v>59</c:v>
                </c:pt>
                <c:pt idx="21">
                  <c:v>60</c:v>
                </c:pt>
                <c:pt idx="22">
                  <c:v>61</c:v>
                </c:pt>
                <c:pt idx="23">
                  <c:v>62</c:v>
                </c:pt>
                <c:pt idx="24">
                  <c:v>63</c:v>
                </c:pt>
                <c:pt idx="25">
                  <c:v>64</c:v>
                </c:pt>
                <c:pt idx="26">
                  <c:v>65</c:v>
                </c:pt>
                <c:pt idx="27">
                  <c:v>66</c:v>
                </c:pt>
                <c:pt idx="28">
                  <c:v>67</c:v>
                </c:pt>
                <c:pt idx="29">
                  <c:v>68</c:v>
                </c:pt>
                <c:pt idx="30">
                  <c:v>69</c:v>
                </c:pt>
                <c:pt idx="31">
                  <c:v>70</c:v>
                </c:pt>
                <c:pt idx="32">
                  <c:v>71</c:v>
                </c:pt>
                <c:pt idx="33">
                  <c:v>72</c:v>
                </c:pt>
                <c:pt idx="34">
                  <c:v>73</c:v>
                </c:pt>
                <c:pt idx="35">
                  <c:v>74</c:v>
                </c:pt>
                <c:pt idx="36">
                  <c:v>75</c:v>
                </c:pt>
                <c:pt idx="37">
                  <c:v>76</c:v>
                </c:pt>
                <c:pt idx="38">
                  <c:v>77</c:v>
                </c:pt>
                <c:pt idx="39">
                  <c:v>78</c:v>
                </c:pt>
                <c:pt idx="40">
                  <c:v>79</c:v>
                </c:pt>
                <c:pt idx="41">
                  <c:v>80</c:v>
                </c:pt>
                <c:pt idx="42">
                  <c:v>81</c:v>
                </c:pt>
                <c:pt idx="43">
                  <c:v>82</c:v>
                </c:pt>
                <c:pt idx="44">
                  <c:v>83</c:v>
                </c:pt>
                <c:pt idx="45">
                  <c:v>84</c:v>
                </c:pt>
                <c:pt idx="46">
                  <c:v>85</c:v>
                </c:pt>
                <c:pt idx="47">
                  <c:v>86</c:v>
                </c:pt>
                <c:pt idx="48">
                  <c:v>87</c:v>
                </c:pt>
                <c:pt idx="49">
                  <c:v>88</c:v>
                </c:pt>
                <c:pt idx="50">
                  <c:v>89</c:v>
                </c:pt>
                <c:pt idx="51">
                  <c:v>90</c:v>
                </c:pt>
                <c:pt idx="52">
                  <c:v>91</c:v>
                </c:pt>
                <c:pt idx="53">
                  <c:v>92</c:v>
                </c:pt>
                <c:pt idx="54">
                  <c:v>93</c:v>
                </c:pt>
                <c:pt idx="55">
                  <c:v>94</c:v>
                </c:pt>
                <c:pt idx="56">
                  <c:v>95</c:v>
                </c:pt>
                <c:pt idx="57">
                  <c:v>96</c:v>
                </c:pt>
                <c:pt idx="58">
                  <c:v>97</c:v>
                </c:pt>
                <c:pt idx="59">
                  <c:v>98</c:v>
                </c:pt>
                <c:pt idx="60">
                  <c:v>99</c:v>
                </c:pt>
                <c:pt idx="61">
                  <c:v>100</c:v>
                </c:pt>
                <c:pt idx="62">
                  <c:v>101</c:v>
                </c:pt>
                <c:pt idx="63">
                  <c:v>102</c:v>
                </c:pt>
                <c:pt idx="64">
                  <c:v>103</c:v>
                </c:pt>
                <c:pt idx="65">
                  <c:v>104</c:v>
                </c:pt>
                <c:pt idx="66">
                  <c:v>105</c:v>
                </c:pt>
                <c:pt idx="67">
                  <c:v>106</c:v>
                </c:pt>
                <c:pt idx="68">
                  <c:v>107</c:v>
                </c:pt>
                <c:pt idx="69">
                  <c:v>108</c:v>
                </c:pt>
                <c:pt idx="70">
                  <c:v>109</c:v>
                </c:pt>
                <c:pt idx="71">
                  <c:v>110</c:v>
                </c:pt>
                <c:pt idx="72">
                  <c:v>111</c:v>
                </c:pt>
                <c:pt idx="73">
                  <c:v>112</c:v>
                </c:pt>
                <c:pt idx="74">
                  <c:v>113</c:v>
                </c:pt>
                <c:pt idx="75">
                  <c:v>114</c:v>
                </c:pt>
                <c:pt idx="76">
                  <c:v>115</c:v>
                </c:pt>
                <c:pt idx="77">
                  <c:v>116</c:v>
                </c:pt>
                <c:pt idx="78">
                  <c:v>117</c:v>
                </c:pt>
                <c:pt idx="79">
                  <c:v>118</c:v>
                </c:pt>
                <c:pt idx="80">
                  <c:v>119</c:v>
                </c:pt>
                <c:pt idx="81">
                  <c:v>120</c:v>
                </c:pt>
                <c:pt idx="82">
                  <c:v>121</c:v>
                </c:pt>
                <c:pt idx="83">
                  <c:v>122</c:v>
                </c:pt>
                <c:pt idx="84">
                  <c:v>123</c:v>
                </c:pt>
                <c:pt idx="85">
                  <c:v>124</c:v>
                </c:pt>
                <c:pt idx="86">
                  <c:v>125</c:v>
                </c:pt>
                <c:pt idx="87">
                  <c:v>126</c:v>
                </c:pt>
                <c:pt idx="88">
                  <c:v>127</c:v>
                </c:pt>
                <c:pt idx="89">
                  <c:v>128</c:v>
                </c:pt>
                <c:pt idx="90">
                  <c:v>129</c:v>
                </c:pt>
                <c:pt idx="91">
                  <c:v>130</c:v>
                </c:pt>
                <c:pt idx="92">
                  <c:v>131</c:v>
                </c:pt>
                <c:pt idx="93">
                  <c:v>132</c:v>
                </c:pt>
                <c:pt idx="94">
                  <c:v>133</c:v>
                </c:pt>
                <c:pt idx="95">
                  <c:v>134</c:v>
                </c:pt>
                <c:pt idx="96">
                  <c:v>135</c:v>
                </c:pt>
                <c:pt idx="97">
                  <c:v>136</c:v>
                </c:pt>
                <c:pt idx="98">
                  <c:v>137</c:v>
                </c:pt>
                <c:pt idx="99">
                  <c:v>138</c:v>
                </c:pt>
                <c:pt idx="100">
                  <c:v>139</c:v>
                </c:pt>
                <c:pt idx="101">
                  <c:v>140</c:v>
                </c:pt>
                <c:pt idx="102">
                  <c:v>141</c:v>
                </c:pt>
                <c:pt idx="103">
                  <c:v>142</c:v>
                </c:pt>
                <c:pt idx="104">
                  <c:v>143</c:v>
                </c:pt>
                <c:pt idx="105">
                  <c:v>144</c:v>
                </c:pt>
                <c:pt idx="106">
                  <c:v>145</c:v>
                </c:pt>
                <c:pt idx="107">
                  <c:v>146</c:v>
                </c:pt>
                <c:pt idx="108">
                  <c:v>147</c:v>
                </c:pt>
                <c:pt idx="109">
                  <c:v>148</c:v>
                </c:pt>
                <c:pt idx="110">
                  <c:v>149</c:v>
                </c:pt>
                <c:pt idx="111">
                  <c:v>150</c:v>
                </c:pt>
                <c:pt idx="112">
                  <c:v>151</c:v>
                </c:pt>
                <c:pt idx="113">
                  <c:v>152</c:v>
                </c:pt>
                <c:pt idx="114">
                  <c:v>153</c:v>
                </c:pt>
                <c:pt idx="115">
                  <c:v>154</c:v>
                </c:pt>
                <c:pt idx="116">
                  <c:v>155</c:v>
                </c:pt>
                <c:pt idx="117">
                  <c:v>156</c:v>
                </c:pt>
                <c:pt idx="118">
                  <c:v>157</c:v>
                </c:pt>
                <c:pt idx="119">
                  <c:v>158</c:v>
                </c:pt>
                <c:pt idx="120">
                  <c:v>159</c:v>
                </c:pt>
                <c:pt idx="121">
                  <c:v>160</c:v>
                </c:pt>
                <c:pt idx="122">
                  <c:v>161</c:v>
                </c:pt>
                <c:pt idx="123">
                  <c:v>162</c:v>
                </c:pt>
                <c:pt idx="124">
                  <c:v>163</c:v>
                </c:pt>
                <c:pt idx="125">
                  <c:v>164</c:v>
                </c:pt>
                <c:pt idx="126">
                  <c:v>165</c:v>
                </c:pt>
                <c:pt idx="127">
                  <c:v>166</c:v>
                </c:pt>
                <c:pt idx="128">
                  <c:v>167</c:v>
                </c:pt>
                <c:pt idx="129">
                  <c:v>168</c:v>
                </c:pt>
                <c:pt idx="130">
                  <c:v>169</c:v>
                </c:pt>
                <c:pt idx="131">
                  <c:v>170</c:v>
                </c:pt>
                <c:pt idx="132">
                  <c:v>171</c:v>
                </c:pt>
                <c:pt idx="133">
                  <c:v>172</c:v>
                </c:pt>
                <c:pt idx="134">
                  <c:v>173</c:v>
                </c:pt>
                <c:pt idx="135">
                  <c:v>174</c:v>
                </c:pt>
                <c:pt idx="136">
                  <c:v>175</c:v>
                </c:pt>
                <c:pt idx="137">
                  <c:v>176</c:v>
                </c:pt>
                <c:pt idx="138">
                  <c:v>177</c:v>
                </c:pt>
                <c:pt idx="139">
                  <c:v>178</c:v>
                </c:pt>
                <c:pt idx="140">
                  <c:v>179</c:v>
                </c:pt>
                <c:pt idx="141">
                  <c:v>180</c:v>
                </c:pt>
                <c:pt idx="142">
                  <c:v>181</c:v>
                </c:pt>
                <c:pt idx="143">
                  <c:v>182</c:v>
                </c:pt>
                <c:pt idx="144">
                  <c:v>183</c:v>
                </c:pt>
                <c:pt idx="145">
                  <c:v>184</c:v>
                </c:pt>
                <c:pt idx="146">
                  <c:v>185</c:v>
                </c:pt>
                <c:pt idx="147">
                  <c:v>186</c:v>
                </c:pt>
                <c:pt idx="148">
                  <c:v>187</c:v>
                </c:pt>
                <c:pt idx="149">
                  <c:v>188</c:v>
                </c:pt>
                <c:pt idx="150">
                  <c:v>189</c:v>
                </c:pt>
                <c:pt idx="151">
                  <c:v>190</c:v>
                </c:pt>
                <c:pt idx="152">
                  <c:v>191</c:v>
                </c:pt>
                <c:pt idx="153">
                  <c:v>192</c:v>
                </c:pt>
                <c:pt idx="154">
                  <c:v>193</c:v>
                </c:pt>
                <c:pt idx="155">
                  <c:v>194</c:v>
                </c:pt>
                <c:pt idx="156">
                  <c:v>195</c:v>
                </c:pt>
                <c:pt idx="157">
                  <c:v>196</c:v>
                </c:pt>
                <c:pt idx="158">
                  <c:v>197</c:v>
                </c:pt>
                <c:pt idx="159">
                  <c:v>198</c:v>
                </c:pt>
                <c:pt idx="160">
                  <c:v>199</c:v>
                </c:pt>
                <c:pt idx="161">
                  <c:v>200</c:v>
                </c:pt>
                <c:pt idx="162">
                  <c:v>201</c:v>
                </c:pt>
                <c:pt idx="163">
                  <c:v>202</c:v>
                </c:pt>
                <c:pt idx="164">
                  <c:v>203</c:v>
                </c:pt>
                <c:pt idx="165">
                  <c:v>204</c:v>
                </c:pt>
                <c:pt idx="166">
                  <c:v>205</c:v>
                </c:pt>
                <c:pt idx="167">
                  <c:v>206</c:v>
                </c:pt>
                <c:pt idx="168">
                  <c:v>207</c:v>
                </c:pt>
                <c:pt idx="169">
                  <c:v>208</c:v>
                </c:pt>
                <c:pt idx="170">
                  <c:v>209</c:v>
                </c:pt>
                <c:pt idx="171">
                  <c:v>210</c:v>
                </c:pt>
                <c:pt idx="172">
                  <c:v>211</c:v>
                </c:pt>
                <c:pt idx="173">
                  <c:v>212</c:v>
                </c:pt>
                <c:pt idx="174">
                  <c:v>213</c:v>
                </c:pt>
                <c:pt idx="175">
                  <c:v>214</c:v>
                </c:pt>
                <c:pt idx="176">
                  <c:v>215</c:v>
                </c:pt>
                <c:pt idx="177">
                  <c:v>216</c:v>
                </c:pt>
                <c:pt idx="178">
                  <c:v>217</c:v>
                </c:pt>
                <c:pt idx="179">
                  <c:v>218</c:v>
                </c:pt>
                <c:pt idx="180">
                  <c:v>219</c:v>
                </c:pt>
                <c:pt idx="181">
                  <c:v>220</c:v>
                </c:pt>
                <c:pt idx="182">
                  <c:v>221</c:v>
                </c:pt>
                <c:pt idx="183">
                  <c:v>222</c:v>
                </c:pt>
                <c:pt idx="184">
                  <c:v>223</c:v>
                </c:pt>
                <c:pt idx="185">
                  <c:v>224</c:v>
                </c:pt>
                <c:pt idx="186">
                  <c:v>225</c:v>
                </c:pt>
                <c:pt idx="187">
                  <c:v>226</c:v>
                </c:pt>
                <c:pt idx="188">
                  <c:v>227</c:v>
                </c:pt>
                <c:pt idx="189">
                  <c:v>228</c:v>
                </c:pt>
                <c:pt idx="190">
                  <c:v>229</c:v>
                </c:pt>
                <c:pt idx="191">
                  <c:v>230</c:v>
                </c:pt>
                <c:pt idx="192">
                  <c:v>231</c:v>
                </c:pt>
                <c:pt idx="193">
                  <c:v>232</c:v>
                </c:pt>
                <c:pt idx="194">
                  <c:v>233</c:v>
                </c:pt>
                <c:pt idx="195">
                  <c:v>234</c:v>
                </c:pt>
                <c:pt idx="196">
                  <c:v>235</c:v>
                </c:pt>
                <c:pt idx="197">
                  <c:v>236</c:v>
                </c:pt>
                <c:pt idx="198">
                  <c:v>237</c:v>
                </c:pt>
                <c:pt idx="199">
                  <c:v>238</c:v>
                </c:pt>
                <c:pt idx="200">
                  <c:v>239</c:v>
                </c:pt>
                <c:pt idx="201">
                  <c:v>240</c:v>
                </c:pt>
                <c:pt idx="202">
                  <c:v>241</c:v>
                </c:pt>
                <c:pt idx="203">
                  <c:v>242</c:v>
                </c:pt>
                <c:pt idx="204">
                  <c:v>243</c:v>
                </c:pt>
                <c:pt idx="205">
                  <c:v>244</c:v>
                </c:pt>
                <c:pt idx="206">
                  <c:v>245</c:v>
                </c:pt>
                <c:pt idx="207">
                  <c:v>246</c:v>
                </c:pt>
                <c:pt idx="208">
                  <c:v>247</c:v>
                </c:pt>
                <c:pt idx="209">
                  <c:v>248</c:v>
                </c:pt>
                <c:pt idx="210">
                  <c:v>249</c:v>
                </c:pt>
                <c:pt idx="211">
                  <c:v>250</c:v>
                </c:pt>
                <c:pt idx="212">
                  <c:v>251</c:v>
                </c:pt>
                <c:pt idx="213">
                  <c:v>252</c:v>
                </c:pt>
                <c:pt idx="214">
                  <c:v>253</c:v>
                </c:pt>
                <c:pt idx="215">
                  <c:v>254</c:v>
                </c:pt>
                <c:pt idx="216">
                  <c:v>255</c:v>
                </c:pt>
                <c:pt idx="217">
                  <c:v>256</c:v>
                </c:pt>
                <c:pt idx="218">
                  <c:v>257</c:v>
                </c:pt>
                <c:pt idx="219">
                  <c:v>258</c:v>
                </c:pt>
                <c:pt idx="220">
                  <c:v>259</c:v>
                </c:pt>
                <c:pt idx="221">
                  <c:v>260</c:v>
                </c:pt>
                <c:pt idx="222">
                  <c:v>261</c:v>
                </c:pt>
                <c:pt idx="223">
                  <c:v>262</c:v>
                </c:pt>
                <c:pt idx="224">
                  <c:v>263</c:v>
                </c:pt>
                <c:pt idx="225">
                  <c:v>264</c:v>
                </c:pt>
                <c:pt idx="226">
                  <c:v>265</c:v>
                </c:pt>
                <c:pt idx="227">
                  <c:v>266</c:v>
                </c:pt>
                <c:pt idx="228">
                  <c:v>267</c:v>
                </c:pt>
                <c:pt idx="229">
                  <c:v>268</c:v>
                </c:pt>
                <c:pt idx="230">
                  <c:v>269</c:v>
                </c:pt>
                <c:pt idx="231">
                  <c:v>270</c:v>
                </c:pt>
                <c:pt idx="232">
                  <c:v>271</c:v>
                </c:pt>
                <c:pt idx="233">
                  <c:v>272</c:v>
                </c:pt>
                <c:pt idx="234">
                  <c:v>273</c:v>
                </c:pt>
                <c:pt idx="235">
                  <c:v>274</c:v>
                </c:pt>
                <c:pt idx="236">
                  <c:v>275</c:v>
                </c:pt>
                <c:pt idx="237">
                  <c:v>276</c:v>
                </c:pt>
                <c:pt idx="238">
                  <c:v>277</c:v>
                </c:pt>
                <c:pt idx="239">
                  <c:v>278</c:v>
                </c:pt>
                <c:pt idx="240">
                  <c:v>279</c:v>
                </c:pt>
                <c:pt idx="241">
                  <c:v>280</c:v>
                </c:pt>
                <c:pt idx="242">
                  <c:v>281</c:v>
                </c:pt>
                <c:pt idx="243">
                  <c:v>282</c:v>
                </c:pt>
                <c:pt idx="244">
                  <c:v>283</c:v>
                </c:pt>
                <c:pt idx="245">
                  <c:v>284</c:v>
                </c:pt>
                <c:pt idx="246">
                  <c:v>285</c:v>
                </c:pt>
                <c:pt idx="247">
                  <c:v>286</c:v>
                </c:pt>
                <c:pt idx="248">
                  <c:v>287</c:v>
                </c:pt>
                <c:pt idx="249">
                  <c:v>288</c:v>
                </c:pt>
                <c:pt idx="250">
                  <c:v>289</c:v>
                </c:pt>
                <c:pt idx="251">
                  <c:v>290</c:v>
                </c:pt>
                <c:pt idx="252">
                  <c:v>291</c:v>
                </c:pt>
                <c:pt idx="253">
                  <c:v>292</c:v>
                </c:pt>
                <c:pt idx="254">
                  <c:v>293</c:v>
                </c:pt>
                <c:pt idx="255">
                  <c:v>294</c:v>
                </c:pt>
                <c:pt idx="256">
                  <c:v>295</c:v>
                </c:pt>
                <c:pt idx="257">
                  <c:v>296</c:v>
                </c:pt>
                <c:pt idx="258">
                  <c:v>297</c:v>
                </c:pt>
                <c:pt idx="259">
                  <c:v>298</c:v>
                </c:pt>
                <c:pt idx="260">
                  <c:v>299</c:v>
                </c:pt>
                <c:pt idx="261">
                  <c:v>300</c:v>
                </c:pt>
                <c:pt idx="262">
                  <c:v>301</c:v>
                </c:pt>
                <c:pt idx="263">
                  <c:v>302</c:v>
                </c:pt>
                <c:pt idx="264">
                  <c:v>303</c:v>
                </c:pt>
                <c:pt idx="265">
                  <c:v>304</c:v>
                </c:pt>
                <c:pt idx="266">
                  <c:v>305</c:v>
                </c:pt>
                <c:pt idx="267">
                  <c:v>306</c:v>
                </c:pt>
                <c:pt idx="268">
                  <c:v>307</c:v>
                </c:pt>
                <c:pt idx="269">
                  <c:v>308</c:v>
                </c:pt>
                <c:pt idx="270">
                  <c:v>309</c:v>
                </c:pt>
                <c:pt idx="271">
                  <c:v>310</c:v>
                </c:pt>
                <c:pt idx="272">
                  <c:v>311</c:v>
                </c:pt>
                <c:pt idx="273">
                  <c:v>312</c:v>
                </c:pt>
                <c:pt idx="274">
                  <c:v>313</c:v>
                </c:pt>
                <c:pt idx="275">
                  <c:v>314</c:v>
                </c:pt>
                <c:pt idx="276">
                  <c:v>315</c:v>
                </c:pt>
                <c:pt idx="277">
                  <c:v>316</c:v>
                </c:pt>
                <c:pt idx="278">
                  <c:v>317</c:v>
                </c:pt>
                <c:pt idx="279">
                  <c:v>318</c:v>
                </c:pt>
                <c:pt idx="280">
                  <c:v>319</c:v>
                </c:pt>
                <c:pt idx="281">
                  <c:v>320</c:v>
                </c:pt>
                <c:pt idx="282">
                  <c:v>321</c:v>
                </c:pt>
                <c:pt idx="283">
                  <c:v>322</c:v>
                </c:pt>
                <c:pt idx="284">
                  <c:v>323</c:v>
                </c:pt>
                <c:pt idx="285">
                  <c:v>324</c:v>
                </c:pt>
                <c:pt idx="286">
                  <c:v>325</c:v>
                </c:pt>
                <c:pt idx="287">
                  <c:v>326</c:v>
                </c:pt>
                <c:pt idx="288">
                  <c:v>327</c:v>
                </c:pt>
                <c:pt idx="289">
                  <c:v>328</c:v>
                </c:pt>
                <c:pt idx="290">
                  <c:v>329</c:v>
                </c:pt>
                <c:pt idx="291">
                  <c:v>330</c:v>
                </c:pt>
                <c:pt idx="292">
                  <c:v>331</c:v>
                </c:pt>
                <c:pt idx="293">
                  <c:v>332</c:v>
                </c:pt>
                <c:pt idx="294">
                  <c:v>333</c:v>
                </c:pt>
                <c:pt idx="295">
                  <c:v>334</c:v>
                </c:pt>
                <c:pt idx="296">
                  <c:v>335</c:v>
                </c:pt>
                <c:pt idx="297">
                  <c:v>336</c:v>
                </c:pt>
                <c:pt idx="298">
                  <c:v>337</c:v>
                </c:pt>
                <c:pt idx="299">
                  <c:v>338</c:v>
                </c:pt>
                <c:pt idx="300">
                  <c:v>339</c:v>
                </c:pt>
                <c:pt idx="301">
                  <c:v>340</c:v>
                </c:pt>
                <c:pt idx="302">
                  <c:v>341</c:v>
                </c:pt>
                <c:pt idx="303">
                  <c:v>342</c:v>
                </c:pt>
                <c:pt idx="304">
                  <c:v>343</c:v>
                </c:pt>
                <c:pt idx="305">
                  <c:v>344</c:v>
                </c:pt>
                <c:pt idx="306">
                  <c:v>345</c:v>
                </c:pt>
                <c:pt idx="307">
                  <c:v>346</c:v>
                </c:pt>
                <c:pt idx="308">
                  <c:v>347</c:v>
                </c:pt>
                <c:pt idx="309">
                  <c:v>348</c:v>
                </c:pt>
                <c:pt idx="310">
                  <c:v>349</c:v>
                </c:pt>
                <c:pt idx="311">
                  <c:v>350</c:v>
                </c:pt>
                <c:pt idx="312">
                  <c:v>351</c:v>
                </c:pt>
                <c:pt idx="313">
                  <c:v>352</c:v>
                </c:pt>
                <c:pt idx="314">
                  <c:v>353</c:v>
                </c:pt>
                <c:pt idx="315">
                  <c:v>354</c:v>
                </c:pt>
                <c:pt idx="316">
                  <c:v>355</c:v>
                </c:pt>
                <c:pt idx="317">
                  <c:v>356</c:v>
                </c:pt>
                <c:pt idx="318">
                  <c:v>357</c:v>
                </c:pt>
                <c:pt idx="319">
                  <c:v>358</c:v>
                </c:pt>
                <c:pt idx="320">
                  <c:v>359</c:v>
                </c:pt>
                <c:pt idx="321">
                  <c:v>360</c:v>
                </c:pt>
                <c:pt idx="322">
                  <c:v>361</c:v>
                </c:pt>
                <c:pt idx="323">
                  <c:v>362</c:v>
                </c:pt>
                <c:pt idx="324">
                  <c:v>363</c:v>
                </c:pt>
                <c:pt idx="325">
                  <c:v>364</c:v>
                </c:pt>
                <c:pt idx="326">
                  <c:v>365</c:v>
                </c:pt>
                <c:pt idx="327">
                  <c:v>366</c:v>
                </c:pt>
                <c:pt idx="328">
                  <c:v>367</c:v>
                </c:pt>
                <c:pt idx="329">
                  <c:v>368</c:v>
                </c:pt>
                <c:pt idx="330">
                  <c:v>369</c:v>
                </c:pt>
                <c:pt idx="331">
                  <c:v>370</c:v>
                </c:pt>
                <c:pt idx="332">
                  <c:v>371</c:v>
                </c:pt>
                <c:pt idx="333">
                  <c:v>372</c:v>
                </c:pt>
                <c:pt idx="334">
                  <c:v>373</c:v>
                </c:pt>
                <c:pt idx="335">
                  <c:v>374</c:v>
                </c:pt>
                <c:pt idx="336">
                  <c:v>375</c:v>
                </c:pt>
                <c:pt idx="337">
                  <c:v>376</c:v>
                </c:pt>
                <c:pt idx="338">
                  <c:v>377</c:v>
                </c:pt>
                <c:pt idx="339">
                  <c:v>378</c:v>
                </c:pt>
                <c:pt idx="340">
                  <c:v>379</c:v>
                </c:pt>
                <c:pt idx="341">
                  <c:v>380</c:v>
                </c:pt>
                <c:pt idx="342">
                  <c:v>381</c:v>
                </c:pt>
                <c:pt idx="343">
                  <c:v>382</c:v>
                </c:pt>
                <c:pt idx="344">
                  <c:v>383</c:v>
                </c:pt>
                <c:pt idx="345">
                  <c:v>384</c:v>
                </c:pt>
                <c:pt idx="346">
                  <c:v>385</c:v>
                </c:pt>
                <c:pt idx="347">
                  <c:v>386</c:v>
                </c:pt>
                <c:pt idx="348">
                  <c:v>387</c:v>
                </c:pt>
                <c:pt idx="349">
                  <c:v>388</c:v>
                </c:pt>
                <c:pt idx="350">
                  <c:v>389</c:v>
                </c:pt>
                <c:pt idx="351">
                  <c:v>390</c:v>
                </c:pt>
                <c:pt idx="352">
                  <c:v>391</c:v>
                </c:pt>
                <c:pt idx="353">
                  <c:v>392</c:v>
                </c:pt>
                <c:pt idx="354">
                  <c:v>393</c:v>
                </c:pt>
                <c:pt idx="355">
                  <c:v>394</c:v>
                </c:pt>
                <c:pt idx="356">
                  <c:v>395</c:v>
                </c:pt>
                <c:pt idx="357">
                  <c:v>396</c:v>
                </c:pt>
                <c:pt idx="358">
                  <c:v>397</c:v>
                </c:pt>
                <c:pt idx="359">
                  <c:v>398</c:v>
                </c:pt>
                <c:pt idx="360">
                  <c:v>399</c:v>
                </c:pt>
                <c:pt idx="361">
                  <c:v>400</c:v>
                </c:pt>
                <c:pt idx="362">
                  <c:v>401</c:v>
                </c:pt>
                <c:pt idx="363">
                  <c:v>402</c:v>
                </c:pt>
                <c:pt idx="364">
                  <c:v>403</c:v>
                </c:pt>
                <c:pt idx="365">
                  <c:v>404</c:v>
                </c:pt>
                <c:pt idx="366">
                  <c:v>405</c:v>
                </c:pt>
                <c:pt idx="367">
                  <c:v>406</c:v>
                </c:pt>
                <c:pt idx="368">
                  <c:v>407</c:v>
                </c:pt>
                <c:pt idx="369">
                  <c:v>408</c:v>
                </c:pt>
                <c:pt idx="370">
                  <c:v>409</c:v>
                </c:pt>
                <c:pt idx="371">
                  <c:v>410</c:v>
                </c:pt>
                <c:pt idx="372">
                  <c:v>411</c:v>
                </c:pt>
                <c:pt idx="373">
                  <c:v>412</c:v>
                </c:pt>
                <c:pt idx="374">
                  <c:v>413</c:v>
                </c:pt>
                <c:pt idx="375">
                  <c:v>414</c:v>
                </c:pt>
                <c:pt idx="376">
                  <c:v>415</c:v>
                </c:pt>
                <c:pt idx="377">
                  <c:v>416</c:v>
                </c:pt>
                <c:pt idx="378">
                  <c:v>417</c:v>
                </c:pt>
                <c:pt idx="379">
                  <c:v>418</c:v>
                </c:pt>
                <c:pt idx="380">
                  <c:v>419</c:v>
                </c:pt>
                <c:pt idx="381">
                  <c:v>420</c:v>
                </c:pt>
                <c:pt idx="382">
                  <c:v>421</c:v>
                </c:pt>
                <c:pt idx="383">
                  <c:v>422</c:v>
                </c:pt>
                <c:pt idx="384">
                  <c:v>423</c:v>
                </c:pt>
                <c:pt idx="385">
                  <c:v>424</c:v>
                </c:pt>
                <c:pt idx="386">
                  <c:v>425</c:v>
                </c:pt>
                <c:pt idx="387">
                  <c:v>426</c:v>
                </c:pt>
                <c:pt idx="388">
                  <c:v>427</c:v>
                </c:pt>
                <c:pt idx="389">
                  <c:v>428</c:v>
                </c:pt>
                <c:pt idx="390">
                  <c:v>429</c:v>
                </c:pt>
                <c:pt idx="391">
                  <c:v>430</c:v>
                </c:pt>
                <c:pt idx="392">
                  <c:v>431</c:v>
                </c:pt>
                <c:pt idx="393">
                  <c:v>432</c:v>
                </c:pt>
                <c:pt idx="394">
                  <c:v>433</c:v>
                </c:pt>
                <c:pt idx="395">
                  <c:v>434</c:v>
                </c:pt>
                <c:pt idx="396">
                  <c:v>435</c:v>
                </c:pt>
                <c:pt idx="397">
                  <c:v>436</c:v>
                </c:pt>
                <c:pt idx="398">
                  <c:v>437</c:v>
                </c:pt>
                <c:pt idx="399">
                  <c:v>438</c:v>
                </c:pt>
                <c:pt idx="400">
                  <c:v>439</c:v>
                </c:pt>
                <c:pt idx="401">
                  <c:v>440</c:v>
                </c:pt>
                <c:pt idx="402">
                  <c:v>441</c:v>
                </c:pt>
                <c:pt idx="403">
                  <c:v>442</c:v>
                </c:pt>
                <c:pt idx="404">
                  <c:v>443</c:v>
                </c:pt>
                <c:pt idx="405">
                  <c:v>444</c:v>
                </c:pt>
                <c:pt idx="406">
                  <c:v>445</c:v>
                </c:pt>
                <c:pt idx="407">
                  <c:v>446</c:v>
                </c:pt>
                <c:pt idx="408">
                  <c:v>447</c:v>
                </c:pt>
                <c:pt idx="409">
                  <c:v>448</c:v>
                </c:pt>
                <c:pt idx="410">
                  <c:v>449</c:v>
                </c:pt>
                <c:pt idx="411">
                  <c:v>450</c:v>
                </c:pt>
                <c:pt idx="412">
                  <c:v>451</c:v>
                </c:pt>
                <c:pt idx="413">
                  <c:v>452</c:v>
                </c:pt>
                <c:pt idx="414">
                  <c:v>453</c:v>
                </c:pt>
                <c:pt idx="415">
                  <c:v>454</c:v>
                </c:pt>
                <c:pt idx="416">
                  <c:v>455</c:v>
                </c:pt>
                <c:pt idx="417">
                  <c:v>456</c:v>
                </c:pt>
                <c:pt idx="418">
                  <c:v>457</c:v>
                </c:pt>
                <c:pt idx="419">
                  <c:v>458</c:v>
                </c:pt>
                <c:pt idx="420">
                  <c:v>459</c:v>
                </c:pt>
                <c:pt idx="421">
                  <c:v>460</c:v>
                </c:pt>
                <c:pt idx="422">
                  <c:v>461</c:v>
                </c:pt>
                <c:pt idx="423">
                  <c:v>462</c:v>
                </c:pt>
                <c:pt idx="424">
                  <c:v>463</c:v>
                </c:pt>
                <c:pt idx="425">
                  <c:v>464</c:v>
                </c:pt>
                <c:pt idx="426">
                  <c:v>465</c:v>
                </c:pt>
                <c:pt idx="427">
                  <c:v>466</c:v>
                </c:pt>
                <c:pt idx="428">
                  <c:v>467</c:v>
                </c:pt>
                <c:pt idx="429">
                  <c:v>468</c:v>
                </c:pt>
                <c:pt idx="430">
                  <c:v>469</c:v>
                </c:pt>
                <c:pt idx="431">
                  <c:v>470</c:v>
                </c:pt>
                <c:pt idx="432">
                  <c:v>471</c:v>
                </c:pt>
                <c:pt idx="433">
                  <c:v>472</c:v>
                </c:pt>
                <c:pt idx="434">
                  <c:v>473</c:v>
                </c:pt>
                <c:pt idx="435">
                  <c:v>474</c:v>
                </c:pt>
                <c:pt idx="436">
                  <c:v>475</c:v>
                </c:pt>
                <c:pt idx="437">
                  <c:v>476</c:v>
                </c:pt>
                <c:pt idx="438">
                  <c:v>477</c:v>
                </c:pt>
                <c:pt idx="439">
                  <c:v>478</c:v>
                </c:pt>
                <c:pt idx="440">
                  <c:v>479</c:v>
                </c:pt>
                <c:pt idx="441">
                  <c:v>480</c:v>
                </c:pt>
                <c:pt idx="442">
                  <c:v>481</c:v>
                </c:pt>
                <c:pt idx="443">
                  <c:v>482</c:v>
                </c:pt>
                <c:pt idx="444">
                  <c:v>483</c:v>
                </c:pt>
                <c:pt idx="445">
                  <c:v>484</c:v>
                </c:pt>
                <c:pt idx="446">
                  <c:v>485</c:v>
                </c:pt>
                <c:pt idx="447">
                  <c:v>486</c:v>
                </c:pt>
                <c:pt idx="448">
                  <c:v>487</c:v>
                </c:pt>
                <c:pt idx="449">
                  <c:v>488</c:v>
                </c:pt>
                <c:pt idx="450">
                  <c:v>489</c:v>
                </c:pt>
                <c:pt idx="451">
                  <c:v>490</c:v>
                </c:pt>
                <c:pt idx="452">
                  <c:v>491</c:v>
                </c:pt>
                <c:pt idx="453">
                  <c:v>492</c:v>
                </c:pt>
                <c:pt idx="454">
                  <c:v>493</c:v>
                </c:pt>
                <c:pt idx="455">
                  <c:v>494</c:v>
                </c:pt>
                <c:pt idx="456">
                  <c:v>495</c:v>
                </c:pt>
                <c:pt idx="457">
                  <c:v>496</c:v>
                </c:pt>
                <c:pt idx="458">
                  <c:v>497</c:v>
                </c:pt>
                <c:pt idx="459">
                  <c:v>498</c:v>
                </c:pt>
                <c:pt idx="460">
                  <c:v>499</c:v>
                </c:pt>
                <c:pt idx="461">
                  <c:v>500</c:v>
                </c:pt>
                <c:pt idx="462">
                  <c:v>501</c:v>
                </c:pt>
                <c:pt idx="463">
                  <c:v>502</c:v>
                </c:pt>
                <c:pt idx="464">
                  <c:v>503</c:v>
                </c:pt>
                <c:pt idx="465">
                  <c:v>504</c:v>
                </c:pt>
                <c:pt idx="466">
                  <c:v>505</c:v>
                </c:pt>
                <c:pt idx="467">
                  <c:v>506</c:v>
                </c:pt>
                <c:pt idx="468">
                  <c:v>507</c:v>
                </c:pt>
                <c:pt idx="469">
                  <c:v>508</c:v>
                </c:pt>
                <c:pt idx="470">
                  <c:v>509</c:v>
                </c:pt>
                <c:pt idx="471">
                  <c:v>510</c:v>
                </c:pt>
                <c:pt idx="472">
                  <c:v>511</c:v>
                </c:pt>
                <c:pt idx="473">
                  <c:v>512</c:v>
                </c:pt>
                <c:pt idx="474">
                  <c:v>513</c:v>
                </c:pt>
                <c:pt idx="475">
                  <c:v>514</c:v>
                </c:pt>
                <c:pt idx="476">
                  <c:v>515</c:v>
                </c:pt>
                <c:pt idx="477">
                  <c:v>516</c:v>
                </c:pt>
                <c:pt idx="478">
                  <c:v>517</c:v>
                </c:pt>
                <c:pt idx="479">
                  <c:v>518</c:v>
                </c:pt>
                <c:pt idx="480">
                  <c:v>519</c:v>
                </c:pt>
                <c:pt idx="481">
                  <c:v>520</c:v>
                </c:pt>
                <c:pt idx="482">
                  <c:v>521</c:v>
                </c:pt>
                <c:pt idx="483">
                  <c:v>522</c:v>
                </c:pt>
                <c:pt idx="484">
                  <c:v>523</c:v>
                </c:pt>
                <c:pt idx="485">
                  <c:v>524</c:v>
                </c:pt>
              </c:strCache>
            </c:strRef>
          </c:xVal>
          <c:yVal>
            <c:numRef>
              <c:f>'UCV SHV5 ELIANA LUIS TPR'!$J:$J</c:f>
              <c:numCache>
                <c:formatCode>General</c:formatCode>
                <c:ptCount val="1048576"/>
                <c:pt idx="0">
                  <c:v>0</c:v>
                </c:pt>
                <c:pt idx="1">
                  <c:v>7.0750000000000002</c:v>
                </c:pt>
                <c:pt idx="2">
                  <c:v>7.0709999999999997</c:v>
                </c:pt>
                <c:pt idx="3">
                  <c:v>7.0720000000000001</c:v>
                </c:pt>
                <c:pt idx="4">
                  <c:v>7.0739999999999998</c:v>
                </c:pt>
                <c:pt idx="5">
                  <c:v>7.08</c:v>
                </c:pt>
                <c:pt idx="6">
                  <c:v>7.0810000000000004</c:v>
                </c:pt>
                <c:pt idx="7">
                  <c:v>7.0819999999999999</c:v>
                </c:pt>
                <c:pt idx="8">
                  <c:v>7.0810000000000004</c:v>
                </c:pt>
                <c:pt idx="9">
                  <c:v>7.08</c:v>
                </c:pt>
                <c:pt idx="10">
                  <c:v>7.0750000000000002</c:v>
                </c:pt>
                <c:pt idx="11">
                  <c:v>7.0709999999999997</c:v>
                </c:pt>
                <c:pt idx="12">
                  <c:v>7.0709999999999997</c:v>
                </c:pt>
                <c:pt idx="13">
                  <c:v>7.0730000000000004</c:v>
                </c:pt>
                <c:pt idx="14">
                  <c:v>7.0730000000000004</c:v>
                </c:pt>
                <c:pt idx="15">
                  <c:v>7.0750000000000002</c:v>
                </c:pt>
                <c:pt idx="16">
                  <c:v>7.0750000000000002</c:v>
                </c:pt>
                <c:pt idx="17">
                  <c:v>7.0759999999999996</c:v>
                </c:pt>
                <c:pt idx="18">
                  <c:v>7.08</c:v>
                </c:pt>
                <c:pt idx="19">
                  <c:v>7.0830000000000002</c:v>
                </c:pt>
                <c:pt idx="20">
                  <c:v>7.0839999999999996</c:v>
                </c:pt>
                <c:pt idx="21">
                  <c:v>7.085</c:v>
                </c:pt>
                <c:pt idx="22">
                  <c:v>7.0830000000000002</c:v>
                </c:pt>
                <c:pt idx="23">
                  <c:v>7.0880000000000001</c:v>
                </c:pt>
                <c:pt idx="24">
                  <c:v>7.0890000000000004</c:v>
                </c:pt>
                <c:pt idx="25">
                  <c:v>7.0869999999999997</c:v>
                </c:pt>
                <c:pt idx="26">
                  <c:v>7.0830000000000002</c:v>
                </c:pt>
                <c:pt idx="27">
                  <c:v>7.08</c:v>
                </c:pt>
                <c:pt idx="28">
                  <c:v>7.0789999999999997</c:v>
                </c:pt>
                <c:pt idx="29">
                  <c:v>7.0819999999999999</c:v>
                </c:pt>
                <c:pt idx="30">
                  <c:v>7.085</c:v>
                </c:pt>
                <c:pt idx="31">
                  <c:v>7.085</c:v>
                </c:pt>
                <c:pt idx="32">
                  <c:v>7.0860000000000003</c:v>
                </c:pt>
                <c:pt idx="33">
                  <c:v>7.09</c:v>
                </c:pt>
                <c:pt idx="34">
                  <c:v>7.0949999999999855</c:v>
                </c:pt>
                <c:pt idx="35">
                  <c:v>7.1</c:v>
                </c:pt>
                <c:pt idx="36">
                  <c:v>7.101</c:v>
                </c:pt>
                <c:pt idx="37">
                  <c:v>7.1049999999999773</c:v>
                </c:pt>
                <c:pt idx="38">
                  <c:v>7.1059999999999945</c:v>
                </c:pt>
                <c:pt idx="39">
                  <c:v>7.1099999999999985</c:v>
                </c:pt>
                <c:pt idx="40">
                  <c:v>7.1139999999999946</c:v>
                </c:pt>
                <c:pt idx="41">
                  <c:v>7.1159999999999846</c:v>
                </c:pt>
                <c:pt idx="42">
                  <c:v>7.1179999999999755</c:v>
                </c:pt>
                <c:pt idx="43">
                  <c:v>7.1169999999999956</c:v>
                </c:pt>
                <c:pt idx="44">
                  <c:v>7.1159999999999846</c:v>
                </c:pt>
                <c:pt idx="45">
                  <c:v>7.1139999999999946</c:v>
                </c:pt>
                <c:pt idx="46">
                  <c:v>7.1149999999999745</c:v>
                </c:pt>
                <c:pt idx="47">
                  <c:v>7.1169999999999956</c:v>
                </c:pt>
                <c:pt idx="48">
                  <c:v>7.1169999999999956</c:v>
                </c:pt>
                <c:pt idx="49">
                  <c:v>7.1169999999999956</c:v>
                </c:pt>
                <c:pt idx="50">
                  <c:v>7.1159999999999846</c:v>
                </c:pt>
                <c:pt idx="51">
                  <c:v>7.1169999999999956</c:v>
                </c:pt>
                <c:pt idx="52">
                  <c:v>7.1179999999999755</c:v>
                </c:pt>
                <c:pt idx="53">
                  <c:v>7.1189999999999856</c:v>
                </c:pt>
                <c:pt idx="54">
                  <c:v>7.1189999999999856</c:v>
                </c:pt>
                <c:pt idx="55">
                  <c:v>7.1189999999999856</c:v>
                </c:pt>
                <c:pt idx="56">
                  <c:v>7.1209999999999845</c:v>
                </c:pt>
                <c:pt idx="57">
                  <c:v>7.1249999999999707</c:v>
                </c:pt>
                <c:pt idx="58">
                  <c:v>7.1259999999999764</c:v>
                </c:pt>
                <c:pt idx="59">
                  <c:v>7.1259999999999764</c:v>
                </c:pt>
                <c:pt idx="60">
                  <c:v>7.1279999999999726</c:v>
                </c:pt>
                <c:pt idx="61">
                  <c:v>7.1259999999999764</c:v>
                </c:pt>
                <c:pt idx="62">
                  <c:v>7.1229999999999745</c:v>
                </c:pt>
                <c:pt idx="63">
                  <c:v>7.1199999999999966</c:v>
                </c:pt>
                <c:pt idx="64">
                  <c:v>7.1199999999999966</c:v>
                </c:pt>
                <c:pt idx="65">
                  <c:v>7.1189999999999856</c:v>
                </c:pt>
                <c:pt idx="66">
                  <c:v>7.1209999999999845</c:v>
                </c:pt>
                <c:pt idx="67">
                  <c:v>7.1239999999999855</c:v>
                </c:pt>
                <c:pt idx="68">
                  <c:v>7.1249999999999707</c:v>
                </c:pt>
                <c:pt idx="69">
                  <c:v>7.1259999999999764</c:v>
                </c:pt>
                <c:pt idx="70">
                  <c:v>7.1289999999999845</c:v>
                </c:pt>
                <c:pt idx="71">
                  <c:v>7.133</c:v>
                </c:pt>
                <c:pt idx="72">
                  <c:v>7.1369999999999996</c:v>
                </c:pt>
                <c:pt idx="73">
                  <c:v>7.1429999999999945</c:v>
                </c:pt>
                <c:pt idx="74">
                  <c:v>7.1479999999999855</c:v>
                </c:pt>
                <c:pt idx="75">
                  <c:v>7.1529999999999845</c:v>
                </c:pt>
                <c:pt idx="76">
                  <c:v>7.1559999999999855</c:v>
                </c:pt>
                <c:pt idx="77">
                  <c:v>7.1579999999999773</c:v>
                </c:pt>
                <c:pt idx="78">
                  <c:v>7.1579999999999773</c:v>
                </c:pt>
                <c:pt idx="79">
                  <c:v>7.1629999999999745</c:v>
                </c:pt>
                <c:pt idx="80">
                  <c:v>7.1639999999999855</c:v>
                </c:pt>
                <c:pt idx="81">
                  <c:v>7.1659999999999773</c:v>
                </c:pt>
                <c:pt idx="82">
                  <c:v>7.1659999999999773</c:v>
                </c:pt>
                <c:pt idx="83">
                  <c:v>7.1649999999999707</c:v>
                </c:pt>
                <c:pt idx="84">
                  <c:v>7.1639999999999855</c:v>
                </c:pt>
                <c:pt idx="85">
                  <c:v>7.1619999999999955</c:v>
                </c:pt>
                <c:pt idx="86">
                  <c:v>7.1609999999999845</c:v>
                </c:pt>
                <c:pt idx="87">
                  <c:v>7.1569999999999965</c:v>
                </c:pt>
                <c:pt idx="88">
                  <c:v>7.1549999999999745</c:v>
                </c:pt>
                <c:pt idx="89">
                  <c:v>7.1539999999999955</c:v>
                </c:pt>
                <c:pt idx="90">
                  <c:v>7.1539999999999955</c:v>
                </c:pt>
                <c:pt idx="91">
                  <c:v>7.1529999999999845</c:v>
                </c:pt>
                <c:pt idx="92">
                  <c:v>7.1529999999999845</c:v>
                </c:pt>
                <c:pt idx="93">
                  <c:v>7.1529999999999845</c:v>
                </c:pt>
                <c:pt idx="94">
                  <c:v>7.1519999999999975</c:v>
                </c:pt>
                <c:pt idx="95">
                  <c:v>7.1529999999999845</c:v>
                </c:pt>
                <c:pt idx="96">
                  <c:v>7.1549999999999745</c:v>
                </c:pt>
                <c:pt idx="97">
                  <c:v>7.1559999999999855</c:v>
                </c:pt>
                <c:pt idx="98">
                  <c:v>7.1579999999999773</c:v>
                </c:pt>
                <c:pt idx="99">
                  <c:v>7.1579999999999773</c:v>
                </c:pt>
                <c:pt idx="100">
                  <c:v>7.1579999999999773</c:v>
                </c:pt>
                <c:pt idx="101">
                  <c:v>7.1599999999999975</c:v>
                </c:pt>
                <c:pt idx="102">
                  <c:v>7.1629999999999745</c:v>
                </c:pt>
                <c:pt idx="103">
                  <c:v>7.1649999999999707</c:v>
                </c:pt>
                <c:pt idx="104">
                  <c:v>7.1639999999999855</c:v>
                </c:pt>
                <c:pt idx="105">
                  <c:v>7.1639999999999855</c:v>
                </c:pt>
                <c:pt idx="106">
                  <c:v>7.1659999999999773</c:v>
                </c:pt>
                <c:pt idx="107">
                  <c:v>7.1679999999999735</c:v>
                </c:pt>
                <c:pt idx="108">
                  <c:v>7.17</c:v>
                </c:pt>
                <c:pt idx="109">
                  <c:v>7.173</c:v>
                </c:pt>
                <c:pt idx="110">
                  <c:v>7.1739999999999995</c:v>
                </c:pt>
                <c:pt idx="111">
                  <c:v>7.1749999999999945</c:v>
                </c:pt>
                <c:pt idx="112">
                  <c:v>7.1769999999999996</c:v>
                </c:pt>
                <c:pt idx="113">
                  <c:v>7.1779999999999955</c:v>
                </c:pt>
                <c:pt idx="114">
                  <c:v>7.1819999999999995</c:v>
                </c:pt>
                <c:pt idx="115">
                  <c:v>7.1829999999999945</c:v>
                </c:pt>
                <c:pt idx="116">
                  <c:v>7.1859999999999955</c:v>
                </c:pt>
                <c:pt idx="117">
                  <c:v>7.1869999999999985</c:v>
                </c:pt>
                <c:pt idx="118">
                  <c:v>7.1890000000000001</c:v>
                </c:pt>
                <c:pt idx="119">
                  <c:v>7.1909999999999945</c:v>
                </c:pt>
                <c:pt idx="120">
                  <c:v>7.1909999999999945</c:v>
                </c:pt>
                <c:pt idx="121">
                  <c:v>7.1929999999999845</c:v>
                </c:pt>
                <c:pt idx="122">
                  <c:v>7.1939999999999955</c:v>
                </c:pt>
                <c:pt idx="123">
                  <c:v>7.1939999999999955</c:v>
                </c:pt>
                <c:pt idx="124">
                  <c:v>7.1949999999999745</c:v>
                </c:pt>
                <c:pt idx="125">
                  <c:v>7.1969999999999965</c:v>
                </c:pt>
                <c:pt idx="126">
                  <c:v>7.1989999999999945</c:v>
                </c:pt>
                <c:pt idx="127">
                  <c:v>7.2009999999999996</c:v>
                </c:pt>
                <c:pt idx="128">
                  <c:v>7.202</c:v>
                </c:pt>
                <c:pt idx="129">
                  <c:v>7.2060000000000004</c:v>
                </c:pt>
                <c:pt idx="130">
                  <c:v>7.2069999999999999</c:v>
                </c:pt>
                <c:pt idx="131">
                  <c:v>7.2060000000000004</c:v>
                </c:pt>
                <c:pt idx="132">
                  <c:v>7.2039999999999997</c:v>
                </c:pt>
                <c:pt idx="133">
                  <c:v>7.2060000000000004</c:v>
                </c:pt>
                <c:pt idx="134">
                  <c:v>7.2080000000000002</c:v>
                </c:pt>
                <c:pt idx="135">
                  <c:v>7.2080000000000002</c:v>
                </c:pt>
                <c:pt idx="136">
                  <c:v>7.21</c:v>
                </c:pt>
                <c:pt idx="137">
                  <c:v>7.2119999999999997</c:v>
                </c:pt>
                <c:pt idx="138">
                  <c:v>7.2139999999999995</c:v>
                </c:pt>
                <c:pt idx="139">
                  <c:v>7.2139999999999995</c:v>
                </c:pt>
                <c:pt idx="140">
                  <c:v>7.2169999999999996</c:v>
                </c:pt>
                <c:pt idx="141">
                  <c:v>7.22</c:v>
                </c:pt>
                <c:pt idx="142">
                  <c:v>7.2239999999999975</c:v>
                </c:pt>
                <c:pt idx="143">
                  <c:v>7.226</c:v>
                </c:pt>
                <c:pt idx="144">
                  <c:v>7.2290000000000001</c:v>
                </c:pt>
                <c:pt idx="145">
                  <c:v>7.23</c:v>
                </c:pt>
                <c:pt idx="146">
                  <c:v>7.2290000000000001</c:v>
                </c:pt>
                <c:pt idx="147">
                  <c:v>7.23</c:v>
                </c:pt>
                <c:pt idx="148">
                  <c:v>7.23</c:v>
                </c:pt>
                <c:pt idx="149">
                  <c:v>7.23</c:v>
                </c:pt>
                <c:pt idx="150">
                  <c:v>7.2329999999999997</c:v>
                </c:pt>
                <c:pt idx="151">
                  <c:v>7.2370000000000001</c:v>
                </c:pt>
                <c:pt idx="152">
                  <c:v>7.242</c:v>
                </c:pt>
                <c:pt idx="153">
                  <c:v>7.2450000000000001</c:v>
                </c:pt>
                <c:pt idx="154">
                  <c:v>7.25</c:v>
                </c:pt>
                <c:pt idx="155">
                  <c:v>7.2530000000000001</c:v>
                </c:pt>
                <c:pt idx="156">
                  <c:v>7.2539999999999996</c:v>
                </c:pt>
                <c:pt idx="157">
                  <c:v>7.2569999999999997</c:v>
                </c:pt>
                <c:pt idx="158">
                  <c:v>7.2619999999999996</c:v>
                </c:pt>
                <c:pt idx="159">
                  <c:v>7.2639999999999985</c:v>
                </c:pt>
                <c:pt idx="160">
                  <c:v>7.266</c:v>
                </c:pt>
                <c:pt idx="161">
                  <c:v>7.2679999999999945</c:v>
                </c:pt>
                <c:pt idx="162">
                  <c:v>7.2700000000000014</c:v>
                </c:pt>
                <c:pt idx="163">
                  <c:v>7.274</c:v>
                </c:pt>
                <c:pt idx="164">
                  <c:v>7.2750000000000004</c:v>
                </c:pt>
                <c:pt idx="165">
                  <c:v>7.2779999999999996</c:v>
                </c:pt>
                <c:pt idx="166">
                  <c:v>7.28</c:v>
                </c:pt>
                <c:pt idx="167">
                  <c:v>7.282</c:v>
                </c:pt>
                <c:pt idx="168">
                  <c:v>7.282</c:v>
                </c:pt>
                <c:pt idx="169">
                  <c:v>7.2830000000000004</c:v>
                </c:pt>
                <c:pt idx="170">
                  <c:v>7.282</c:v>
                </c:pt>
                <c:pt idx="171">
                  <c:v>7.2809999999999997</c:v>
                </c:pt>
                <c:pt idx="172">
                  <c:v>7.2809999999999997</c:v>
                </c:pt>
                <c:pt idx="173">
                  <c:v>7.28</c:v>
                </c:pt>
                <c:pt idx="174">
                  <c:v>7.2789999999999999</c:v>
                </c:pt>
                <c:pt idx="175">
                  <c:v>7.2789999999999999</c:v>
                </c:pt>
                <c:pt idx="176">
                  <c:v>7.2809999999999997</c:v>
                </c:pt>
                <c:pt idx="177">
                  <c:v>7.2830000000000004</c:v>
                </c:pt>
                <c:pt idx="178">
                  <c:v>7.282</c:v>
                </c:pt>
                <c:pt idx="179">
                  <c:v>7.2789999999999999</c:v>
                </c:pt>
                <c:pt idx="180">
                  <c:v>7.2770000000000001</c:v>
                </c:pt>
                <c:pt idx="181">
                  <c:v>7.2750000000000004</c:v>
                </c:pt>
                <c:pt idx="182">
                  <c:v>7.274</c:v>
                </c:pt>
                <c:pt idx="183">
                  <c:v>7.2709999999999999</c:v>
                </c:pt>
                <c:pt idx="184">
                  <c:v>7.2690000000000001</c:v>
                </c:pt>
                <c:pt idx="185">
                  <c:v>7.2669999999999995</c:v>
                </c:pt>
                <c:pt idx="186">
                  <c:v>7.2629999999999955</c:v>
                </c:pt>
                <c:pt idx="187">
                  <c:v>7.2590000000000003</c:v>
                </c:pt>
                <c:pt idx="188">
                  <c:v>7.2549999999999955</c:v>
                </c:pt>
                <c:pt idx="189">
                  <c:v>7.2510000000000003</c:v>
                </c:pt>
                <c:pt idx="190">
                  <c:v>7.2460000000000004</c:v>
                </c:pt>
                <c:pt idx="191">
                  <c:v>7.2409999999999997</c:v>
                </c:pt>
                <c:pt idx="192">
                  <c:v>7.2359999999999998</c:v>
                </c:pt>
                <c:pt idx="193">
                  <c:v>7.23</c:v>
                </c:pt>
                <c:pt idx="194">
                  <c:v>7.2249999999999845</c:v>
                </c:pt>
                <c:pt idx="195">
                  <c:v>7.2219999999999995</c:v>
                </c:pt>
                <c:pt idx="196">
                  <c:v>7.218</c:v>
                </c:pt>
                <c:pt idx="197">
                  <c:v>7.2160000000000002</c:v>
                </c:pt>
                <c:pt idx="198">
                  <c:v>7.2110000000000003</c:v>
                </c:pt>
                <c:pt idx="199">
                  <c:v>7.2069999999999999</c:v>
                </c:pt>
                <c:pt idx="200">
                  <c:v>7.2030000000000003</c:v>
                </c:pt>
                <c:pt idx="201">
                  <c:v>7.2009999999999996</c:v>
                </c:pt>
                <c:pt idx="202">
                  <c:v>7.1949999999999745</c:v>
                </c:pt>
                <c:pt idx="203">
                  <c:v>7.1919999999999975</c:v>
                </c:pt>
                <c:pt idx="204">
                  <c:v>7.1899999999999995</c:v>
                </c:pt>
                <c:pt idx="205">
                  <c:v>7.1869999999999985</c:v>
                </c:pt>
                <c:pt idx="206">
                  <c:v>7.1839999999999975</c:v>
                </c:pt>
                <c:pt idx="207">
                  <c:v>7.1839999999999975</c:v>
                </c:pt>
                <c:pt idx="208">
                  <c:v>7.1829999999999945</c:v>
                </c:pt>
                <c:pt idx="209">
                  <c:v>7.1790000000000003</c:v>
                </c:pt>
                <c:pt idx="210">
                  <c:v>7.1769999999999996</c:v>
                </c:pt>
                <c:pt idx="211">
                  <c:v>7.1760000000000002</c:v>
                </c:pt>
                <c:pt idx="212">
                  <c:v>7.173</c:v>
                </c:pt>
                <c:pt idx="213">
                  <c:v>7.1719999999999997</c:v>
                </c:pt>
                <c:pt idx="214">
                  <c:v>7.17</c:v>
                </c:pt>
                <c:pt idx="215">
                  <c:v>7.17</c:v>
                </c:pt>
                <c:pt idx="216">
                  <c:v>7.1649999999999707</c:v>
                </c:pt>
                <c:pt idx="217">
                  <c:v>7.1649999999999707</c:v>
                </c:pt>
                <c:pt idx="218">
                  <c:v>7.1649999999999707</c:v>
                </c:pt>
                <c:pt idx="219">
                  <c:v>7.1649999999999707</c:v>
                </c:pt>
                <c:pt idx="220">
                  <c:v>7.1629999999999745</c:v>
                </c:pt>
                <c:pt idx="221">
                  <c:v>7.1629999999999745</c:v>
                </c:pt>
                <c:pt idx="222">
                  <c:v>7.1639999999999855</c:v>
                </c:pt>
                <c:pt idx="223">
                  <c:v>7.1679999999999735</c:v>
                </c:pt>
                <c:pt idx="224">
                  <c:v>7.1710000000000003</c:v>
                </c:pt>
                <c:pt idx="225">
                  <c:v>7.1769999999999996</c:v>
                </c:pt>
                <c:pt idx="226">
                  <c:v>7.1829999999999945</c:v>
                </c:pt>
                <c:pt idx="227">
                  <c:v>7.1859999999999955</c:v>
                </c:pt>
                <c:pt idx="228">
                  <c:v>7.1899999999999995</c:v>
                </c:pt>
                <c:pt idx="229">
                  <c:v>7.1929999999999845</c:v>
                </c:pt>
                <c:pt idx="230">
                  <c:v>7.1969999999999965</c:v>
                </c:pt>
                <c:pt idx="231">
                  <c:v>7.2039999999999997</c:v>
                </c:pt>
                <c:pt idx="232">
                  <c:v>7.2119999999999997</c:v>
                </c:pt>
                <c:pt idx="233">
                  <c:v>7.2210000000000001</c:v>
                </c:pt>
                <c:pt idx="234">
                  <c:v>7.226</c:v>
                </c:pt>
                <c:pt idx="235">
                  <c:v>7.2309999999999999</c:v>
                </c:pt>
                <c:pt idx="236">
                  <c:v>7.2409999999999997</c:v>
                </c:pt>
                <c:pt idx="237">
                  <c:v>7.2480000000000002</c:v>
                </c:pt>
                <c:pt idx="238">
                  <c:v>7.2560000000000002</c:v>
                </c:pt>
                <c:pt idx="239">
                  <c:v>7.2679999999999945</c:v>
                </c:pt>
                <c:pt idx="240">
                  <c:v>7.28</c:v>
                </c:pt>
                <c:pt idx="241">
                  <c:v>7.2930000000000001</c:v>
                </c:pt>
                <c:pt idx="242">
                  <c:v>7.306</c:v>
                </c:pt>
                <c:pt idx="243">
                  <c:v>7.3199999999999985</c:v>
                </c:pt>
                <c:pt idx="244">
                  <c:v>7.3330000000000002</c:v>
                </c:pt>
                <c:pt idx="245">
                  <c:v>7.3479999999999945</c:v>
                </c:pt>
                <c:pt idx="246">
                  <c:v>7.3619999999999965</c:v>
                </c:pt>
                <c:pt idx="247">
                  <c:v>7.3760000000000003</c:v>
                </c:pt>
                <c:pt idx="248">
                  <c:v>7.39</c:v>
                </c:pt>
                <c:pt idx="249">
                  <c:v>7.4080000000000004</c:v>
                </c:pt>
                <c:pt idx="250">
                  <c:v>7.4239999999999995</c:v>
                </c:pt>
                <c:pt idx="251">
                  <c:v>7.4390000000000134</c:v>
                </c:pt>
                <c:pt idx="252">
                  <c:v>7.4580000000000002</c:v>
                </c:pt>
                <c:pt idx="253">
                  <c:v>7.4760000000000124</c:v>
                </c:pt>
                <c:pt idx="254">
                  <c:v>7.4939999999999998</c:v>
                </c:pt>
                <c:pt idx="255">
                  <c:v>7.5110000000000001</c:v>
                </c:pt>
                <c:pt idx="256">
                  <c:v>7.5269999999999975</c:v>
                </c:pt>
                <c:pt idx="257">
                  <c:v>7.5439999999999996</c:v>
                </c:pt>
                <c:pt idx="258">
                  <c:v>7.5619999999999985</c:v>
                </c:pt>
                <c:pt idx="259">
                  <c:v>7.5830000000000002</c:v>
                </c:pt>
                <c:pt idx="260">
                  <c:v>7.601</c:v>
                </c:pt>
                <c:pt idx="261">
                  <c:v>7.6209999999999845</c:v>
                </c:pt>
                <c:pt idx="262">
                  <c:v>7.6439999999999975</c:v>
                </c:pt>
                <c:pt idx="263">
                  <c:v>7.6669999999999945</c:v>
                </c:pt>
                <c:pt idx="264">
                  <c:v>7.6909999999999945</c:v>
                </c:pt>
                <c:pt idx="265">
                  <c:v>7.7130000000000001</c:v>
                </c:pt>
                <c:pt idx="266">
                  <c:v>7.7359999999999998</c:v>
                </c:pt>
                <c:pt idx="267">
                  <c:v>7.7619999999999996</c:v>
                </c:pt>
                <c:pt idx="268">
                  <c:v>7.7910000000000004</c:v>
                </c:pt>
                <c:pt idx="269">
                  <c:v>7.8159999999999945</c:v>
                </c:pt>
                <c:pt idx="270">
                  <c:v>7.843</c:v>
                </c:pt>
                <c:pt idx="271">
                  <c:v>7.8689999999999856</c:v>
                </c:pt>
                <c:pt idx="272">
                  <c:v>7.8949999999999845</c:v>
                </c:pt>
                <c:pt idx="273">
                  <c:v>7.923</c:v>
                </c:pt>
                <c:pt idx="274">
                  <c:v>7.95</c:v>
                </c:pt>
                <c:pt idx="275">
                  <c:v>7.9790000000000134</c:v>
                </c:pt>
                <c:pt idx="276">
                  <c:v>8.0060000000000002</c:v>
                </c:pt>
                <c:pt idx="277">
                  <c:v>8.0309999999999988</c:v>
                </c:pt>
                <c:pt idx="278">
                  <c:v>8.0580000000000016</c:v>
                </c:pt>
                <c:pt idx="279">
                  <c:v>8.0850000000000026</c:v>
                </c:pt>
                <c:pt idx="280">
                  <c:v>8.113999999999999</c:v>
                </c:pt>
                <c:pt idx="281">
                  <c:v>8.1429999999999989</c:v>
                </c:pt>
                <c:pt idx="282">
                  <c:v>8.1750000000000007</c:v>
                </c:pt>
                <c:pt idx="283">
                  <c:v>8.2060000000000013</c:v>
                </c:pt>
                <c:pt idx="284">
                  <c:v>8.2369999999999983</c:v>
                </c:pt>
                <c:pt idx="285">
                  <c:v>8.266</c:v>
                </c:pt>
                <c:pt idx="286">
                  <c:v>8.2969999999999988</c:v>
                </c:pt>
                <c:pt idx="287">
                  <c:v>8.33</c:v>
                </c:pt>
                <c:pt idx="288">
                  <c:v>8.3630000000000067</c:v>
                </c:pt>
                <c:pt idx="289">
                  <c:v>8.3930000000000007</c:v>
                </c:pt>
                <c:pt idx="290">
                  <c:v>8.4220000000000006</c:v>
                </c:pt>
                <c:pt idx="291">
                  <c:v>8.4500000000000028</c:v>
                </c:pt>
                <c:pt idx="292">
                  <c:v>8.4790000000000028</c:v>
                </c:pt>
                <c:pt idx="293">
                  <c:v>8.51</c:v>
                </c:pt>
                <c:pt idx="294">
                  <c:v>8.5409999999999986</c:v>
                </c:pt>
                <c:pt idx="295">
                  <c:v>8.5720000000000027</c:v>
                </c:pt>
                <c:pt idx="296">
                  <c:v>8.6030000000000015</c:v>
                </c:pt>
                <c:pt idx="297">
                  <c:v>8.6339999999999986</c:v>
                </c:pt>
                <c:pt idx="298">
                  <c:v>8.6640000000000015</c:v>
                </c:pt>
                <c:pt idx="299">
                  <c:v>8.6920000000000002</c:v>
                </c:pt>
                <c:pt idx="300">
                  <c:v>8.7179999999999982</c:v>
                </c:pt>
                <c:pt idx="301">
                  <c:v>8.7470000000000017</c:v>
                </c:pt>
                <c:pt idx="302">
                  <c:v>8.77</c:v>
                </c:pt>
                <c:pt idx="303">
                  <c:v>8.7939999999999987</c:v>
                </c:pt>
                <c:pt idx="304">
                  <c:v>8.8170000000000002</c:v>
                </c:pt>
                <c:pt idx="305">
                  <c:v>8.8390000000000004</c:v>
                </c:pt>
                <c:pt idx="306">
                  <c:v>8.8600000000000048</c:v>
                </c:pt>
                <c:pt idx="307">
                  <c:v>8.8770000000000007</c:v>
                </c:pt>
                <c:pt idx="308">
                  <c:v>8.8920000000000048</c:v>
                </c:pt>
                <c:pt idx="309">
                  <c:v>8.907</c:v>
                </c:pt>
                <c:pt idx="310">
                  <c:v>8.918000000000001</c:v>
                </c:pt>
                <c:pt idx="311">
                  <c:v>8.9250000000000007</c:v>
                </c:pt>
                <c:pt idx="312">
                  <c:v>8.9340000000000011</c:v>
                </c:pt>
                <c:pt idx="313">
                  <c:v>8.9430000000000014</c:v>
                </c:pt>
                <c:pt idx="314">
                  <c:v>8.9479999999999986</c:v>
                </c:pt>
                <c:pt idx="315">
                  <c:v>8.9479999999999986</c:v>
                </c:pt>
                <c:pt idx="316">
                  <c:v>8.9489999999999998</c:v>
                </c:pt>
                <c:pt idx="317">
                  <c:v>8.9510000000000005</c:v>
                </c:pt>
                <c:pt idx="318">
                  <c:v>8.9500000000000028</c:v>
                </c:pt>
                <c:pt idx="319">
                  <c:v>8.947000000000001</c:v>
                </c:pt>
                <c:pt idx="320">
                  <c:v>8.9430000000000014</c:v>
                </c:pt>
                <c:pt idx="321">
                  <c:v>8.9420000000000002</c:v>
                </c:pt>
                <c:pt idx="322">
                  <c:v>8.94</c:v>
                </c:pt>
                <c:pt idx="323">
                  <c:v>8.9350000000000005</c:v>
                </c:pt>
                <c:pt idx="324">
                  <c:v>8.9270000000000014</c:v>
                </c:pt>
                <c:pt idx="325">
                  <c:v>8.92</c:v>
                </c:pt>
                <c:pt idx="326">
                  <c:v>8.9130000000000003</c:v>
                </c:pt>
                <c:pt idx="327">
                  <c:v>8.9010000000000016</c:v>
                </c:pt>
                <c:pt idx="328">
                  <c:v>8.8920000000000048</c:v>
                </c:pt>
                <c:pt idx="329">
                  <c:v>8.8820000000000068</c:v>
                </c:pt>
                <c:pt idx="330">
                  <c:v>8.8710000000000004</c:v>
                </c:pt>
                <c:pt idx="331">
                  <c:v>8.8540000000000028</c:v>
                </c:pt>
                <c:pt idx="332">
                  <c:v>8.8390000000000004</c:v>
                </c:pt>
                <c:pt idx="333">
                  <c:v>8.827</c:v>
                </c:pt>
                <c:pt idx="334">
                  <c:v>8.8120000000000047</c:v>
                </c:pt>
                <c:pt idx="335">
                  <c:v>8.7950000000000017</c:v>
                </c:pt>
                <c:pt idx="336">
                  <c:v>8.7779999999999987</c:v>
                </c:pt>
                <c:pt idx="337">
                  <c:v>8.76</c:v>
                </c:pt>
                <c:pt idx="338">
                  <c:v>8.7409999999999997</c:v>
                </c:pt>
                <c:pt idx="339">
                  <c:v>8.7219999999999995</c:v>
                </c:pt>
                <c:pt idx="340">
                  <c:v>8.702</c:v>
                </c:pt>
                <c:pt idx="341">
                  <c:v>8.68</c:v>
                </c:pt>
                <c:pt idx="342">
                  <c:v>8.657</c:v>
                </c:pt>
                <c:pt idx="343">
                  <c:v>8.6319999999999997</c:v>
                </c:pt>
                <c:pt idx="344">
                  <c:v>8.6120000000000001</c:v>
                </c:pt>
                <c:pt idx="345">
                  <c:v>8.5890000000000004</c:v>
                </c:pt>
                <c:pt idx="346">
                  <c:v>8.5660000000000007</c:v>
                </c:pt>
                <c:pt idx="347">
                  <c:v>8.5450000000000017</c:v>
                </c:pt>
                <c:pt idx="348">
                  <c:v>8.5260000000000016</c:v>
                </c:pt>
                <c:pt idx="349">
                  <c:v>8.5050000000000008</c:v>
                </c:pt>
                <c:pt idx="350">
                  <c:v>8.4830000000000005</c:v>
                </c:pt>
                <c:pt idx="351">
                  <c:v>8.4600000000000026</c:v>
                </c:pt>
                <c:pt idx="352">
                  <c:v>8.4409999999999989</c:v>
                </c:pt>
                <c:pt idx="353">
                  <c:v>8.4170000000000016</c:v>
                </c:pt>
                <c:pt idx="354">
                  <c:v>8.3940000000000001</c:v>
                </c:pt>
                <c:pt idx="355">
                  <c:v>8.3690000000000246</c:v>
                </c:pt>
                <c:pt idx="356">
                  <c:v>8.3420000000000005</c:v>
                </c:pt>
                <c:pt idx="357">
                  <c:v>8.3160000000000007</c:v>
                </c:pt>
                <c:pt idx="358">
                  <c:v>8.2879999999999985</c:v>
                </c:pt>
                <c:pt idx="359">
                  <c:v>8.2630000000000035</c:v>
                </c:pt>
                <c:pt idx="360">
                  <c:v>8.2349999999999994</c:v>
                </c:pt>
                <c:pt idx="361">
                  <c:v>8.2060000000000013</c:v>
                </c:pt>
                <c:pt idx="362">
                  <c:v>8.1810000000000009</c:v>
                </c:pt>
                <c:pt idx="363">
                  <c:v>8.16</c:v>
                </c:pt>
                <c:pt idx="364">
                  <c:v>8.1349999999999998</c:v>
                </c:pt>
                <c:pt idx="365">
                  <c:v>8.11</c:v>
                </c:pt>
                <c:pt idx="366">
                  <c:v>8.0860000000000003</c:v>
                </c:pt>
                <c:pt idx="367">
                  <c:v>8.0660000000000007</c:v>
                </c:pt>
                <c:pt idx="368">
                  <c:v>8.043000000000001</c:v>
                </c:pt>
                <c:pt idx="369">
                  <c:v>8.020999999999999</c:v>
                </c:pt>
                <c:pt idx="370">
                  <c:v>8</c:v>
                </c:pt>
                <c:pt idx="371">
                  <c:v>7.98</c:v>
                </c:pt>
                <c:pt idx="372">
                  <c:v>7.9630000000000001</c:v>
                </c:pt>
                <c:pt idx="373">
                  <c:v>7.9480000000000004</c:v>
                </c:pt>
                <c:pt idx="374">
                  <c:v>7.9320000000000004</c:v>
                </c:pt>
                <c:pt idx="375">
                  <c:v>7.9189999999999996</c:v>
                </c:pt>
                <c:pt idx="376">
                  <c:v>7.9080000000000004</c:v>
                </c:pt>
                <c:pt idx="377">
                  <c:v>7.9029999999999996</c:v>
                </c:pt>
                <c:pt idx="378">
                  <c:v>7.8959999999999955</c:v>
                </c:pt>
                <c:pt idx="379">
                  <c:v>7.891</c:v>
                </c:pt>
                <c:pt idx="380">
                  <c:v>7.8890000000000002</c:v>
                </c:pt>
                <c:pt idx="381">
                  <c:v>7.8890000000000002</c:v>
                </c:pt>
                <c:pt idx="382">
                  <c:v>7.89</c:v>
                </c:pt>
                <c:pt idx="383">
                  <c:v>7.8919999999999995</c:v>
                </c:pt>
                <c:pt idx="384">
                  <c:v>7.8929999999999945</c:v>
                </c:pt>
                <c:pt idx="385">
                  <c:v>7.8929999999999945</c:v>
                </c:pt>
                <c:pt idx="386">
                  <c:v>7.8959999999999955</c:v>
                </c:pt>
                <c:pt idx="387">
                  <c:v>7.9</c:v>
                </c:pt>
                <c:pt idx="388">
                  <c:v>7.9039999999999999</c:v>
                </c:pt>
                <c:pt idx="389">
                  <c:v>7.9080000000000004</c:v>
                </c:pt>
                <c:pt idx="390">
                  <c:v>7.9130000000000003</c:v>
                </c:pt>
                <c:pt idx="391">
                  <c:v>7.9180000000000001</c:v>
                </c:pt>
                <c:pt idx="392">
                  <c:v>7.92</c:v>
                </c:pt>
                <c:pt idx="393">
                  <c:v>7.92</c:v>
                </c:pt>
                <c:pt idx="394">
                  <c:v>7.9269999999999996</c:v>
                </c:pt>
                <c:pt idx="395">
                  <c:v>7.9329999999999998</c:v>
                </c:pt>
                <c:pt idx="396">
                  <c:v>7.9329999999999998</c:v>
                </c:pt>
                <c:pt idx="397">
                  <c:v>7.9379999999999997</c:v>
                </c:pt>
                <c:pt idx="398">
                  <c:v>7.9409999999999998</c:v>
                </c:pt>
                <c:pt idx="399">
                  <c:v>7.944</c:v>
                </c:pt>
                <c:pt idx="400">
                  <c:v>7.9480000000000004</c:v>
                </c:pt>
                <c:pt idx="401">
                  <c:v>7.9489999999999998</c:v>
                </c:pt>
                <c:pt idx="402">
                  <c:v>7.9530000000000003</c:v>
                </c:pt>
                <c:pt idx="403">
                  <c:v>7.9569999999999999</c:v>
                </c:pt>
                <c:pt idx="404">
                  <c:v>7.9610000000000003</c:v>
                </c:pt>
                <c:pt idx="405">
                  <c:v>7.9619999999999997</c:v>
                </c:pt>
                <c:pt idx="406">
                  <c:v>7.9649999999999945</c:v>
                </c:pt>
                <c:pt idx="407">
                  <c:v>7.9720000000000004</c:v>
                </c:pt>
                <c:pt idx="408">
                  <c:v>7.9770000000000003</c:v>
                </c:pt>
                <c:pt idx="409">
                  <c:v>7.984</c:v>
                </c:pt>
                <c:pt idx="410">
                  <c:v>7.9909999999999997</c:v>
                </c:pt>
                <c:pt idx="411">
                  <c:v>7.992</c:v>
                </c:pt>
                <c:pt idx="412">
                  <c:v>7.9909999999999997</c:v>
                </c:pt>
                <c:pt idx="413">
                  <c:v>7.992</c:v>
                </c:pt>
                <c:pt idx="414">
                  <c:v>7.9909999999999997</c:v>
                </c:pt>
                <c:pt idx="415">
                  <c:v>7.9909999999999997</c:v>
                </c:pt>
                <c:pt idx="416">
                  <c:v>7.99</c:v>
                </c:pt>
                <c:pt idx="417">
                  <c:v>7.9850000000000003</c:v>
                </c:pt>
                <c:pt idx="418">
                  <c:v>7.7930000000000001</c:v>
                </c:pt>
                <c:pt idx="419">
                  <c:v>7.992</c:v>
                </c:pt>
                <c:pt idx="420">
                  <c:v>8.0330000000000013</c:v>
                </c:pt>
                <c:pt idx="421">
                  <c:v>8.0400000000000009</c:v>
                </c:pt>
                <c:pt idx="422">
                  <c:v>8.0439999999999987</c:v>
                </c:pt>
                <c:pt idx="423">
                  <c:v>8.0460000000000012</c:v>
                </c:pt>
                <c:pt idx="424">
                  <c:v>8.0460000000000012</c:v>
                </c:pt>
                <c:pt idx="425">
                  <c:v>8.0460000000000012</c:v>
                </c:pt>
                <c:pt idx="426">
                  <c:v>8.0439999999999987</c:v>
                </c:pt>
                <c:pt idx="427">
                  <c:v>8.0400000000000009</c:v>
                </c:pt>
                <c:pt idx="428">
                  <c:v>8.0360000000000014</c:v>
                </c:pt>
                <c:pt idx="429">
                  <c:v>8.0330000000000013</c:v>
                </c:pt>
                <c:pt idx="430">
                  <c:v>8.0140000000000011</c:v>
                </c:pt>
                <c:pt idx="431">
                  <c:v>7.9720000000000004</c:v>
                </c:pt>
                <c:pt idx="432">
                  <c:v>7.9189999999999996</c:v>
                </c:pt>
                <c:pt idx="433">
                  <c:v>7.8730000000000002</c:v>
                </c:pt>
                <c:pt idx="434">
                  <c:v>7.8330000000000002</c:v>
                </c:pt>
                <c:pt idx="435">
                  <c:v>7.79</c:v>
                </c:pt>
                <c:pt idx="436">
                  <c:v>7.7549999999999955</c:v>
                </c:pt>
                <c:pt idx="437">
                  <c:v>7.7309999999999999</c:v>
                </c:pt>
                <c:pt idx="438">
                  <c:v>7.7110000000000003</c:v>
                </c:pt>
                <c:pt idx="439">
                  <c:v>7.7</c:v>
                </c:pt>
                <c:pt idx="440">
                  <c:v>7.6949999999999745</c:v>
                </c:pt>
                <c:pt idx="441">
                  <c:v>7.6909999999999945</c:v>
                </c:pt>
                <c:pt idx="442">
                  <c:v>7.6879999999999855</c:v>
                </c:pt>
                <c:pt idx="443">
                  <c:v>7.6869999999999985</c:v>
                </c:pt>
                <c:pt idx="444">
                  <c:v>7.6849999999999845</c:v>
                </c:pt>
                <c:pt idx="445">
                  <c:v>7.6819999999999995</c:v>
                </c:pt>
                <c:pt idx="446">
                  <c:v>7.681</c:v>
                </c:pt>
                <c:pt idx="447">
                  <c:v>7.6769999999999996</c:v>
                </c:pt>
                <c:pt idx="448">
                  <c:v>7.6760000000000002</c:v>
                </c:pt>
                <c:pt idx="449">
                  <c:v>7.6749999999999945</c:v>
                </c:pt>
                <c:pt idx="450">
                  <c:v>7.6710000000000003</c:v>
                </c:pt>
                <c:pt idx="451">
                  <c:v>7.6679999999999735</c:v>
                </c:pt>
                <c:pt idx="452">
                  <c:v>7.6659999999999773</c:v>
                </c:pt>
                <c:pt idx="453">
                  <c:v>7.6619999999999955</c:v>
                </c:pt>
                <c:pt idx="454">
                  <c:v>7.6569999999999965</c:v>
                </c:pt>
                <c:pt idx="455">
                  <c:v>7.6509999999999945</c:v>
                </c:pt>
                <c:pt idx="456">
                  <c:v>7.6439999999999975</c:v>
                </c:pt>
                <c:pt idx="457">
                  <c:v>7.6379999999999955</c:v>
                </c:pt>
                <c:pt idx="458">
                  <c:v>7.6289999999999845</c:v>
                </c:pt>
                <c:pt idx="459">
                  <c:v>7.6199999999999966</c:v>
                </c:pt>
                <c:pt idx="460">
                  <c:v>7.6129999999999773</c:v>
                </c:pt>
                <c:pt idx="461">
                  <c:v>7.6029999999999855</c:v>
                </c:pt>
                <c:pt idx="462">
                  <c:v>7.5939999999999985</c:v>
                </c:pt>
                <c:pt idx="463">
                  <c:v>7.5869999999999997</c:v>
                </c:pt>
                <c:pt idx="464">
                  <c:v>7.577</c:v>
                </c:pt>
                <c:pt idx="465">
                  <c:v>7.5720000000000001</c:v>
                </c:pt>
                <c:pt idx="466">
                  <c:v>7.5659999999999945</c:v>
                </c:pt>
                <c:pt idx="467">
                  <c:v>7.56</c:v>
                </c:pt>
                <c:pt idx="468">
                  <c:v>7.556</c:v>
                </c:pt>
                <c:pt idx="469">
                  <c:v>7.5510000000000002</c:v>
                </c:pt>
                <c:pt idx="470">
                  <c:v>7.5449999999999955</c:v>
                </c:pt>
                <c:pt idx="471">
                  <c:v>7.5410000000000004</c:v>
                </c:pt>
                <c:pt idx="472">
                  <c:v>7.5339999999999998</c:v>
                </c:pt>
                <c:pt idx="473">
                  <c:v>7.5269999999999975</c:v>
                </c:pt>
                <c:pt idx="474">
                  <c:v>7.5219999999999985</c:v>
                </c:pt>
                <c:pt idx="475">
                  <c:v>7.5169999999999995</c:v>
                </c:pt>
                <c:pt idx="476">
                  <c:v>7.508</c:v>
                </c:pt>
                <c:pt idx="477">
                  <c:v>7.5010000000000003</c:v>
                </c:pt>
                <c:pt idx="478">
                  <c:v>7.492</c:v>
                </c:pt>
                <c:pt idx="479">
                  <c:v>7.4870000000000001</c:v>
                </c:pt>
                <c:pt idx="480">
                  <c:v>7.48</c:v>
                </c:pt>
                <c:pt idx="481">
                  <c:v>7.4740000000000002</c:v>
                </c:pt>
                <c:pt idx="482">
                  <c:v>7.4660000000000002</c:v>
                </c:pt>
                <c:pt idx="483">
                  <c:v>7.4560000000000004</c:v>
                </c:pt>
                <c:pt idx="484">
                  <c:v>7.4470000000000001</c:v>
                </c:pt>
                <c:pt idx="485">
                  <c:v>7.4390000000000134</c:v>
                </c:pt>
                <c:pt idx="486">
                  <c:v>7.4290000000000003</c:v>
                </c:pt>
                <c:pt idx="487">
                  <c:v>7.42</c:v>
                </c:pt>
                <c:pt idx="488">
                  <c:v>7.41</c:v>
                </c:pt>
                <c:pt idx="489">
                  <c:v>7.4</c:v>
                </c:pt>
                <c:pt idx="490">
                  <c:v>7.391</c:v>
                </c:pt>
                <c:pt idx="491">
                  <c:v>7.3810000000000002</c:v>
                </c:pt>
                <c:pt idx="492">
                  <c:v>7.3730000000000002</c:v>
                </c:pt>
                <c:pt idx="493">
                  <c:v>7.3669999999999956</c:v>
                </c:pt>
                <c:pt idx="494">
                  <c:v>7.3569999999999975</c:v>
                </c:pt>
                <c:pt idx="495">
                  <c:v>7.3519999999999985</c:v>
                </c:pt>
                <c:pt idx="496">
                  <c:v>7.3469999999999995</c:v>
                </c:pt>
                <c:pt idx="497">
                  <c:v>7.343</c:v>
                </c:pt>
                <c:pt idx="498">
                  <c:v>7.3369999999999997</c:v>
                </c:pt>
                <c:pt idx="499">
                  <c:v>7.3319999999999999</c:v>
                </c:pt>
                <c:pt idx="500">
                  <c:v>7.3259999999999845</c:v>
                </c:pt>
                <c:pt idx="501">
                  <c:v>7.3179999999999845</c:v>
                </c:pt>
                <c:pt idx="502">
                  <c:v>7.3129999999999855</c:v>
                </c:pt>
                <c:pt idx="503">
                  <c:v>7.3079999999999945</c:v>
                </c:pt>
                <c:pt idx="504">
                  <c:v>7.3029999999999955</c:v>
                </c:pt>
                <c:pt idx="505">
                  <c:v>7.2969999999999997</c:v>
                </c:pt>
                <c:pt idx="506">
                  <c:v>7.2910000000000004</c:v>
                </c:pt>
                <c:pt idx="507">
                  <c:v>7.2850000000000001</c:v>
                </c:pt>
                <c:pt idx="508">
                  <c:v>7.2809999999999997</c:v>
                </c:pt>
                <c:pt idx="509">
                  <c:v>7.274</c:v>
                </c:pt>
                <c:pt idx="510">
                  <c:v>7.2709999999999999</c:v>
                </c:pt>
                <c:pt idx="511">
                  <c:v>7.2669999999999995</c:v>
                </c:pt>
                <c:pt idx="512">
                  <c:v>7.2619999999999996</c:v>
                </c:pt>
                <c:pt idx="513">
                  <c:v>7.258</c:v>
                </c:pt>
                <c:pt idx="514">
                  <c:v>7.2549999999999955</c:v>
                </c:pt>
                <c:pt idx="515">
                  <c:v>7.2530000000000001</c:v>
                </c:pt>
                <c:pt idx="516">
                  <c:v>7.2489999999999997</c:v>
                </c:pt>
                <c:pt idx="517">
                  <c:v>7.2469999999999999</c:v>
                </c:pt>
                <c:pt idx="518">
                  <c:v>7.2430000000000003</c:v>
                </c:pt>
                <c:pt idx="519">
                  <c:v>7.2389999999999999</c:v>
                </c:pt>
                <c:pt idx="520">
                  <c:v>7.2380000000000004</c:v>
                </c:pt>
                <c:pt idx="521">
                  <c:v>7.2359999999999998</c:v>
                </c:pt>
                <c:pt idx="522">
                  <c:v>7.2290000000000001</c:v>
                </c:pt>
                <c:pt idx="523">
                  <c:v>7.2239999999999975</c:v>
                </c:pt>
                <c:pt idx="524">
                  <c:v>7.2210000000000001</c:v>
                </c:pt>
                <c:pt idx="525">
                  <c:v>7.2160000000000002</c:v>
                </c:pt>
                <c:pt idx="526">
                  <c:v>7.2119999999999997</c:v>
                </c:pt>
                <c:pt idx="527">
                  <c:v>7.2089999999999996</c:v>
                </c:pt>
                <c:pt idx="528">
                  <c:v>7.2050000000000001</c:v>
                </c:pt>
                <c:pt idx="529">
                  <c:v>7.2030000000000003</c:v>
                </c:pt>
                <c:pt idx="530">
                  <c:v>7.2</c:v>
                </c:pt>
                <c:pt idx="531">
                  <c:v>7.1989999999999945</c:v>
                </c:pt>
                <c:pt idx="532">
                  <c:v>7.1969999999999965</c:v>
                </c:pt>
                <c:pt idx="533">
                  <c:v>7.1939999999999955</c:v>
                </c:pt>
                <c:pt idx="534">
                  <c:v>7.1899999999999995</c:v>
                </c:pt>
                <c:pt idx="535">
                  <c:v>7.1879999999999855</c:v>
                </c:pt>
                <c:pt idx="536">
                  <c:v>7.1890000000000001</c:v>
                </c:pt>
                <c:pt idx="537">
                  <c:v>7.1890000000000001</c:v>
                </c:pt>
                <c:pt idx="538">
                  <c:v>7.1909999999999945</c:v>
                </c:pt>
                <c:pt idx="539">
                  <c:v>7.1899999999999995</c:v>
                </c:pt>
                <c:pt idx="540">
                  <c:v>7.1899999999999995</c:v>
                </c:pt>
                <c:pt idx="541">
                  <c:v>7.1879999999999855</c:v>
                </c:pt>
                <c:pt idx="542">
                  <c:v>7.1869999999999985</c:v>
                </c:pt>
                <c:pt idx="543">
                  <c:v>7.1849999999999845</c:v>
                </c:pt>
                <c:pt idx="544">
                  <c:v>7.1819999999999995</c:v>
                </c:pt>
                <c:pt idx="545">
                  <c:v>7.181</c:v>
                </c:pt>
                <c:pt idx="546">
                  <c:v>7.1819999999999995</c:v>
                </c:pt>
                <c:pt idx="547">
                  <c:v>7.181</c:v>
                </c:pt>
                <c:pt idx="548">
                  <c:v>7.181</c:v>
                </c:pt>
                <c:pt idx="549">
                  <c:v>7.18</c:v>
                </c:pt>
                <c:pt idx="550">
                  <c:v>7.1779999999999955</c:v>
                </c:pt>
                <c:pt idx="551">
                  <c:v>7.1739999999999995</c:v>
                </c:pt>
                <c:pt idx="552">
                  <c:v>7.1710000000000003</c:v>
                </c:pt>
                <c:pt idx="553">
                  <c:v>7.1689999999999845</c:v>
                </c:pt>
                <c:pt idx="554">
                  <c:v>7.1639999999999855</c:v>
                </c:pt>
                <c:pt idx="555">
                  <c:v>7.1609999999999845</c:v>
                </c:pt>
                <c:pt idx="556">
                  <c:v>7.1579999999999773</c:v>
                </c:pt>
                <c:pt idx="557">
                  <c:v>7.1549999999999745</c:v>
                </c:pt>
                <c:pt idx="558">
                  <c:v>7.1509999999999945</c:v>
                </c:pt>
                <c:pt idx="559">
                  <c:v>7.1499999999999995</c:v>
                </c:pt>
                <c:pt idx="560">
                  <c:v>7.1449999999999845</c:v>
                </c:pt>
                <c:pt idx="561">
                  <c:v>7.1429999999999945</c:v>
                </c:pt>
                <c:pt idx="562">
                  <c:v>7.1429999999999945</c:v>
                </c:pt>
                <c:pt idx="563">
                  <c:v>7.1419999999999995</c:v>
                </c:pt>
                <c:pt idx="564">
                  <c:v>7.1390000000000002</c:v>
                </c:pt>
                <c:pt idx="565">
                  <c:v>7.1369999999999996</c:v>
                </c:pt>
                <c:pt idx="566">
                  <c:v>7.1360000000000001</c:v>
                </c:pt>
                <c:pt idx="567">
                  <c:v>7.1369999999999996</c:v>
                </c:pt>
                <c:pt idx="568">
                  <c:v>7.1379999999999955</c:v>
                </c:pt>
                <c:pt idx="569">
                  <c:v>7.1379999999999955</c:v>
                </c:pt>
              </c:numCache>
            </c:numRef>
          </c:yVal>
        </c:ser>
        <c:ser>
          <c:idx val="1"/>
          <c:order val="1"/>
          <c:tx>
            <c:v>b</c:v>
          </c:tx>
          <c:marker>
            <c:symbol val="none"/>
          </c:marker>
          <c:xVal>
            <c:numRef>
              <c:f>'UCV SHV5 ELIANA LUIS TPR'!$A$2:$A$588</c:f>
              <c:numCache>
                <c:formatCode>General</c:formatCode>
                <c:ptCount val="58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</c:numCache>
            </c:numRef>
          </c:xVal>
          <c:yVal>
            <c:numRef>
              <c:f>'UCV SHV5 ELIANA LUIS TPR'!$H$2:$H$588</c:f>
              <c:numCache>
                <c:formatCode>General</c:formatCode>
                <c:ptCount val="587"/>
                <c:pt idx="0">
                  <c:v>4.4749999999999996</c:v>
                </c:pt>
                <c:pt idx="1">
                  <c:v>4.4630000000000001</c:v>
                </c:pt>
                <c:pt idx="2">
                  <c:v>4.4509999999999996</c:v>
                </c:pt>
                <c:pt idx="3">
                  <c:v>4.4429999999999996</c:v>
                </c:pt>
                <c:pt idx="4">
                  <c:v>4.4400000000000004</c:v>
                </c:pt>
                <c:pt idx="5">
                  <c:v>4.4349999999999996</c:v>
                </c:pt>
                <c:pt idx="6">
                  <c:v>4.5269999999999975</c:v>
                </c:pt>
                <c:pt idx="7">
                  <c:v>4.4489999999999998</c:v>
                </c:pt>
                <c:pt idx="8">
                  <c:v>4.444</c:v>
                </c:pt>
                <c:pt idx="9">
                  <c:v>4.45</c:v>
                </c:pt>
                <c:pt idx="10">
                  <c:v>4.4539999999999997</c:v>
                </c:pt>
                <c:pt idx="11">
                  <c:v>4.4589999999999996</c:v>
                </c:pt>
                <c:pt idx="12">
                  <c:v>4.46</c:v>
                </c:pt>
                <c:pt idx="13">
                  <c:v>4.4589999999999996</c:v>
                </c:pt>
                <c:pt idx="14">
                  <c:v>4.4569999999999999</c:v>
                </c:pt>
                <c:pt idx="15">
                  <c:v>4.4569999999999999</c:v>
                </c:pt>
                <c:pt idx="16">
                  <c:v>4.4539999999999997</c:v>
                </c:pt>
                <c:pt idx="17">
                  <c:v>4.4560000000000004</c:v>
                </c:pt>
                <c:pt idx="18">
                  <c:v>4.4560000000000004</c:v>
                </c:pt>
                <c:pt idx="19">
                  <c:v>4.4560000000000004</c:v>
                </c:pt>
                <c:pt idx="20">
                  <c:v>4.4560000000000004</c:v>
                </c:pt>
                <c:pt idx="21">
                  <c:v>4.4580000000000002</c:v>
                </c:pt>
                <c:pt idx="22">
                  <c:v>4.4580000000000002</c:v>
                </c:pt>
                <c:pt idx="23">
                  <c:v>4.4589999999999996</c:v>
                </c:pt>
                <c:pt idx="24">
                  <c:v>4.4569999999999999</c:v>
                </c:pt>
                <c:pt idx="25">
                  <c:v>4.4560000000000004</c:v>
                </c:pt>
                <c:pt idx="26">
                  <c:v>4.4550000000000001</c:v>
                </c:pt>
                <c:pt idx="27">
                  <c:v>4.4550000000000001</c:v>
                </c:pt>
                <c:pt idx="28">
                  <c:v>4.4550000000000001</c:v>
                </c:pt>
                <c:pt idx="29">
                  <c:v>4.4539999999999997</c:v>
                </c:pt>
                <c:pt idx="30">
                  <c:v>4.452</c:v>
                </c:pt>
                <c:pt idx="31">
                  <c:v>4.4550000000000001</c:v>
                </c:pt>
                <c:pt idx="32">
                  <c:v>4.4560000000000004</c:v>
                </c:pt>
                <c:pt idx="33">
                  <c:v>4.4530000000000003</c:v>
                </c:pt>
                <c:pt idx="34">
                  <c:v>4.452</c:v>
                </c:pt>
                <c:pt idx="35">
                  <c:v>4.452</c:v>
                </c:pt>
                <c:pt idx="36">
                  <c:v>4.452</c:v>
                </c:pt>
                <c:pt idx="37">
                  <c:v>4.45</c:v>
                </c:pt>
                <c:pt idx="38">
                  <c:v>4.4509999999999996</c:v>
                </c:pt>
                <c:pt idx="39">
                  <c:v>4.452</c:v>
                </c:pt>
                <c:pt idx="40">
                  <c:v>4.4509999999999996</c:v>
                </c:pt>
                <c:pt idx="41">
                  <c:v>4.452</c:v>
                </c:pt>
                <c:pt idx="42">
                  <c:v>4.4509999999999996</c:v>
                </c:pt>
                <c:pt idx="43">
                  <c:v>4.4480000000000004</c:v>
                </c:pt>
                <c:pt idx="44">
                  <c:v>4.4480000000000004</c:v>
                </c:pt>
                <c:pt idx="45">
                  <c:v>4.4459999999999997</c:v>
                </c:pt>
                <c:pt idx="46">
                  <c:v>4.4420000000000002</c:v>
                </c:pt>
                <c:pt idx="47">
                  <c:v>4.4400000000000004</c:v>
                </c:pt>
                <c:pt idx="48">
                  <c:v>4.4400000000000004</c:v>
                </c:pt>
                <c:pt idx="49">
                  <c:v>4.4409999999999998</c:v>
                </c:pt>
                <c:pt idx="50">
                  <c:v>4.4390000000000134</c:v>
                </c:pt>
                <c:pt idx="51">
                  <c:v>4.4379999999999997</c:v>
                </c:pt>
                <c:pt idx="52">
                  <c:v>4.4349999999999996</c:v>
                </c:pt>
                <c:pt idx="53">
                  <c:v>4.4300000000000024</c:v>
                </c:pt>
                <c:pt idx="54">
                  <c:v>4.4260000000000002</c:v>
                </c:pt>
                <c:pt idx="55">
                  <c:v>4.4249999999999945</c:v>
                </c:pt>
                <c:pt idx="56">
                  <c:v>4.4239999999999995</c:v>
                </c:pt>
                <c:pt idx="57">
                  <c:v>4.4219999999999997</c:v>
                </c:pt>
                <c:pt idx="58">
                  <c:v>4.4180000000000001</c:v>
                </c:pt>
                <c:pt idx="59">
                  <c:v>4.4160000000000004</c:v>
                </c:pt>
                <c:pt idx="60">
                  <c:v>4.4160000000000004</c:v>
                </c:pt>
                <c:pt idx="61">
                  <c:v>4.4169999999999998</c:v>
                </c:pt>
                <c:pt idx="62">
                  <c:v>4.4139999999999997</c:v>
                </c:pt>
                <c:pt idx="63">
                  <c:v>4.4119999999999999</c:v>
                </c:pt>
                <c:pt idx="64">
                  <c:v>4.4109999999999996</c:v>
                </c:pt>
                <c:pt idx="65">
                  <c:v>4.4089999999999998</c:v>
                </c:pt>
                <c:pt idx="66">
                  <c:v>4.407</c:v>
                </c:pt>
                <c:pt idx="67">
                  <c:v>4.4059999999999997</c:v>
                </c:pt>
                <c:pt idx="68">
                  <c:v>4.407</c:v>
                </c:pt>
                <c:pt idx="69">
                  <c:v>4.4059999999999997</c:v>
                </c:pt>
                <c:pt idx="70">
                  <c:v>4.4059999999999997</c:v>
                </c:pt>
                <c:pt idx="71">
                  <c:v>4.4059999999999997</c:v>
                </c:pt>
                <c:pt idx="72">
                  <c:v>4.407</c:v>
                </c:pt>
                <c:pt idx="73">
                  <c:v>4.407</c:v>
                </c:pt>
                <c:pt idx="74">
                  <c:v>4.4059999999999997</c:v>
                </c:pt>
                <c:pt idx="75">
                  <c:v>4.4059999999999997</c:v>
                </c:pt>
                <c:pt idx="76">
                  <c:v>4.4080000000000004</c:v>
                </c:pt>
                <c:pt idx="77">
                  <c:v>4.4080000000000004</c:v>
                </c:pt>
                <c:pt idx="78">
                  <c:v>4.4059999999999997</c:v>
                </c:pt>
                <c:pt idx="79">
                  <c:v>4.4029999999999996</c:v>
                </c:pt>
                <c:pt idx="80">
                  <c:v>4.3969999999999985</c:v>
                </c:pt>
                <c:pt idx="81">
                  <c:v>4.3939999999999975</c:v>
                </c:pt>
                <c:pt idx="82">
                  <c:v>4.3919999999999995</c:v>
                </c:pt>
                <c:pt idx="83">
                  <c:v>4.3890000000000002</c:v>
                </c:pt>
                <c:pt idx="84">
                  <c:v>4.3869999999999996</c:v>
                </c:pt>
                <c:pt idx="85">
                  <c:v>4.3849999999999945</c:v>
                </c:pt>
                <c:pt idx="86">
                  <c:v>4.3839999999999995</c:v>
                </c:pt>
                <c:pt idx="87">
                  <c:v>4.383</c:v>
                </c:pt>
                <c:pt idx="88">
                  <c:v>4.3810000000000002</c:v>
                </c:pt>
                <c:pt idx="89">
                  <c:v>4.3789999999999996</c:v>
                </c:pt>
                <c:pt idx="90">
                  <c:v>4.3789999999999996</c:v>
                </c:pt>
                <c:pt idx="91">
                  <c:v>4.3780000000000001</c:v>
                </c:pt>
                <c:pt idx="92">
                  <c:v>4.3760000000000003</c:v>
                </c:pt>
                <c:pt idx="93">
                  <c:v>4.375</c:v>
                </c:pt>
                <c:pt idx="94">
                  <c:v>4.3710000000000004</c:v>
                </c:pt>
                <c:pt idx="95">
                  <c:v>4.3679999999999755</c:v>
                </c:pt>
                <c:pt idx="96">
                  <c:v>4.3669999999999956</c:v>
                </c:pt>
                <c:pt idx="97">
                  <c:v>4.3649999999999745</c:v>
                </c:pt>
                <c:pt idx="98">
                  <c:v>4.3609999999999856</c:v>
                </c:pt>
                <c:pt idx="99">
                  <c:v>4.3569999999999975</c:v>
                </c:pt>
                <c:pt idx="100">
                  <c:v>4.3529999999999855</c:v>
                </c:pt>
                <c:pt idx="101">
                  <c:v>4.3490000000000002</c:v>
                </c:pt>
                <c:pt idx="102">
                  <c:v>4.3460000000000001</c:v>
                </c:pt>
                <c:pt idx="103">
                  <c:v>4.3439999999999985</c:v>
                </c:pt>
                <c:pt idx="104">
                  <c:v>4.3410000000000002</c:v>
                </c:pt>
                <c:pt idx="105">
                  <c:v>4.3369999999999997</c:v>
                </c:pt>
                <c:pt idx="106">
                  <c:v>4.3339999999999996</c:v>
                </c:pt>
                <c:pt idx="107">
                  <c:v>4.33</c:v>
                </c:pt>
                <c:pt idx="108">
                  <c:v>4.3259999999999845</c:v>
                </c:pt>
                <c:pt idx="109">
                  <c:v>4.3219999999999965</c:v>
                </c:pt>
                <c:pt idx="110">
                  <c:v>4.3139999999999965</c:v>
                </c:pt>
                <c:pt idx="111">
                  <c:v>4.3099999999999996</c:v>
                </c:pt>
                <c:pt idx="112">
                  <c:v>4.3039999999999985</c:v>
                </c:pt>
                <c:pt idx="113">
                  <c:v>4.298</c:v>
                </c:pt>
                <c:pt idx="114">
                  <c:v>4.2939999999999996</c:v>
                </c:pt>
                <c:pt idx="115">
                  <c:v>4.2910000000000004</c:v>
                </c:pt>
                <c:pt idx="116">
                  <c:v>4.2859999999999996</c:v>
                </c:pt>
                <c:pt idx="117">
                  <c:v>4.2830000000000004</c:v>
                </c:pt>
                <c:pt idx="118">
                  <c:v>4.2779999999999996</c:v>
                </c:pt>
                <c:pt idx="119">
                  <c:v>4.2750000000000004</c:v>
                </c:pt>
                <c:pt idx="120">
                  <c:v>4.274</c:v>
                </c:pt>
                <c:pt idx="121">
                  <c:v>4.2729999999999997</c:v>
                </c:pt>
                <c:pt idx="122">
                  <c:v>4.2729999999999997</c:v>
                </c:pt>
                <c:pt idx="123">
                  <c:v>4.2709999999999999</c:v>
                </c:pt>
                <c:pt idx="124">
                  <c:v>4.2679999999999945</c:v>
                </c:pt>
                <c:pt idx="125">
                  <c:v>4.2669999999999995</c:v>
                </c:pt>
                <c:pt idx="126">
                  <c:v>4.266</c:v>
                </c:pt>
                <c:pt idx="127">
                  <c:v>4.2629999999999955</c:v>
                </c:pt>
                <c:pt idx="128">
                  <c:v>4.2569999999999997</c:v>
                </c:pt>
                <c:pt idx="129">
                  <c:v>4.2539999999999996</c:v>
                </c:pt>
                <c:pt idx="130">
                  <c:v>4.25</c:v>
                </c:pt>
                <c:pt idx="131">
                  <c:v>4.2450000000000001</c:v>
                </c:pt>
                <c:pt idx="132">
                  <c:v>4.2430000000000003</c:v>
                </c:pt>
                <c:pt idx="133">
                  <c:v>4.242</c:v>
                </c:pt>
                <c:pt idx="134">
                  <c:v>4.24</c:v>
                </c:pt>
                <c:pt idx="135">
                  <c:v>4.2359999999999998</c:v>
                </c:pt>
                <c:pt idx="136">
                  <c:v>4.2350000000000003</c:v>
                </c:pt>
                <c:pt idx="137">
                  <c:v>4.2320000000000002</c:v>
                </c:pt>
                <c:pt idx="138">
                  <c:v>4.2269999999999985</c:v>
                </c:pt>
                <c:pt idx="139">
                  <c:v>4.2229999999999945</c:v>
                </c:pt>
                <c:pt idx="140">
                  <c:v>4.2210000000000001</c:v>
                </c:pt>
                <c:pt idx="141">
                  <c:v>4.2190000000000003</c:v>
                </c:pt>
                <c:pt idx="142">
                  <c:v>4.2160000000000002</c:v>
                </c:pt>
                <c:pt idx="143">
                  <c:v>4.2130000000000001</c:v>
                </c:pt>
                <c:pt idx="144">
                  <c:v>4.2080000000000002</c:v>
                </c:pt>
                <c:pt idx="145">
                  <c:v>4.2039999999999997</c:v>
                </c:pt>
                <c:pt idx="146">
                  <c:v>4.1979999999999773</c:v>
                </c:pt>
                <c:pt idx="147">
                  <c:v>4.1929999999999845</c:v>
                </c:pt>
                <c:pt idx="148">
                  <c:v>4.1890000000000001</c:v>
                </c:pt>
                <c:pt idx="149">
                  <c:v>4.1849999999999845</c:v>
                </c:pt>
                <c:pt idx="150">
                  <c:v>4.1819999999999995</c:v>
                </c:pt>
                <c:pt idx="151">
                  <c:v>4.1790000000000003</c:v>
                </c:pt>
                <c:pt idx="152">
                  <c:v>4.1749999999999945</c:v>
                </c:pt>
                <c:pt idx="153">
                  <c:v>4.1689999999999845</c:v>
                </c:pt>
                <c:pt idx="154">
                  <c:v>4.1619999999999955</c:v>
                </c:pt>
                <c:pt idx="155">
                  <c:v>4.1549999999999745</c:v>
                </c:pt>
                <c:pt idx="156">
                  <c:v>4.1509999999999945</c:v>
                </c:pt>
                <c:pt idx="157">
                  <c:v>4.1449999999999845</c:v>
                </c:pt>
                <c:pt idx="158">
                  <c:v>4.1379999999999955</c:v>
                </c:pt>
                <c:pt idx="159">
                  <c:v>4.1339999999999995</c:v>
                </c:pt>
                <c:pt idx="160">
                  <c:v>4.1289999999999845</c:v>
                </c:pt>
                <c:pt idx="161">
                  <c:v>4.1229999999999745</c:v>
                </c:pt>
                <c:pt idx="162">
                  <c:v>4.1189999999999856</c:v>
                </c:pt>
                <c:pt idx="163">
                  <c:v>4.1159999999999846</c:v>
                </c:pt>
                <c:pt idx="164">
                  <c:v>4.1139999999999946</c:v>
                </c:pt>
                <c:pt idx="165">
                  <c:v>4.1109999999999856</c:v>
                </c:pt>
                <c:pt idx="166">
                  <c:v>4.1069999999999975</c:v>
                </c:pt>
                <c:pt idx="167">
                  <c:v>4.1059999999999945</c:v>
                </c:pt>
                <c:pt idx="168">
                  <c:v>4.1049999999999773</c:v>
                </c:pt>
                <c:pt idx="169">
                  <c:v>4.1029999999999855</c:v>
                </c:pt>
                <c:pt idx="170">
                  <c:v>4.1019999999999985</c:v>
                </c:pt>
                <c:pt idx="171">
                  <c:v>4.0999999999999996</c:v>
                </c:pt>
                <c:pt idx="172">
                  <c:v>4.0990000000000002</c:v>
                </c:pt>
                <c:pt idx="173">
                  <c:v>4.0969999999999995</c:v>
                </c:pt>
                <c:pt idx="174">
                  <c:v>4.0949999999999855</c:v>
                </c:pt>
                <c:pt idx="175">
                  <c:v>4.093</c:v>
                </c:pt>
                <c:pt idx="176">
                  <c:v>4.0919999999999996</c:v>
                </c:pt>
                <c:pt idx="177">
                  <c:v>4.0890000000000004</c:v>
                </c:pt>
                <c:pt idx="178">
                  <c:v>4.0869999999999997</c:v>
                </c:pt>
                <c:pt idx="179">
                  <c:v>4.085</c:v>
                </c:pt>
                <c:pt idx="180">
                  <c:v>4.08</c:v>
                </c:pt>
                <c:pt idx="181">
                  <c:v>4.0789999999999997</c:v>
                </c:pt>
                <c:pt idx="182">
                  <c:v>4.0789999999999997</c:v>
                </c:pt>
                <c:pt idx="183">
                  <c:v>4.08</c:v>
                </c:pt>
                <c:pt idx="184">
                  <c:v>4.0789999999999997</c:v>
                </c:pt>
                <c:pt idx="185">
                  <c:v>4.0810000000000004</c:v>
                </c:pt>
                <c:pt idx="186">
                  <c:v>4.0819999999999999</c:v>
                </c:pt>
                <c:pt idx="187">
                  <c:v>4.0839999999999996</c:v>
                </c:pt>
                <c:pt idx="188">
                  <c:v>4.085</c:v>
                </c:pt>
                <c:pt idx="189">
                  <c:v>4.0880000000000001</c:v>
                </c:pt>
                <c:pt idx="190">
                  <c:v>4.09</c:v>
                </c:pt>
                <c:pt idx="191">
                  <c:v>4.093</c:v>
                </c:pt>
                <c:pt idx="192">
                  <c:v>4.0960000000000001</c:v>
                </c:pt>
                <c:pt idx="193">
                  <c:v>4.1019999999999985</c:v>
                </c:pt>
                <c:pt idx="194">
                  <c:v>4.1109999999999856</c:v>
                </c:pt>
                <c:pt idx="195">
                  <c:v>4.1179999999999755</c:v>
                </c:pt>
                <c:pt idx="196">
                  <c:v>4.1259999999999764</c:v>
                </c:pt>
                <c:pt idx="197">
                  <c:v>4.1519999999999975</c:v>
                </c:pt>
                <c:pt idx="198">
                  <c:v>4.1790000000000003</c:v>
                </c:pt>
                <c:pt idx="199">
                  <c:v>4.1989999999999945</c:v>
                </c:pt>
                <c:pt idx="200">
                  <c:v>4.2149999999999945</c:v>
                </c:pt>
                <c:pt idx="201">
                  <c:v>4.2300000000000004</c:v>
                </c:pt>
                <c:pt idx="202">
                  <c:v>4.2489999999999997</c:v>
                </c:pt>
                <c:pt idx="203">
                  <c:v>4.2669999999999995</c:v>
                </c:pt>
                <c:pt idx="204">
                  <c:v>4.2859999999999996</c:v>
                </c:pt>
                <c:pt idx="205">
                  <c:v>4.3099999999999996</c:v>
                </c:pt>
                <c:pt idx="206">
                  <c:v>4.3339999999999996</c:v>
                </c:pt>
                <c:pt idx="207">
                  <c:v>4.3599999999999985</c:v>
                </c:pt>
                <c:pt idx="208">
                  <c:v>4.3899999999999997</c:v>
                </c:pt>
                <c:pt idx="209">
                  <c:v>4.42</c:v>
                </c:pt>
                <c:pt idx="210">
                  <c:v>4.4509999999999996</c:v>
                </c:pt>
                <c:pt idx="211">
                  <c:v>4.4870000000000001</c:v>
                </c:pt>
                <c:pt idx="212">
                  <c:v>4.5269999999999975</c:v>
                </c:pt>
                <c:pt idx="213">
                  <c:v>4.5669999999999975</c:v>
                </c:pt>
                <c:pt idx="214">
                  <c:v>4.6119999999999965</c:v>
                </c:pt>
                <c:pt idx="215">
                  <c:v>4.6579999999999773</c:v>
                </c:pt>
                <c:pt idx="216">
                  <c:v>4.7080000000000002</c:v>
                </c:pt>
                <c:pt idx="217">
                  <c:v>4.76</c:v>
                </c:pt>
                <c:pt idx="218">
                  <c:v>4.8129999999999855</c:v>
                </c:pt>
                <c:pt idx="219">
                  <c:v>4.8669999999999956</c:v>
                </c:pt>
                <c:pt idx="220">
                  <c:v>4.9260000000000002</c:v>
                </c:pt>
                <c:pt idx="221">
                  <c:v>4.9850000000000003</c:v>
                </c:pt>
                <c:pt idx="222">
                  <c:v>5.0439999999999996</c:v>
                </c:pt>
                <c:pt idx="223">
                  <c:v>5.1069999999999975</c:v>
                </c:pt>
                <c:pt idx="224">
                  <c:v>5.1710000000000003</c:v>
                </c:pt>
                <c:pt idx="225">
                  <c:v>5.2370000000000001</c:v>
                </c:pt>
                <c:pt idx="226">
                  <c:v>5.3049999999999855</c:v>
                </c:pt>
                <c:pt idx="227">
                  <c:v>5.375</c:v>
                </c:pt>
                <c:pt idx="228">
                  <c:v>5.444</c:v>
                </c:pt>
                <c:pt idx="229">
                  <c:v>5.5169999999999995</c:v>
                </c:pt>
                <c:pt idx="230">
                  <c:v>5.5910000000000002</c:v>
                </c:pt>
                <c:pt idx="231">
                  <c:v>5.6619999999999955</c:v>
                </c:pt>
                <c:pt idx="232">
                  <c:v>5.7309999999999999</c:v>
                </c:pt>
                <c:pt idx="233">
                  <c:v>5.8029999999999955</c:v>
                </c:pt>
                <c:pt idx="234">
                  <c:v>5.8730000000000002</c:v>
                </c:pt>
                <c:pt idx="235">
                  <c:v>5.9420000000000002</c:v>
                </c:pt>
                <c:pt idx="236">
                  <c:v>6.008</c:v>
                </c:pt>
                <c:pt idx="237">
                  <c:v>6.069</c:v>
                </c:pt>
                <c:pt idx="238">
                  <c:v>6.1269999999999945</c:v>
                </c:pt>
                <c:pt idx="239">
                  <c:v>6.1849999999999845</c:v>
                </c:pt>
                <c:pt idx="240">
                  <c:v>6.2359999999999998</c:v>
                </c:pt>
                <c:pt idx="241">
                  <c:v>6.2839999999999998</c:v>
                </c:pt>
                <c:pt idx="242">
                  <c:v>6.33</c:v>
                </c:pt>
                <c:pt idx="243">
                  <c:v>6.3760000000000003</c:v>
                </c:pt>
                <c:pt idx="244">
                  <c:v>6.4169999999999998</c:v>
                </c:pt>
                <c:pt idx="245">
                  <c:v>6.4580000000000002</c:v>
                </c:pt>
                <c:pt idx="246">
                  <c:v>6.492</c:v>
                </c:pt>
                <c:pt idx="247">
                  <c:v>6.5219999999999985</c:v>
                </c:pt>
                <c:pt idx="248">
                  <c:v>6.55</c:v>
                </c:pt>
                <c:pt idx="249">
                  <c:v>6.577</c:v>
                </c:pt>
                <c:pt idx="250">
                  <c:v>6.601</c:v>
                </c:pt>
                <c:pt idx="251">
                  <c:v>6.6219999999999946</c:v>
                </c:pt>
                <c:pt idx="252">
                  <c:v>6.641</c:v>
                </c:pt>
                <c:pt idx="253">
                  <c:v>6.6609999999999845</c:v>
                </c:pt>
                <c:pt idx="254">
                  <c:v>6.681</c:v>
                </c:pt>
                <c:pt idx="255">
                  <c:v>6.6979999999999773</c:v>
                </c:pt>
                <c:pt idx="256">
                  <c:v>6.7149999999999945</c:v>
                </c:pt>
                <c:pt idx="257">
                  <c:v>6.7309999999999999</c:v>
                </c:pt>
                <c:pt idx="258">
                  <c:v>6.7450000000000001</c:v>
                </c:pt>
                <c:pt idx="259">
                  <c:v>6.7569999999999997</c:v>
                </c:pt>
                <c:pt idx="260">
                  <c:v>6.7669999999999995</c:v>
                </c:pt>
                <c:pt idx="261">
                  <c:v>6.7779999999999996</c:v>
                </c:pt>
                <c:pt idx="262">
                  <c:v>6.7869999999999999</c:v>
                </c:pt>
                <c:pt idx="263">
                  <c:v>6.7949999999999955</c:v>
                </c:pt>
                <c:pt idx="264">
                  <c:v>6.806</c:v>
                </c:pt>
                <c:pt idx="265">
                  <c:v>6.8169999999999975</c:v>
                </c:pt>
                <c:pt idx="266">
                  <c:v>6.8269999999999955</c:v>
                </c:pt>
                <c:pt idx="267">
                  <c:v>6.8380000000000001</c:v>
                </c:pt>
                <c:pt idx="268">
                  <c:v>6.8479999999999945</c:v>
                </c:pt>
                <c:pt idx="269">
                  <c:v>6.8579999999999846</c:v>
                </c:pt>
                <c:pt idx="270">
                  <c:v>6.8679999999999755</c:v>
                </c:pt>
                <c:pt idx="271">
                  <c:v>6.8789999999999996</c:v>
                </c:pt>
                <c:pt idx="272">
                  <c:v>6.891</c:v>
                </c:pt>
                <c:pt idx="273">
                  <c:v>6.9029999999999996</c:v>
                </c:pt>
                <c:pt idx="274">
                  <c:v>6.9130000000000003</c:v>
                </c:pt>
                <c:pt idx="275">
                  <c:v>6.9249999999999945</c:v>
                </c:pt>
                <c:pt idx="276">
                  <c:v>6.9340000000000002</c:v>
                </c:pt>
                <c:pt idx="277">
                  <c:v>6.9450000000000003</c:v>
                </c:pt>
                <c:pt idx="278">
                  <c:v>6.9550000000000001</c:v>
                </c:pt>
                <c:pt idx="279">
                  <c:v>6.9690000000000003</c:v>
                </c:pt>
                <c:pt idx="280">
                  <c:v>6.984</c:v>
                </c:pt>
                <c:pt idx="281">
                  <c:v>6.9969999999999999</c:v>
                </c:pt>
                <c:pt idx="282">
                  <c:v>7.0149999999999855</c:v>
                </c:pt>
                <c:pt idx="283">
                  <c:v>7.0330000000000004</c:v>
                </c:pt>
                <c:pt idx="284">
                  <c:v>7.0529999999999955</c:v>
                </c:pt>
                <c:pt idx="285">
                  <c:v>7.0730000000000004</c:v>
                </c:pt>
                <c:pt idx="286">
                  <c:v>7.0919999999999996</c:v>
                </c:pt>
                <c:pt idx="287">
                  <c:v>7.1129999999999773</c:v>
                </c:pt>
                <c:pt idx="288">
                  <c:v>7.1349999999999945</c:v>
                </c:pt>
                <c:pt idx="289">
                  <c:v>7.1579999999999773</c:v>
                </c:pt>
                <c:pt idx="290">
                  <c:v>7.18</c:v>
                </c:pt>
                <c:pt idx="291">
                  <c:v>7.2039999999999997</c:v>
                </c:pt>
                <c:pt idx="292">
                  <c:v>7.2269999999999985</c:v>
                </c:pt>
                <c:pt idx="293">
                  <c:v>7.2510000000000003</c:v>
                </c:pt>
                <c:pt idx="294">
                  <c:v>7.274</c:v>
                </c:pt>
                <c:pt idx="295">
                  <c:v>7.3010000000000002</c:v>
                </c:pt>
                <c:pt idx="296">
                  <c:v>7.3259999999999845</c:v>
                </c:pt>
                <c:pt idx="297">
                  <c:v>7.3529999999999855</c:v>
                </c:pt>
                <c:pt idx="298">
                  <c:v>7.3789999999999996</c:v>
                </c:pt>
                <c:pt idx="299">
                  <c:v>7.4039999999999999</c:v>
                </c:pt>
                <c:pt idx="300">
                  <c:v>7.4290000000000003</c:v>
                </c:pt>
                <c:pt idx="301">
                  <c:v>7.4550000000000001</c:v>
                </c:pt>
                <c:pt idx="302">
                  <c:v>7.4779999999999998</c:v>
                </c:pt>
                <c:pt idx="303">
                  <c:v>7.5010000000000003</c:v>
                </c:pt>
                <c:pt idx="304">
                  <c:v>7.5239999999999965</c:v>
                </c:pt>
                <c:pt idx="305">
                  <c:v>7.5439999999999996</c:v>
                </c:pt>
                <c:pt idx="306">
                  <c:v>7.5629999999999855</c:v>
                </c:pt>
                <c:pt idx="307">
                  <c:v>7.5819999999999999</c:v>
                </c:pt>
                <c:pt idx="308">
                  <c:v>7.6</c:v>
                </c:pt>
                <c:pt idx="309">
                  <c:v>7.6149999999999745</c:v>
                </c:pt>
                <c:pt idx="310">
                  <c:v>7.6279999999999726</c:v>
                </c:pt>
                <c:pt idx="311">
                  <c:v>7.64</c:v>
                </c:pt>
                <c:pt idx="312">
                  <c:v>7.6519999999999975</c:v>
                </c:pt>
                <c:pt idx="313">
                  <c:v>7.6599999999999975</c:v>
                </c:pt>
                <c:pt idx="314">
                  <c:v>7.6669999999999945</c:v>
                </c:pt>
                <c:pt idx="315">
                  <c:v>7.673</c:v>
                </c:pt>
                <c:pt idx="316">
                  <c:v>7.6760000000000002</c:v>
                </c:pt>
                <c:pt idx="317">
                  <c:v>7.6779999999999955</c:v>
                </c:pt>
                <c:pt idx="318">
                  <c:v>7.6779999999999955</c:v>
                </c:pt>
                <c:pt idx="319">
                  <c:v>7.6769999999999996</c:v>
                </c:pt>
                <c:pt idx="320">
                  <c:v>7.673</c:v>
                </c:pt>
                <c:pt idx="321">
                  <c:v>7.67</c:v>
                </c:pt>
                <c:pt idx="322">
                  <c:v>7.6649999999999707</c:v>
                </c:pt>
                <c:pt idx="323">
                  <c:v>7.6609999999999845</c:v>
                </c:pt>
                <c:pt idx="324">
                  <c:v>7.6569999999999965</c:v>
                </c:pt>
                <c:pt idx="325">
                  <c:v>7.6509999999999945</c:v>
                </c:pt>
                <c:pt idx="326">
                  <c:v>7.6439999999999975</c:v>
                </c:pt>
                <c:pt idx="327">
                  <c:v>7.6369999999999996</c:v>
                </c:pt>
                <c:pt idx="328">
                  <c:v>7.6310000000000002</c:v>
                </c:pt>
                <c:pt idx="329">
                  <c:v>7.6269999999999945</c:v>
                </c:pt>
                <c:pt idx="330">
                  <c:v>7.6219999999999946</c:v>
                </c:pt>
                <c:pt idx="331">
                  <c:v>7.6159999999999846</c:v>
                </c:pt>
                <c:pt idx="332">
                  <c:v>7.6129999999999773</c:v>
                </c:pt>
                <c:pt idx="333">
                  <c:v>7.6109999999999856</c:v>
                </c:pt>
                <c:pt idx="334">
                  <c:v>7.6109999999999856</c:v>
                </c:pt>
                <c:pt idx="335">
                  <c:v>7.6119999999999965</c:v>
                </c:pt>
                <c:pt idx="336">
                  <c:v>7.6159999999999846</c:v>
                </c:pt>
                <c:pt idx="337">
                  <c:v>7.6169999999999956</c:v>
                </c:pt>
                <c:pt idx="338">
                  <c:v>7.6199999999999966</c:v>
                </c:pt>
                <c:pt idx="339">
                  <c:v>7.6209999999999845</c:v>
                </c:pt>
                <c:pt idx="340">
                  <c:v>7.6229999999999745</c:v>
                </c:pt>
                <c:pt idx="341">
                  <c:v>7.6259999999999764</c:v>
                </c:pt>
                <c:pt idx="342">
                  <c:v>7.63</c:v>
                </c:pt>
                <c:pt idx="343">
                  <c:v>7.6349999999999945</c:v>
                </c:pt>
                <c:pt idx="344">
                  <c:v>7.641</c:v>
                </c:pt>
                <c:pt idx="345">
                  <c:v>7.649</c:v>
                </c:pt>
                <c:pt idx="346">
                  <c:v>7.6559999999999855</c:v>
                </c:pt>
                <c:pt idx="347">
                  <c:v>7.6639999999999855</c:v>
                </c:pt>
                <c:pt idx="348">
                  <c:v>7.6739999999999995</c:v>
                </c:pt>
                <c:pt idx="349">
                  <c:v>7.6829999999999945</c:v>
                </c:pt>
                <c:pt idx="350">
                  <c:v>7.6939999999999955</c:v>
                </c:pt>
                <c:pt idx="351">
                  <c:v>7.7080000000000002</c:v>
                </c:pt>
                <c:pt idx="352">
                  <c:v>7.7210000000000001</c:v>
                </c:pt>
                <c:pt idx="353">
                  <c:v>7.7350000000000003</c:v>
                </c:pt>
                <c:pt idx="354">
                  <c:v>7.7469999999999999</c:v>
                </c:pt>
                <c:pt idx="355">
                  <c:v>7.7610000000000001</c:v>
                </c:pt>
                <c:pt idx="356">
                  <c:v>7.774</c:v>
                </c:pt>
                <c:pt idx="357">
                  <c:v>7.7869999999999999</c:v>
                </c:pt>
                <c:pt idx="358">
                  <c:v>7.8010000000000002</c:v>
                </c:pt>
                <c:pt idx="359">
                  <c:v>7.8159999999999945</c:v>
                </c:pt>
                <c:pt idx="360">
                  <c:v>7.8310000000000004</c:v>
                </c:pt>
                <c:pt idx="361">
                  <c:v>7.8460000000000001</c:v>
                </c:pt>
                <c:pt idx="362">
                  <c:v>7.8619999999999965</c:v>
                </c:pt>
                <c:pt idx="363">
                  <c:v>7.8789999999999996</c:v>
                </c:pt>
                <c:pt idx="364">
                  <c:v>7.8949999999999845</c:v>
                </c:pt>
                <c:pt idx="365">
                  <c:v>7.9139999999999997</c:v>
                </c:pt>
                <c:pt idx="366">
                  <c:v>7.9340000000000002</c:v>
                </c:pt>
                <c:pt idx="367">
                  <c:v>7.9569999999999999</c:v>
                </c:pt>
                <c:pt idx="368">
                  <c:v>7.9770000000000003</c:v>
                </c:pt>
                <c:pt idx="369">
                  <c:v>8.0030000000000001</c:v>
                </c:pt>
                <c:pt idx="370">
                  <c:v>8.0290000000000017</c:v>
                </c:pt>
                <c:pt idx="371">
                  <c:v>8.0550000000000068</c:v>
                </c:pt>
                <c:pt idx="372">
                  <c:v>8.0840000000000014</c:v>
                </c:pt>
                <c:pt idx="373">
                  <c:v>8.113999999999999</c:v>
                </c:pt>
                <c:pt idx="374">
                  <c:v>8.1449999999999996</c:v>
                </c:pt>
                <c:pt idx="375">
                  <c:v>8.1740000000000013</c:v>
                </c:pt>
                <c:pt idx="376">
                  <c:v>8.2050000000000001</c:v>
                </c:pt>
                <c:pt idx="377">
                  <c:v>8.238999999999999</c:v>
                </c:pt>
                <c:pt idx="378">
                  <c:v>8.2720000000000002</c:v>
                </c:pt>
                <c:pt idx="379">
                  <c:v>8.3080000000000016</c:v>
                </c:pt>
                <c:pt idx="380">
                  <c:v>8.3450000000000006</c:v>
                </c:pt>
                <c:pt idx="381">
                  <c:v>8.3830000000000027</c:v>
                </c:pt>
                <c:pt idx="382">
                  <c:v>8.423</c:v>
                </c:pt>
                <c:pt idx="383">
                  <c:v>8.4630000000000027</c:v>
                </c:pt>
                <c:pt idx="384">
                  <c:v>8.5060000000000002</c:v>
                </c:pt>
                <c:pt idx="385">
                  <c:v>8.5489999999999995</c:v>
                </c:pt>
                <c:pt idx="386">
                  <c:v>8.5940000000000012</c:v>
                </c:pt>
                <c:pt idx="387">
                  <c:v>8.6389999999999993</c:v>
                </c:pt>
                <c:pt idx="388">
                  <c:v>8.6840000000000011</c:v>
                </c:pt>
                <c:pt idx="389">
                  <c:v>8.7289999999999992</c:v>
                </c:pt>
                <c:pt idx="390">
                  <c:v>8.7730000000000015</c:v>
                </c:pt>
                <c:pt idx="391">
                  <c:v>8.8190000000000008</c:v>
                </c:pt>
                <c:pt idx="392">
                  <c:v>8.8660000000000068</c:v>
                </c:pt>
                <c:pt idx="393">
                  <c:v>8.9080000000000013</c:v>
                </c:pt>
                <c:pt idx="394">
                  <c:v>8.9540000000000006</c:v>
                </c:pt>
                <c:pt idx="395">
                  <c:v>8.9990000000000006</c:v>
                </c:pt>
                <c:pt idx="396">
                  <c:v>9.0389999999999997</c:v>
                </c:pt>
                <c:pt idx="397">
                  <c:v>9.0830000000000002</c:v>
                </c:pt>
                <c:pt idx="398">
                  <c:v>9.1239999999999988</c:v>
                </c:pt>
                <c:pt idx="399">
                  <c:v>9.1630000000000003</c:v>
                </c:pt>
                <c:pt idx="400">
                  <c:v>9.2000000000000011</c:v>
                </c:pt>
                <c:pt idx="401">
                  <c:v>9.2369999999999983</c:v>
                </c:pt>
                <c:pt idx="402">
                  <c:v>9.2720000000000002</c:v>
                </c:pt>
                <c:pt idx="403">
                  <c:v>9.3030000000000008</c:v>
                </c:pt>
                <c:pt idx="404">
                  <c:v>9.33</c:v>
                </c:pt>
                <c:pt idx="405">
                  <c:v>9.3550000000000519</c:v>
                </c:pt>
                <c:pt idx="406">
                  <c:v>9.3750000000000266</c:v>
                </c:pt>
                <c:pt idx="407">
                  <c:v>9.39</c:v>
                </c:pt>
                <c:pt idx="408">
                  <c:v>9.4020000000000028</c:v>
                </c:pt>
                <c:pt idx="409">
                  <c:v>9.4090000000000007</c:v>
                </c:pt>
                <c:pt idx="410">
                  <c:v>9.4130000000000003</c:v>
                </c:pt>
                <c:pt idx="411">
                  <c:v>9.4130000000000003</c:v>
                </c:pt>
                <c:pt idx="412">
                  <c:v>9.4050000000000047</c:v>
                </c:pt>
                <c:pt idx="413">
                  <c:v>9.3920000000000048</c:v>
                </c:pt>
                <c:pt idx="414">
                  <c:v>9.3740000000000006</c:v>
                </c:pt>
                <c:pt idx="415">
                  <c:v>9.3550000000000519</c:v>
                </c:pt>
                <c:pt idx="416">
                  <c:v>9.3340000000000014</c:v>
                </c:pt>
                <c:pt idx="417">
                  <c:v>9.3090000000000028</c:v>
                </c:pt>
                <c:pt idx="418">
                  <c:v>9.2809999999999988</c:v>
                </c:pt>
                <c:pt idx="419">
                  <c:v>9.2510000000000012</c:v>
                </c:pt>
                <c:pt idx="420">
                  <c:v>9.2160000000000011</c:v>
                </c:pt>
                <c:pt idx="421">
                  <c:v>9.177999999999999</c:v>
                </c:pt>
                <c:pt idx="422">
                  <c:v>9.1389999999999993</c:v>
                </c:pt>
                <c:pt idx="423">
                  <c:v>9.0990000000000002</c:v>
                </c:pt>
                <c:pt idx="424">
                  <c:v>9.0580000000000016</c:v>
                </c:pt>
                <c:pt idx="425">
                  <c:v>9.0130000000000035</c:v>
                </c:pt>
                <c:pt idx="426">
                  <c:v>8.9630000000000027</c:v>
                </c:pt>
                <c:pt idx="427">
                  <c:v>8.918000000000001</c:v>
                </c:pt>
                <c:pt idx="428">
                  <c:v>8.8760000000000048</c:v>
                </c:pt>
                <c:pt idx="429">
                  <c:v>8.8280000000000012</c:v>
                </c:pt>
                <c:pt idx="430">
                  <c:v>8.7750000000000004</c:v>
                </c:pt>
                <c:pt idx="431">
                  <c:v>8.7219999999999995</c:v>
                </c:pt>
                <c:pt idx="432">
                  <c:v>8.67</c:v>
                </c:pt>
                <c:pt idx="433">
                  <c:v>8.6189999999999998</c:v>
                </c:pt>
                <c:pt idx="434">
                  <c:v>8.5660000000000007</c:v>
                </c:pt>
                <c:pt idx="435">
                  <c:v>8.516</c:v>
                </c:pt>
                <c:pt idx="436">
                  <c:v>8.4650000000000247</c:v>
                </c:pt>
                <c:pt idx="437">
                  <c:v>8.4150000000000027</c:v>
                </c:pt>
                <c:pt idx="438">
                  <c:v>8.3650000000000517</c:v>
                </c:pt>
                <c:pt idx="439">
                  <c:v>8.3150000000000048</c:v>
                </c:pt>
                <c:pt idx="440">
                  <c:v>8.2640000000000011</c:v>
                </c:pt>
                <c:pt idx="441">
                  <c:v>8.2100000000000009</c:v>
                </c:pt>
                <c:pt idx="442">
                  <c:v>8.1530000000000005</c:v>
                </c:pt>
                <c:pt idx="443">
                  <c:v>8.1</c:v>
                </c:pt>
                <c:pt idx="444">
                  <c:v>8.0419999999999998</c:v>
                </c:pt>
                <c:pt idx="445">
                  <c:v>7.9809999999999999</c:v>
                </c:pt>
                <c:pt idx="446">
                  <c:v>7.9180000000000001</c:v>
                </c:pt>
                <c:pt idx="447">
                  <c:v>7.8529999999999855</c:v>
                </c:pt>
                <c:pt idx="448">
                  <c:v>7.7850000000000001</c:v>
                </c:pt>
                <c:pt idx="449">
                  <c:v>7.7089999999999996</c:v>
                </c:pt>
                <c:pt idx="450">
                  <c:v>7.6279999999999726</c:v>
                </c:pt>
                <c:pt idx="451">
                  <c:v>7.5449999999999955</c:v>
                </c:pt>
                <c:pt idx="452">
                  <c:v>7.4610000000000003</c:v>
                </c:pt>
                <c:pt idx="453">
                  <c:v>7.3730000000000002</c:v>
                </c:pt>
                <c:pt idx="454">
                  <c:v>7.2789999999999999</c:v>
                </c:pt>
                <c:pt idx="455">
                  <c:v>7.1890000000000001</c:v>
                </c:pt>
                <c:pt idx="456">
                  <c:v>7.0949999999999855</c:v>
                </c:pt>
                <c:pt idx="457">
                  <c:v>7.0019999999999998</c:v>
                </c:pt>
                <c:pt idx="458">
                  <c:v>6.907</c:v>
                </c:pt>
                <c:pt idx="459">
                  <c:v>6.8139999999999965</c:v>
                </c:pt>
                <c:pt idx="460">
                  <c:v>6.7219999999999995</c:v>
                </c:pt>
                <c:pt idx="461">
                  <c:v>6.6319999999999997</c:v>
                </c:pt>
                <c:pt idx="462">
                  <c:v>6.5469999999999997</c:v>
                </c:pt>
                <c:pt idx="463">
                  <c:v>6.4649999999999945</c:v>
                </c:pt>
                <c:pt idx="464">
                  <c:v>6.383</c:v>
                </c:pt>
                <c:pt idx="465">
                  <c:v>6.3039999999999985</c:v>
                </c:pt>
                <c:pt idx="466">
                  <c:v>6.2329999999999997</c:v>
                </c:pt>
                <c:pt idx="467">
                  <c:v>6.1659999999999773</c:v>
                </c:pt>
                <c:pt idx="468">
                  <c:v>6.101</c:v>
                </c:pt>
                <c:pt idx="469">
                  <c:v>6.0460000000000003</c:v>
                </c:pt>
                <c:pt idx="470">
                  <c:v>5.9909999999999997</c:v>
                </c:pt>
                <c:pt idx="471">
                  <c:v>5.94</c:v>
                </c:pt>
                <c:pt idx="472">
                  <c:v>5.891</c:v>
                </c:pt>
                <c:pt idx="473">
                  <c:v>5.8449999999999855</c:v>
                </c:pt>
                <c:pt idx="474">
                  <c:v>5.8010000000000002</c:v>
                </c:pt>
                <c:pt idx="475">
                  <c:v>5.7539999999999996</c:v>
                </c:pt>
                <c:pt idx="476">
                  <c:v>5.7069999999999999</c:v>
                </c:pt>
                <c:pt idx="477">
                  <c:v>5.6569999999999965</c:v>
                </c:pt>
                <c:pt idx="478">
                  <c:v>5.6039999999999965</c:v>
                </c:pt>
                <c:pt idx="479">
                  <c:v>5.5510000000000002</c:v>
                </c:pt>
                <c:pt idx="480">
                  <c:v>5.4969999999999999</c:v>
                </c:pt>
                <c:pt idx="481">
                  <c:v>5.4470000000000001</c:v>
                </c:pt>
                <c:pt idx="482">
                  <c:v>5.3939999999999975</c:v>
                </c:pt>
                <c:pt idx="483">
                  <c:v>5.3479999999999945</c:v>
                </c:pt>
                <c:pt idx="484">
                  <c:v>5.306</c:v>
                </c:pt>
                <c:pt idx="485">
                  <c:v>5.2679999999999945</c:v>
                </c:pt>
                <c:pt idx="486">
                  <c:v>5.2350000000000003</c:v>
                </c:pt>
                <c:pt idx="487">
                  <c:v>5.2050000000000001</c:v>
                </c:pt>
                <c:pt idx="488">
                  <c:v>5.1790000000000003</c:v>
                </c:pt>
                <c:pt idx="489">
                  <c:v>5.1559999999999855</c:v>
                </c:pt>
                <c:pt idx="490">
                  <c:v>5.1390000000000002</c:v>
                </c:pt>
                <c:pt idx="491">
                  <c:v>5.1209999999999845</c:v>
                </c:pt>
                <c:pt idx="492">
                  <c:v>5.1049999999999773</c:v>
                </c:pt>
                <c:pt idx="493">
                  <c:v>5.0910000000000002</c:v>
                </c:pt>
                <c:pt idx="494">
                  <c:v>5.0780000000000003</c:v>
                </c:pt>
                <c:pt idx="495">
                  <c:v>5.0649999999999773</c:v>
                </c:pt>
                <c:pt idx="496">
                  <c:v>5.0529999999999955</c:v>
                </c:pt>
                <c:pt idx="497">
                  <c:v>5.0410000000000004</c:v>
                </c:pt>
                <c:pt idx="498">
                  <c:v>5.0350000000000001</c:v>
                </c:pt>
                <c:pt idx="499">
                  <c:v>5.0259999999999945</c:v>
                </c:pt>
                <c:pt idx="500">
                  <c:v>5.0179999999999945</c:v>
                </c:pt>
                <c:pt idx="501">
                  <c:v>5.0129999999999955</c:v>
                </c:pt>
                <c:pt idx="502">
                  <c:v>5.01</c:v>
                </c:pt>
                <c:pt idx="503">
                  <c:v>5.0060000000000002</c:v>
                </c:pt>
                <c:pt idx="504">
                  <c:v>5</c:v>
                </c:pt>
                <c:pt idx="505">
                  <c:v>4.9950000000000001</c:v>
                </c:pt>
                <c:pt idx="506">
                  <c:v>4.9909999999999997</c:v>
                </c:pt>
                <c:pt idx="507">
                  <c:v>4.9889999999999999</c:v>
                </c:pt>
                <c:pt idx="508">
                  <c:v>4.9880000000000004</c:v>
                </c:pt>
                <c:pt idx="509">
                  <c:v>4.9880000000000004</c:v>
                </c:pt>
                <c:pt idx="510">
                  <c:v>4.9859999999999998</c:v>
                </c:pt>
                <c:pt idx="511">
                  <c:v>4.9859999999999998</c:v>
                </c:pt>
                <c:pt idx="512">
                  <c:v>4.9880000000000004</c:v>
                </c:pt>
                <c:pt idx="513">
                  <c:v>4.9889999999999999</c:v>
                </c:pt>
                <c:pt idx="514">
                  <c:v>4.9909999999999997</c:v>
                </c:pt>
                <c:pt idx="515">
                  <c:v>4.992</c:v>
                </c:pt>
                <c:pt idx="516">
                  <c:v>4.9939999999999998</c:v>
                </c:pt>
                <c:pt idx="517">
                  <c:v>4.9950000000000001</c:v>
                </c:pt>
                <c:pt idx="518">
                  <c:v>4.9960000000000004</c:v>
                </c:pt>
                <c:pt idx="519">
                  <c:v>5</c:v>
                </c:pt>
                <c:pt idx="520">
                  <c:v>5</c:v>
                </c:pt>
                <c:pt idx="521">
                  <c:v>5.0010000000000003</c:v>
                </c:pt>
                <c:pt idx="522">
                  <c:v>5.0030000000000001</c:v>
                </c:pt>
                <c:pt idx="523">
                  <c:v>5.0019999999999998</c:v>
                </c:pt>
                <c:pt idx="524">
                  <c:v>5.0039999999999996</c:v>
                </c:pt>
                <c:pt idx="525">
                  <c:v>5.0090000000000003</c:v>
                </c:pt>
                <c:pt idx="526">
                  <c:v>5.0090000000000003</c:v>
                </c:pt>
                <c:pt idx="527">
                  <c:v>5.0090000000000003</c:v>
                </c:pt>
                <c:pt idx="528">
                  <c:v>5.0119999999999996</c:v>
                </c:pt>
                <c:pt idx="529">
                  <c:v>5.0149999999999855</c:v>
                </c:pt>
                <c:pt idx="530">
                  <c:v>5.016</c:v>
                </c:pt>
                <c:pt idx="531">
                  <c:v>5.016</c:v>
                </c:pt>
                <c:pt idx="532">
                  <c:v>5.0190000000000001</c:v>
                </c:pt>
                <c:pt idx="533">
                  <c:v>5.0209999999999955</c:v>
                </c:pt>
                <c:pt idx="534">
                  <c:v>5.0239999999999965</c:v>
                </c:pt>
                <c:pt idx="535">
                  <c:v>5.0289999999999955</c:v>
                </c:pt>
                <c:pt idx="536">
                  <c:v>5.0309999999999997</c:v>
                </c:pt>
                <c:pt idx="537">
                  <c:v>5.0339999999999998</c:v>
                </c:pt>
                <c:pt idx="538">
                  <c:v>5.04</c:v>
                </c:pt>
                <c:pt idx="539">
                  <c:v>5.0460000000000003</c:v>
                </c:pt>
                <c:pt idx="540">
                  <c:v>5.0519999999999996</c:v>
                </c:pt>
                <c:pt idx="541">
                  <c:v>5.0569999999999995</c:v>
                </c:pt>
                <c:pt idx="542">
                  <c:v>5.0599999999999996</c:v>
                </c:pt>
                <c:pt idx="543">
                  <c:v>5.0629999999999855</c:v>
                </c:pt>
                <c:pt idx="544">
                  <c:v>5.0659999999999945</c:v>
                </c:pt>
                <c:pt idx="545">
                  <c:v>5.069</c:v>
                </c:pt>
                <c:pt idx="546">
                  <c:v>5.0739999999999998</c:v>
                </c:pt>
                <c:pt idx="547">
                  <c:v>5.0750000000000002</c:v>
                </c:pt>
                <c:pt idx="548">
                  <c:v>5.0780000000000003</c:v>
                </c:pt>
                <c:pt idx="549">
                  <c:v>5.0839999999999996</c:v>
                </c:pt>
                <c:pt idx="550">
                  <c:v>5.0890000000000004</c:v>
                </c:pt>
                <c:pt idx="551">
                  <c:v>5.093</c:v>
                </c:pt>
                <c:pt idx="552">
                  <c:v>5.0979999999999945</c:v>
                </c:pt>
                <c:pt idx="553">
                  <c:v>5.1059999999999945</c:v>
                </c:pt>
                <c:pt idx="554">
                  <c:v>5.1139999999999946</c:v>
                </c:pt>
                <c:pt idx="555">
                  <c:v>5.1199999999999966</c:v>
                </c:pt>
                <c:pt idx="556">
                  <c:v>5.1249999999999707</c:v>
                </c:pt>
                <c:pt idx="557">
                  <c:v>5.13</c:v>
                </c:pt>
                <c:pt idx="558">
                  <c:v>5.133</c:v>
                </c:pt>
                <c:pt idx="559">
                  <c:v>5.1349999999999945</c:v>
                </c:pt>
              </c:numCache>
            </c:numRef>
          </c:yVal>
        </c:ser>
        <c:axId val="162290304"/>
        <c:axId val="162325248"/>
      </c:scatterChart>
      <c:valAx>
        <c:axId val="162290304"/>
        <c:scaling>
          <c:orientation val="minMax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 (ºC)</a:t>
                </a:r>
                <a:endParaRPr lang="es-ES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325248"/>
        <c:crosses val="autoZero"/>
        <c:crossBetween val="midCat"/>
      </c:valAx>
      <c:valAx>
        <c:axId val="162325248"/>
        <c:scaling>
          <c:orientation val="minMax"/>
          <c:min val="2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s-E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29030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legend>
      <c:legendPos val="r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a</c:v>
          </c:tx>
          <c:marker>
            <c:symbol val="none"/>
          </c:marker>
          <c:xVal>
            <c:numRef>
              <c:f>Hoja1!$A$2:$A$570</c:f>
              <c:numCache>
                <c:formatCode>General</c:formatCode>
                <c:ptCount val="569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</c:numCache>
            </c:numRef>
          </c:xVal>
          <c:yVal>
            <c:numRef>
              <c:f>Hoja1!$B$2:$B$570</c:f>
              <c:numCache>
                <c:formatCode>General</c:formatCode>
                <c:ptCount val="569"/>
                <c:pt idx="0">
                  <c:v>5.2759999999999998</c:v>
                </c:pt>
                <c:pt idx="1">
                  <c:v>5.2770000000000001</c:v>
                </c:pt>
                <c:pt idx="2">
                  <c:v>5.2779999999999996</c:v>
                </c:pt>
                <c:pt idx="3">
                  <c:v>5.2789999999999999</c:v>
                </c:pt>
                <c:pt idx="4">
                  <c:v>5.2809999999999997</c:v>
                </c:pt>
                <c:pt idx="5">
                  <c:v>5.2830000000000004</c:v>
                </c:pt>
                <c:pt idx="6">
                  <c:v>5.2809999999999997</c:v>
                </c:pt>
                <c:pt idx="7">
                  <c:v>5.2809999999999997</c:v>
                </c:pt>
                <c:pt idx="8">
                  <c:v>5.282</c:v>
                </c:pt>
                <c:pt idx="9">
                  <c:v>5.2809999999999997</c:v>
                </c:pt>
                <c:pt idx="10">
                  <c:v>5.2779999999999996</c:v>
                </c:pt>
                <c:pt idx="11">
                  <c:v>5.2750000000000004</c:v>
                </c:pt>
                <c:pt idx="12">
                  <c:v>5.2720000000000002</c:v>
                </c:pt>
                <c:pt idx="13">
                  <c:v>5.2709999999999999</c:v>
                </c:pt>
                <c:pt idx="14">
                  <c:v>5.2669999999999995</c:v>
                </c:pt>
                <c:pt idx="15">
                  <c:v>5.2610000000000001</c:v>
                </c:pt>
                <c:pt idx="16">
                  <c:v>5.2560000000000002</c:v>
                </c:pt>
                <c:pt idx="17">
                  <c:v>5.25</c:v>
                </c:pt>
                <c:pt idx="18">
                  <c:v>5.2469999999999999</c:v>
                </c:pt>
                <c:pt idx="19">
                  <c:v>5.242</c:v>
                </c:pt>
                <c:pt idx="20">
                  <c:v>5.2380000000000004</c:v>
                </c:pt>
                <c:pt idx="21">
                  <c:v>5.234</c:v>
                </c:pt>
                <c:pt idx="22">
                  <c:v>5.2290000000000001</c:v>
                </c:pt>
                <c:pt idx="23">
                  <c:v>5.2219999999999995</c:v>
                </c:pt>
                <c:pt idx="24">
                  <c:v>5.2130000000000001</c:v>
                </c:pt>
                <c:pt idx="25">
                  <c:v>5.2080000000000002</c:v>
                </c:pt>
                <c:pt idx="26">
                  <c:v>5.202</c:v>
                </c:pt>
                <c:pt idx="27">
                  <c:v>5.1939999999999955</c:v>
                </c:pt>
                <c:pt idx="28">
                  <c:v>5.1839999999999975</c:v>
                </c:pt>
                <c:pt idx="29">
                  <c:v>5.1739999999999995</c:v>
                </c:pt>
                <c:pt idx="30">
                  <c:v>5.1639999999999855</c:v>
                </c:pt>
                <c:pt idx="31">
                  <c:v>5.1549999999999745</c:v>
                </c:pt>
                <c:pt idx="32">
                  <c:v>5.1479999999999855</c:v>
                </c:pt>
                <c:pt idx="33">
                  <c:v>5.1390000000000002</c:v>
                </c:pt>
                <c:pt idx="34">
                  <c:v>5.1310000000000002</c:v>
                </c:pt>
                <c:pt idx="35">
                  <c:v>5.1249999999999662</c:v>
                </c:pt>
                <c:pt idx="36">
                  <c:v>5.1169999999999956</c:v>
                </c:pt>
                <c:pt idx="37">
                  <c:v>5.1099999999999985</c:v>
                </c:pt>
                <c:pt idx="38">
                  <c:v>5.1029999999999855</c:v>
                </c:pt>
                <c:pt idx="39">
                  <c:v>5.0960000000000001</c:v>
                </c:pt>
                <c:pt idx="40">
                  <c:v>5.0910000000000002</c:v>
                </c:pt>
                <c:pt idx="41">
                  <c:v>5.0839999999999996</c:v>
                </c:pt>
                <c:pt idx="42">
                  <c:v>5.0789999999999997</c:v>
                </c:pt>
                <c:pt idx="43">
                  <c:v>5.0730000000000004</c:v>
                </c:pt>
                <c:pt idx="44">
                  <c:v>5.07</c:v>
                </c:pt>
                <c:pt idx="45">
                  <c:v>5.0659999999999945</c:v>
                </c:pt>
                <c:pt idx="46">
                  <c:v>5.0629999999999855</c:v>
                </c:pt>
                <c:pt idx="47">
                  <c:v>5.0609999999999955</c:v>
                </c:pt>
                <c:pt idx="48">
                  <c:v>5.0599999999999996</c:v>
                </c:pt>
                <c:pt idx="49">
                  <c:v>5.0609999999999955</c:v>
                </c:pt>
                <c:pt idx="50">
                  <c:v>5.0619999999999985</c:v>
                </c:pt>
                <c:pt idx="51">
                  <c:v>5.0649999999999755</c:v>
                </c:pt>
                <c:pt idx="52">
                  <c:v>5.0720000000000001</c:v>
                </c:pt>
                <c:pt idx="53">
                  <c:v>5.0819999999999999</c:v>
                </c:pt>
                <c:pt idx="54">
                  <c:v>5.0919999999999996</c:v>
                </c:pt>
                <c:pt idx="55">
                  <c:v>5.1039999999999965</c:v>
                </c:pt>
                <c:pt idx="56">
                  <c:v>5.1209999999999845</c:v>
                </c:pt>
                <c:pt idx="57">
                  <c:v>5.1419999999999995</c:v>
                </c:pt>
                <c:pt idx="58">
                  <c:v>5.1669999999999945</c:v>
                </c:pt>
                <c:pt idx="59">
                  <c:v>5.1959999999999855</c:v>
                </c:pt>
                <c:pt idx="60">
                  <c:v>5.2269999999999985</c:v>
                </c:pt>
                <c:pt idx="61">
                  <c:v>5.266</c:v>
                </c:pt>
                <c:pt idx="62">
                  <c:v>5.31</c:v>
                </c:pt>
                <c:pt idx="63">
                  <c:v>5.3569999999999975</c:v>
                </c:pt>
                <c:pt idx="64">
                  <c:v>5.4130000000000003</c:v>
                </c:pt>
                <c:pt idx="65">
                  <c:v>5.48</c:v>
                </c:pt>
                <c:pt idx="66">
                  <c:v>5.556</c:v>
                </c:pt>
                <c:pt idx="67">
                  <c:v>5.64</c:v>
                </c:pt>
                <c:pt idx="68">
                  <c:v>5.7359999999999998</c:v>
                </c:pt>
                <c:pt idx="69">
                  <c:v>5.843</c:v>
                </c:pt>
                <c:pt idx="70">
                  <c:v>5.9619999999999997</c:v>
                </c:pt>
                <c:pt idx="71">
                  <c:v>6.0939999999999985</c:v>
                </c:pt>
                <c:pt idx="72">
                  <c:v>6.2380000000000004</c:v>
                </c:pt>
                <c:pt idx="73">
                  <c:v>6.3969999999999985</c:v>
                </c:pt>
                <c:pt idx="74">
                  <c:v>6.57</c:v>
                </c:pt>
                <c:pt idx="75">
                  <c:v>6.7530000000000001</c:v>
                </c:pt>
                <c:pt idx="76">
                  <c:v>6.8609999999999856</c:v>
                </c:pt>
                <c:pt idx="77">
                  <c:v>6.9489999999999998</c:v>
                </c:pt>
                <c:pt idx="78">
                  <c:v>7.0579999999999945</c:v>
                </c:pt>
                <c:pt idx="79">
                  <c:v>7.1669999999999945</c:v>
                </c:pt>
                <c:pt idx="80">
                  <c:v>7.282</c:v>
                </c:pt>
                <c:pt idx="81">
                  <c:v>7.3939999999999975</c:v>
                </c:pt>
                <c:pt idx="82">
                  <c:v>7.5190000000000001</c:v>
                </c:pt>
                <c:pt idx="83">
                  <c:v>7.6439999999999975</c:v>
                </c:pt>
                <c:pt idx="84">
                  <c:v>7.782</c:v>
                </c:pt>
                <c:pt idx="85">
                  <c:v>7.9180000000000001</c:v>
                </c:pt>
                <c:pt idx="86">
                  <c:v>8.0660000000000007</c:v>
                </c:pt>
                <c:pt idx="87">
                  <c:v>8.213000000000001</c:v>
                </c:pt>
                <c:pt idx="88">
                  <c:v>8.3750000000000266</c:v>
                </c:pt>
                <c:pt idx="89">
                  <c:v>8.5389999999999997</c:v>
                </c:pt>
                <c:pt idx="90">
                  <c:v>8.7110000000000003</c:v>
                </c:pt>
                <c:pt idx="91">
                  <c:v>8.8760000000000048</c:v>
                </c:pt>
                <c:pt idx="92">
                  <c:v>9.0630000000000006</c:v>
                </c:pt>
                <c:pt idx="93">
                  <c:v>9.2530000000000001</c:v>
                </c:pt>
                <c:pt idx="94">
                  <c:v>9.4480000000000004</c:v>
                </c:pt>
                <c:pt idx="95">
                  <c:v>9.5520000000000067</c:v>
                </c:pt>
                <c:pt idx="96">
                  <c:v>9.6510000000000016</c:v>
                </c:pt>
                <c:pt idx="97">
                  <c:v>9.8360000000000003</c:v>
                </c:pt>
                <c:pt idx="98">
                  <c:v>9.9600000000000026</c:v>
                </c:pt>
                <c:pt idx="99">
                  <c:v>10.089</c:v>
                </c:pt>
                <c:pt idx="100">
                  <c:v>10.287000000000001</c:v>
                </c:pt>
                <c:pt idx="101">
                  <c:v>10.415000000000004</c:v>
                </c:pt>
                <c:pt idx="102">
                  <c:v>10.538</c:v>
                </c:pt>
                <c:pt idx="103">
                  <c:v>10.728999999999999</c:v>
                </c:pt>
                <c:pt idx="104">
                  <c:v>10.874000000000002</c:v>
                </c:pt>
                <c:pt idx="105">
                  <c:v>11.026</c:v>
                </c:pt>
                <c:pt idx="106">
                  <c:v>11.226000000000001</c:v>
                </c:pt>
                <c:pt idx="107">
                  <c:v>11.37500000000006</c:v>
                </c:pt>
                <c:pt idx="108">
                  <c:v>11.53</c:v>
                </c:pt>
                <c:pt idx="109">
                  <c:v>11.73</c:v>
                </c:pt>
                <c:pt idx="110">
                  <c:v>11.89</c:v>
                </c:pt>
                <c:pt idx="111">
                  <c:v>12.046000000000001</c:v>
                </c:pt>
                <c:pt idx="112">
                  <c:v>12.241</c:v>
                </c:pt>
                <c:pt idx="113">
                  <c:v>12.42</c:v>
                </c:pt>
                <c:pt idx="114">
                  <c:v>12.593</c:v>
                </c:pt>
                <c:pt idx="115">
                  <c:v>12.785</c:v>
                </c:pt>
                <c:pt idx="116">
                  <c:v>12.96500000000006</c:v>
                </c:pt>
                <c:pt idx="117">
                  <c:v>13.146000000000001</c:v>
                </c:pt>
                <c:pt idx="118">
                  <c:v>13.344000000000001</c:v>
                </c:pt>
                <c:pt idx="119">
                  <c:v>13.525</c:v>
                </c:pt>
                <c:pt idx="120">
                  <c:v>13.693</c:v>
                </c:pt>
                <c:pt idx="121">
                  <c:v>13.89</c:v>
                </c:pt>
                <c:pt idx="122">
                  <c:v>14.069000000000004</c:v>
                </c:pt>
                <c:pt idx="123">
                  <c:v>14.244</c:v>
                </c:pt>
                <c:pt idx="124">
                  <c:v>14.437000000000001</c:v>
                </c:pt>
                <c:pt idx="125">
                  <c:v>14.611000000000001</c:v>
                </c:pt>
                <c:pt idx="126">
                  <c:v>14.786</c:v>
                </c:pt>
                <c:pt idx="127">
                  <c:v>14.987</c:v>
                </c:pt>
                <c:pt idx="128">
                  <c:v>15.148</c:v>
                </c:pt>
                <c:pt idx="129">
                  <c:v>15.307</c:v>
                </c:pt>
                <c:pt idx="130">
                  <c:v>15.503</c:v>
                </c:pt>
                <c:pt idx="131">
                  <c:v>15.659000000000002</c:v>
                </c:pt>
                <c:pt idx="132">
                  <c:v>15.817</c:v>
                </c:pt>
                <c:pt idx="133">
                  <c:v>16.015999999999988</c:v>
                </c:pt>
                <c:pt idx="134">
                  <c:v>16.146999999999988</c:v>
                </c:pt>
                <c:pt idx="135">
                  <c:v>16.279999999999987</c:v>
                </c:pt>
                <c:pt idx="136">
                  <c:v>16.478000000000002</c:v>
                </c:pt>
                <c:pt idx="137">
                  <c:v>16.593</c:v>
                </c:pt>
                <c:pt idx="138">
                  <c:v>16.707000000000001</c:v>
                </c:pt>
                <c:pt idx="139">
                  <c:v>16.901999999999987</c:v>
                </c:pt>
                <c:pt idx="140">
                  <c:v>17.097000000000001</c:v>
                </c:pt>
                <c:pt idx="141">
                  <c:v>17.264999999999986</c:v>
                </c:pt>
                <c:pt idx="142">
                  <c:v>17.434000000000001</c:v>
                </c:pt>
                <c:pt idx="143">
                  <c:v>17.579999999999988</c:v>
                </c:pt>
                <c:pt idx="144">
                  <c:v>17.728000000000002</c:v>
                </c:pt>
                <c:pt idx="145">
                  <c:v>17.847000000000001</c:v>
                </c:pt>
                <c:pt idx="146">
                  <c:v>17.968999999999863</c:v>
                </c:pt>
                <c:pt idx="147">
                  <c:v>18.064</c:v>
                </c:pt>
                <c:pt idx="148">
                  <c:v>18.145</c:v>
                </c:pt>
                <c:pt idx="149">
                  <c:v>18.267999999999986</c:v>
                </c:pt>
                <c:pt idx="150">
                  <c:v>18.344000000000001</c:v>
                </c:pt>
                <c:pt idx="151">
                  <c:v>18.385000000000002</c:v>
                </c:pt>
                <c:pt idx="152">
                  <c:v>18.393999999999988</c:v>
                </c:pt>
                <c:pt idx="153">
                  <c:v>18.379000000000001</c:v>
                </c:pt>
                <c:pt idx="154">
                  <c:v>18.344999999999999</c:v>
                </c:pt>
                <c:pt idx="155">
                  <c:v>18.291</c:v>
                </c:pt>
                <c:pt idx="156">
                  <c:v>18.228000000000002</c:v>
                </c:pt>
                <c:pt idx="157">
                  <c:v>18.155999999999999</c:v>
                </c:pt>
                <c:pt idx="158">
                  <c:v>18.079999999999988</c:v>
                </c:pt>
                <c:pt idx="159">
                  <c:v>18.003</c:v>
                </c:pt>
                <c:pt idx="160">
                  <c:v>17.920000000000002</c:v>
                </c:pt>
                <c:pt idx="161">
                  <c:v>17.838000000000001</c:v>
                </c:pt>
                <c:pt idx="162">
                  <c:v>17.759</c:v>
                </c:pt>
                <c:pt idx="163">
                  <c:v>17.678999999999988</c:v>
                </c:pt>
                <c:pt idx="164">
                  <c:v>17.603999999999999</c:v>
                </c:pt>
                <c:pt idx="165">
                  <c:v>17.53</c:v>
                </c:pt>
                <c:pt idx="166">
                  <c:v>17.464999999999989</c:v>
                </c:pt>
                <c:pt idx="167">
                  <c:v>17.399000000000001</c:v>
                </c:pt>
                <c:pt idx="168">
                  <c:v>17.338000000000001</c:v>
                </c:pt>
                <c:pt idx="169">
                  <c:v>17.282999999999863</c:v>
                </c:pt>
                <c:pt idx="170">
                  <c:v>17.227</c:v>
                </c:pt>
                <c:pt idx="171">
                  <c:v>17.177000000000035</c:v>
                </c:pt>
                <c:pt idx="172">
                  <c:v>17.128</c:v>
                </c:pt>
                <c:pt idx="173">
                  <c:v>17.077999999999999</c:v>
                </c:pt>
                <c:pt idx="174">
                  <c:v>17.030999999999999</c:v>
                </c:pt>
                <c:pt idx="175">
                  <c:v>16.979999999999986</c:v>
                </c:pt>
                <c:pt idx="176">
                  <c:v>16.931000000000001</c:v>
                </c:pt>
                <c:pt idx="177">
                  <c:v>16.881</c:v>
                </c:pt>
                <c:pt idx="178">
                  <c:v>16.829000000000001</c:v>
                </c:pt>
                <c:pt idx="179">
                  <c:v>16.780999999999889</c:v>
                </c:pt>
                <c:pt idx="180">
                  <c:v>16.728999999999989</c:v>
                </c:pt>
                <c:pt idx="181">
                  <c:v>16.675999999999988</c:v>
                </c:pt>
                <c:pt idx="182">
                  <c:v>16.620999999999999</c:v>
                </c:pt>
                <c:pt idx="183">
                  <c:v>16.564999999999987</c:v>
                </c:pt>
                <c:pt idx="184">
                  <c:v>16.507000000000001</c:v>
                </c:pt>
                <c:pt idx="185">
                  <c:v>16.443999999999889</c:v>
                </c:pt>
                <c:pt idx="186">
                  <c:v>16.381</c:v>
                </c:pt>
                <c:pt idx="187">
                  <c:v>16.318000000000001</c:v>
                </c:pt>
                <c:pt idx="188">
                  <c:v>16.248999999999889</c:v>
                </c:pt>
                <c:pt idx="189">
                  <c:v>16.175999999999988</c:v>
                </c:pt>
                <c:pt idx="190">
                  <c:v>16.103000000000005</c:v>
                </c:pt>
                <c:pt idx="191">
                  <c:v>16.030999999999999</c:v>
                </c:pt>
                <c:pt idx="192">
                  <c:v>15.956000000000024</c:v>
                </c:pt>
                <c:pt idx="193">
                  <c:v>15.879000000000024</c:v>
                </c:pt>
                <c:pt idx="194">
                  <c:v>15.8</c:v>
                </c:pt>
                <c:pt idx="195">
                  <c:v>15.721</c:v>
                </c:pt>
                <c:pt idx="196">
                  <c:v>15.641999999999999</c:v>
                </c:pt>
                <c:pt idx="197">
                  <c:v>15.562000000000006</c:v>
                </c:pt>
                <c:pt idx="198">
                  <c:v>15.486000000000002</c:v>
                </c:pt>
                <c:pt idx="199">
                  <c:v>15.412000000000004</c:v>
                </c:pt>
                <c:pt idx="200">
                  <c:v>15.338000000000001</c:v>
                </c:pt>
                <c:pt idx="201">
                  <c:v>15.268000000000001</c:v>
                </c:pt>
                <c:pt idx="202">
                  <c:v>15.198</c:v>
                </c:pt>
                <c:pt idx="203">
                  <c:v>15.128</c:v>
                </c:pt>
                <c:pt idx="204">
                  <c:v>15.064</c:v>
                </c:pt>
                <c:pt idx="205">
                  <c:v>15.002000000000002</c:v>
                </c:pt>
                <c:pt idx="206">
                  <c:v>14.943</c:v>
                </c:pt>
                <c:pt idx="207">
                  <c:v>14.89</c:v>
                </c:pt>
                <c:pt idx="208">
                  <c:v>14.839</c:v>
                </c:pt>
                <c:pt idx="209">
                  <c:v>14.791</c:v>
                </c:pt>
                <c:pt idx="210">
                  <c:v>14.749000000000001</c:v>
                </c:pt>
                <c:pt idx="211">
                  <c:v>14.71</c:v>
                </c:pt>
                <c:pt idx="212">
                  <c:v>14.674000000000001</c:v>
                </c:pt>
                <c:pt idx="213">
                  <c:v>14.645</c:v>
                </c:pt>
                <c:pt idx="214">
                  <c:v>14.619</c:v>
                </c:pt>
                <c:pt idx="215">
                  <c:v>14.592000000000002</c:v>
                </c:pt>
                <c:pt idx="216">
                  <c:v>14.568</c:v>
                </c:pt>
                <c:pt idx="217">
                  <c:v>14.545</c:v>
                </c:pt>
                <c:pt idx="218">
                  <c:v>14.521000000000001</c:v>
                </c:pt>
                <c:pt idx="219">
                  <c:v>14.501000000000001</c:v>
                </c:pt>
                <c:pt idx="220">
                  <c:v>14.478</c:v>
                </c:pt>
                <c:pt idx="221">
                  <c:v>14.457000000000004</c:v>
                </c:pt>
                <c:pt idx="222">
                  <c:v>14.432</c:v>
                </c:pt>
                <c:pt idx="223">
                  <c:v>14.406000000000002</c:v>
                </c:pt>
                <c:pt idx="224">
                  <c:v>14.378</c:v>
                </c:pt>
                <c:pt idx="225">
                  <c:v>14.349</c:v>
                </c:pt>
                <c:pt idx="226">
                  <c:v>14.32</c:v>
                </c:pt>
                <c:pt idx="227">
                  <c:v>14.289</c:v>
                </c:pt>
                <c:pt idx="228">
                  <c:v>14.254</c:v>
                </c:pt>
                <c:pt idx="229">
                  <c:v>14.217000000000001</c:v>
                </c:pt>
                <c:pt idx="230">
                  <c:v>14.176</c:v>
                </c:pt>
                <c:pt idx="231">
                  <c:v>14.13</c:v>
                </c:pt>
                <c:pt idx="232">
                  <c:v>14.078000000000001</c:v>
                </c:pt>
                <c:pt idx="233">
                  <c:v>14.022</c:v>
                </c:pt>
                <c:pt idx="234">
                  <c:v>13.963000000000006</c:v>
                </c:pt>
                <c:pt idx="235">
                  <c:v>13.9</c:v>
                </c:pt>
                <c:pt idx="236">
                  <c:v>13.831</c:v>
                </c:pt>
                <c:pt idx="237">
                  <c:v>13.762</c:v>
                </c:pt>
                <c:pt idx="238">
                  <c:v>13.689</c:v>
                </c:pt>
                <c:pt idx="239">
                  <c:v>13.608000000000001</c:v>
                </c:pt>
                <c:pt idx="240">
                  <c:v>13.525</c:v>
                </c:pt>
                <c:pt idx="241">
                  <c:v>13.439</c:v>
                </c:pt>
                <c:pt idx="242">
                  <c:v>13.351000000000004</c:v>
                </c:pt>
                <c:pt idx="243">
                  <c:v>13.261000000000001</c:v>
                </c:pt>
                <c:pt idx="244">
                  <c:v>13.168000000000001</c:v>
                </c:pt>
                <c:pt idx="245">
                  <c:v>13.072000000000006</c:v>
                </c:pt>
                <c:pt idx="246">
                  <c:v>12.973000000000004</c:v>
                </c:pt>
                <c:pt idx="247">
                  <c:v>12.871</c:v>
                </c:pt>
                <c:pt idx="248">
                  <c:v>12.771000000000001</c:v>
                </c:pt>
                <c:pt idx="249">
                  <c:v>12.672000000000002</c:v>
                </c:pt>
                <c:pt idx="250">
                  <c:v>12.57</c:v>
                </c:pt>
                <c:pt idx="251">
                  <c:v>12.46500000000006</c:v>
                </c:pt>
                <c:pt idx="252">
                  <c:v>12.366000000000026</c:v>
                </c:pt>
                <c:pt idx="253">
                  <c:v>12.267000000000001</c:v>
                </c:pt>
                <c:pt idx="254">
                  <c:v>12.172000000000002</c:v>
                </c:pt>
                <c:pt idx="255">
                  <c:v>12.077</c:v>
                </c:pt>
                <c:pt idx="256">
                  <c:v>11.981</c:v>
                </c:pt>
                <c:pt idx="257">
                  <c:v>11.886000000000006</c:v>
                </c:pt>
                <c:pt idx="258">
                  <c:v>11.793000000000001</c:v>
                </c:pt>
                <c:pt idx="259">
                  <c:v>11.702</c:v>
                </c:pt>
                <c:pt idx="260">
                  <c:v>11.61</c:v>
                </c:pt>
                <c:pt idx="261">
                  <c:v>11.524000000000001</c:v>
                </c:pt>
                <c:pt idx="262">
                  <c:v>11.441000000000001</c:v>
                </c:pt>
                <c:pt idx="263">
                  <c:v>11.360000000000024</c:v>
                </c:pt>
                <c:pt idx="264">
                  <c:v>11.285</c:v>
                </c:pt>
                <c:pt idx="265">
                  <c:v>11.21</c:v>
                </c:pt>
                <c:pt idx="266">
                  <c:v>11.138</c:v>
                </c:pt>
                <c:pt idx="267">
                  <c:v>11.07</c:v>
                </c:pt>
                <c:pt idx="268">
                  <c:v>11.005000000000004</c:v>
                </c:pt>
                <c:pt idx="269">
                  <c:v>10.942</c:v>
                </c:pt>
                <c:pt idx="270">
                  <c:v>10.882000000000026</c:v>
                </c:pt>
                <c:pt idx="271">
                  <c:v>10.824</c:v>
                </c:pt>
                <c:pt idx="272">
                  <c:v>10.769</c:v>
                </c:pt>
                <c:pt idx="273">
                  <c:v>10.716000000000001</c:v>
                </c:pt>
                <c:pt idx="274">
                  <c:v>10.665000000000004</c:v>
                </c:pt>
                <c:pt idx="275">
                  <c:v>10.618</c:v>
                </c:pt>
                <c:pt idx="276">
                  <c:v>10.575000000000006</c:v>
                </c:pt>
                <c:pt idx="277">
                  <c:v>10.534000000000001</c:v>
                </c:pt>
                <c:pt idx="278">
                  <c:v>10.497</c:v>
                </c:pt>
                <c:pt idx="279">
                  <c:v>10.461</c:v>
                </c:pt>
                <c:pt idx="280">
                  <c:v>10.424000000000001</c:v>
                </c:pt>
                <c:pt idx="281">
                  <c:v>10.392000000000024</c:v>
                </c:pt>
                <c:pt idx="282">
                  <c:v>10.360000000000024</c:v>
                </c:pt>
                <c:pt idx="283">
                  <c:v>10.33</c:v>
                </c:pt>
                <c:pt idx="284">
                  <c:v>10.301</c:v>
                </c:pt>
                <c:pt idx="285">
                  <c:v>10.274000000000001</c:v>
                </c:pt>
                <c:pt idx="286">
                  <c:v>10.247</c:v>
                </c:pt>
                <c:pt idx="287">
                  <c:v>10.222</c:v>
                </c:pt>
                <c:pt idx="288">
                  <c:v>10.196</c:v>
                </c:pt>
                <c:pt idx="289">
                  <c:v>10.174000000000001</c:v>
                </c:pt>
                <c:pt idx="290">
                  <c:v>10.152000000000006</c:v>
                </c:pt>
                <c:pt idx="291">
                  <c:v>10.132</c:v>
                </c:pt>
                <c:pt idx="292">
                  <c:v>10.113</c:v>
                </c:pt>
                <c:pt idx="293">
                  <c:v>10.097</c:v>
                </c:pt>
                <c:pt idx="294">
                  <c:v>10.081</c:v>
                </c:pt>
                <c:pt idx="295">
                  <c:v>10.066000000000004</c:v>
                </c:pt>
                <c:pt idx="296">
                  <c:v>10.052000000000024</c:v>
                </c:pt>
                <c:pt idx="297">
                  <c:v>10.038</c:v>
                </c:pt>
                <c:pt idx="298">
                  <c:v>10.025</c:v>
                </c:pt>
                <c:pt idx="299">
                  <c:v>10.01</c:v>
                </c:pt>
                <c:pt idx="300">
                  <c:v>9.9990000000000006</c:v>
                </c:pt>
                <c:pt idx="301">
                  <c:v>9.99</c:v>
                </c:pt>
                <c:pt idx="302">
                  <c:v>9.9830000000000005</c:v>
                </c:pt>
                <c:pt idx="303">
                  <c:v>9.9750000000000068</c:v>
                </c:pt>
                <c:pt idx="304">
                  <c:v>9.9670000000000005</c:v>
                </c:pt>
                <c:pt idx="305">
                  <c:v>9.9590000000000067</c:v>
                </c:pt>
                <c:pt idx="306">
                  <c:v>9.9520000000000248</c:v>
                </c:pt>
                <c:pt idx="307">
                  <c:v>9.9450000000000003</c:v>
                </c:pt>
                <c:pt idx="308">
                  <c:v>9.9390000000000001</c:v>
                </c:pt>
                <c:pt idx="309">
                  <c:v>9.9320000000000004</c:v>
                </c:pt>
                <c:pt idx="310">
                  <c:v>9.9250000000000007</c:v>
                </c:pt>
                <c:pt idx="311">
                  <c:v>9.9190000000000005</c:v>
                </c:pt>
                <c:pt idx="312">
                  <c:v>9.918000000000001</c:v>
                </c:pt>
                <c:pt idx="313">
                  <c:v>9.9170000000000016</c:v>
                </c:pt>
                <c:pt idx="314">
                  <c:v>9.9150000000000027</c:v>
                </c:pt>
                <c:pt idx="315">
                  <c:v>9.9150000000000027</c:v>
                </c:pt>
                <c:pt idx="316">
                  <c:v>9.9110000000000014</c:v>
                </c:pt>
                <c:pt idx="317">
                  <c:v>9.4310000000000009</c:v>
                </c:pt>
                <c:pt idx="318">
                  <c:v>9.7189999999999994</c:v>
                </c:pt>
                <c:pt idx="319">
                  <c:v>9.9020000000000028</c:v>
                </c:pt>
                <c:pt idx="320">
                  <c:v>9.9790000000000028</c:v>
                </c:pt>
                <c:pt idx="321">
                  <c:v>9.9910000000000014</c:v>
                </c:pt>
                <c:pt idx="322">
                  <c:v>9.9990000000000006</c:v>
                </c:pt>
                <c:pt idx="323">
                  <c:v>10</c:v>
                </c:pt>
                <c:pt idx="324">
                  <c:v>10.001000000000001</c:v>
                </c:pt>
                <c:pt idx="325">
                  <c:v>9.9990000000000006</c:v>
                </c:pt>
                <c:pt idx="326">
                  <c:v>9.9970000000000034</c:v>
                </c:pt>
                <c:pt idx="327">
                  <c:v>9.9930000000000003</c:v>
                </c:pt>
                <c:pt idx="328">
                  <c:v>9.9860000000000007</c:v>
                </c:pt>
                <c:pt idx="329">
                  <c:v>9.9730000000000008</c:v>
                </c:pt>
                <c:pt idx="330">
                  <c:v>9.9270000000000014</c:v>
                </c:pt>
                <c:pt idx="331">
                  <c:v>9.8130000000000006</c:v>
                </c:pt>
                <c:pt idx="332">
                  <c:v>9.6880000000000006</c:v>
                </c:pt>
                <c:pt idx="333">
                  <c:v>9.6310000000000002</c:v>
                </c:pt>
                <c:pt idx="334">
                  <c:v>9.6289999999999996</c:v>
                </c:pt>
                <c:pt idx="335">
                  <c:v>9.6180000000000003</c:v>
                </c:pt>
                <c:pt idx="336">
                  <c:v>9.5910000000000011</c:v>
                </c:pt>
                <c:pt idx="337">
                  <c:v>9.5580000000000016</c:v>
                </c:pt>
                <c:pt idx="338">
                  <c:v>9.5280000000000005</c:v>
                </c:pt>
                <c:pt idx="339">
                  <c:v>9.5080000000000009</c:v>
                </c:pt>
                <c:pt idx="340">
                  <c:v>9.4920000000000027</c:v>
                </c:pt>
                <c:pt idx="341">
                  <c:v>9.4820000000000046</c:v>
                </c:pt>
                <c:pt idx="342">
                  <c:v>9.4690000000000047</c:v>
                </c:pt>
                <c:pt idx="343">
                  <c:v>9.4550000000000267</c:v>
                </c:pt>
                <c:pt idx="344">
                  <c:v>9.44</c:v>
                </c:pt>
                <c:pt idx="345">
                  <c:v>9.4190000000000005</c:v>
                </c:pt>
                <c:pt idx="346">
                  <c:v>9.3930000000000007</c:v>
                </c:pt>
                <c:pt idx="347">
                  <c:v>9.3660000000000068</c:v>
                </c:pt>
                <c:pt idx="348">
                  <c:v>9.3360000000000003</c:v>
                </c:pt>
                <c:pt idx="349">
                  <c:v>9.3040000000000003</c:v>
                </c:pt>
                <c:pt idx="350">
                  <c:v>9.2710000000000008</c:v>
                </c:pt>
                <c:pt idx="351">
                  <c:v>9.2379999999999995</c:v>
                </c:pt>
                <c:pt idx="352">
                  <c:v>9.2110000000000003</c:v>
                </c:pt>
                <c:pt idx="353">
                  <c:v>9.1840000000000011</c:v>
                </c:pt>
                <c:pt idx="354">
                  <c:v>9.1560000000000006</c:v>
                </c:pt>
                <c:pt idx="355">
                  <c:v>9.1289999999999996</c:v>
                </c:pt>
                <c:pt idx="356">
                  <c:v>9.0990000000000002</c:v>
                </c:pt>
                <c:pt idx="357">
                  <c:v>9.0670000000000002</c:v>
                </c:pt>
                <c:pt idx="358">
                  <c:v>9.0330000000000013</c:v>
                </c:pt>
                <c:pt idx="359">
                  <c:v>9.0010000000000012</c:v>
                </c:pt>
                <c:pt idx="360">
                  <c:v>8.9650000000000247</c:v>
                </c:pt>
                <c:pt idx="361">
                  <c:v>8.9280000000000008</c:v>
                </c:pt>
                <c:pt idx="362">
                  <c:v>8.8890000000000047</c:v>
                </c:pt>
                <c:pt idx="363">
                  <c:v>8.8480000000000008</c:v>
                </c:pt>
                <c:pt idx="364">
                  <c:v>8.8080000000000016</c:v>
                </c:pt>
                <c:pt idx="365">
                  <c:v>8.761000000000001</c:v>
                </c:pt>
                <c:pt idx="366">
                  <c:v>8.713000000000001</c:v>
                </c:pt>
                <c:pt idx="367">
                  <c:v>8.6670000000000016</c:v>
                </c:pt>
                <c:pt idx="368">
                  <c:v>8.6170000000000009</c:v>
                </c:pt>
                <c:pt idx="369">
                  <c:v>8.5660000000000007</c:v>
                </c:pt>
                <c:pt idx="370">
                  <c:v>8.516</c:v>
                </c:pt>
                <c:pt idx="371">
                  <c:v>8.4620000000000068</c:v>
                </c:pt>
                <c:pt idx="372">
                  <c:v>8.4060000000000006</c:v>
                </c:pt>
                <c:pt idx="373">
                  <c:v>8.3460000000000001</c:v>
                </c:pt>
                <c:pt idx="374">
                  <c:v>8.2790000000000017</c:v>
                </c:pt>
                <c:pt idx="375">
                  <c:v>8.2140000000000004</c:v>
                </c:pt>
                <c:pt idx="376">
                  <c:v>8.1440000000000001</c:v>
                </c:pt>
                <c:pt idx="377">
                  <c:v>8.0710000000000015</c:v>
                </c:pt>
                <c:pt idx="378">
                  <c:v>7.9930000000000003</c:v>
                </c:pt>
                <c:pt idx="379">
                  <c:v>7.9119999999999999</c:v>
                </c:pt>
                <c:pt idx="380">
                  <c:v>7.8319999999999999</c:v>
                </c:pt>
                <c:pt idx="381">
                  <c:v>7.75</c:v>
                </c:pt>
                <c:pt idx="382">
                  <c:v>7.6669999999999945</c:v>
                </c:pt>
                <c:pt idx="383">
                  <c:v>7.5860000000000003</c:v>
                </c:pt>
                <c:pt idx="384">
                  <c:v>7.508</c:v>
                </c:pt>
                <c:pt idx="385">
                  <c:v>7.4320000000000004</c:v>
                </c:pt>
                <c:pt idx="386">
                  <c:v>7.3569999999999975</c:v>
                </c:pt>
                <c:pt idx="387">
                  <c:v>7.282</c:v>
                </c:pt>
                <c:pt idx="388">
                  <c:v>7.2069999999999999</c:v>
                </c:pt>
                <c:pt idx="389">
                  <c:v>7.1349999999999945</c:v>
                </c:pt>
                <c:pt idx="390">
                  <c:v>7.0659999999999945</c:v>
                </c:pt>
                <c:pt idx="391">
                  <c:v>6.9969999999999999</c:v>
                </c:pt>
                <c:pt idx="392">
                  <c:v>6.9329999999999998</c:v>
                </c:pt>
                <c:pt idx="393">
                  <c:v>6.8689999999999856</c:v>
                </c:pt>
                <c:pt idx="394">
                  <c:v>6.8139999999999965</c:v>
                </c:pt>
                <c:pt idx="395">
                  <c:v>6.7639999999999985</c:v>
                </c:pt>
                <c:pt idx="396">
                  <c:v>6.7139999999999995</c:v>
                </c:pt>
                <c:pt idx="397">
                  <c:v>6.6679999999999691</c:v>
                </c:pt>
                <c:pt idx="398">
                  <c:v>6.6209999999999845</c:v>
                </c:pt>
                <c:pt idx="399">
                  <c:v>6.5750000000000002</c:v>
                </c:pt>
                <c:pt idx="400">
                  <c:v>6.5289999999999955</c:v>
                </c:pt>
                <c:pt idx="401">
                  <c:v>6.4870000000000001</c:v>
                </c:pt>
                <c:pt idx="402">
                  <c:v>6.4459999999999997</c:v>
                </c:pt>
                <c:pt idx="403">
                  <c:v>6.4059999999999997</c:v>
                </c:pt>
                <c:pt idx="404">
                  <c:v>6.37</c:v>
                </c:pt>
                <c:pt idx="405">
                  <c:v>6.335</c:v>
                </c:pt>
                <c:pt idx="406">
                  <c:v>6.2960000000000003</c:v>
                </c:pt>
                <c:pt idx="407">
                  <c:v>6.2619999999999996</c:v>
                </c:pt>
                <c:pt idx="408">
                  <c:v>6.2279999999999855</c:v>
                </c:pt>
                <c:pt idx="409">
                  <c:v>6.1969999999999965</c:v>
                </c:pt>
                <c:pt idx="410">
                  <c:v>6.1639999999999855</c:v>
                </c:pt>
                <c:pt idx="411">
                  <c:v>6.1310000000000002</c:v>
                </c:pt>
                <c:pt idx="412">
                  <c:v>6.1019999999999985</c:v>
                </c:pt>
                <c:pt idx="413">
                  <c:v>6.0709999999999997</c:v>
                </c:pt>
                <c:pt idx="414">
                  <c:v>6.0410000000000004</c:v>
                </c:pt>
                <c:pt idx="415">
                  <c:v>6.0139999999999985</c:v>
                </c:pt>
                <c:pt idx="416">
                  <c:v>5.9870000000000001</c:v>
                </c:pt>
                <c:pt idx="417">
                  <c:v>5.9589999999999996</c:v>
                </c:pt>
                <c:pt idx="418">
                  <c:v>5.9329999999999998</c:v>
                </c:pt>
                <c:pt idx="419">
                  <c:v>5.9109999999999996</c:v>
                </c:pt>
                <c:pt idx="420">
                  <c:v>5.8869999999999996</c:v>
                </c:pt>
                <c:pt idx="421">
                  <c:v>5.8619999999999965</c:v>
                </c:pt>
                <c:pt idx="422">
                  <c:v>5.8380000000000001</c:v>
                </c:pt>
                <c:pt idx="423">
                  <c:v>5.8159999999999945</c:v>
                </c:pt>
                <c:pt idx="424">
                  <c:v>5.7960000000000003</c:v>
                </c:pt>
                <c:pt idx="425">
                  <c:v>5.7729999999999997</c:v>
                </c:pt>
                <c:pt idx="426">
                  <c:v>5.7519999999999998</c:v>
                </c:pt>
                <c:pt idx="427">
                  <c:v>5.7279999999999855</c:v>
                </c:pt>
                <c:pt idx="428">
                  <c:v>5.7069999999999999</c:v>
                </c:pt>
                <c:pt idx="429">
                  <c:v>5.6849999999999845</c:v>
                </c:pt>
                <c:pt idx="430">
                  <c:v>5.6639999999999855</c:v>
                </c:pt>
                <c:pt idx="431">
                  <c:v>5.6439999999999975</c:v>
                </c:pt>
                <c:pt idx="432">
                  <c:v>5.6229999999999745</c:v>
                </c:pt>
                <c:pt idx="433">
                  <c:v>5.6069999999999975</c:v>
                </c:pt>
                <c:pt idx="434">
                  <c:v>5.5890000000000004</c:v>
                </c:pt>
                <c:pt idx="435">
                  <c:v>5.5739999999999998</c:v>
                </c:pt>
                <c:pt idx="436">
                  <c:v>5.556</c:v>
                </c:pt>
                <c:pt idx="437">
                  <c:v>5.5389999999999997</c:v>
                </c:pt>
                <c:pt idx="438">
                  <c:v>5.5219999999999985</c:v>
                </c:pt>
                <c:pt idx="439">
                  <c:v>5.5049999999999955</c:v>
                </c:pt>
                <c:pt idx="440">
                  <c:v>5.4939999999999998</c:v>
                </c:pt>
                <c:pt idx="441">
                  <c:v>5.4829999999999997</c:v>
                </c:pt>
                <c:pt idx="442">
                  <c:v>5.4710000000000134</c:v>
                </c:pt>
                <c:pt idx="443">
                  <c:v>5.4610000000000003</c:v>
                </c:pt>
                <c:pt idx="444">
                  <c:v>5.4539999999999997</c:v>
                </c:pt>
                <c:pt idx="445">
                  <c:v>5.4459999999999997</c:v>
                </c:pt>
                <c:pt idx="446">
                  <c:v>5.44</c:v>
                </c:pt>
                <c:pt idx="447">
                  <c:v>5.4349999999999996</c:v>
                </c:pt>
                <c:pt idx="448">
                  <c:v>5.4279999999999955</c:v>
                </c:pt>
                <c:pt idx="449">
                  <c:v>5.4210000000000003</c:v>
                </c:pt>
                <c:pt idx="450">
                  <c:v>5.4160000000000004</c:v>
                </c:pt>
                <c:pt idx="451">
                  <c:v>5.4160000000000004</c:v>
                </c:pt>
                <c:pt idx="452">
                  <c:v>5.4160000000000004</c:v>
                </c:pt>
                <c:pt idx="453">
                  <c:v>5.4119999999999999</c:v>
                </c:pt>
                <c:pt idx="454">
                  <c:v>5.4109999999999996</c:v>
                </c:pt>
                <c:pt idx="455">
                  <c:v>5.41</c:v>
                </c:pt>
                <c:pt idx="456">
                  <c:v>5.41</c:v>
                </c:pt>
                <c:pt idx="457">
                  <c:v>5.4089999999999998</c:v>
                </c:pt>
                <c:pt idx="458">
                  <c:v>5.4080000000000004</c:v>
                </c:pt>
                <c:pt idx="459">
                  <c:v>5.4109999999999996</c:v>
                </c:pt>
                <c:pt idx="460">
                  <c:v>5.41</c:v>
                </c:pt>
                <c:pt idx="461">
                  <c:v>5.4109999999999996</c:v>
                </c:pt>
                <c:pt idx="462">
                  <c:v>5.4139999999999997</c:v>
                </c:pt>
                <c:pt idx="463">
                  <c:v>5.4169999999999998</c:v>
                </c:pt>
                <c:pt idx="464">
                  <c:v>5.4189999999999996</c:v>
                </c:pt>
                <c:pt idx="465">
                  <c:v>5.4189999999999996</c:v>
                </c:pt>
                <c:pt idx="466">
                  <c:v>5.4210000000000003</c:v>
                </c:pt>
                <c:pt idx="467">
                  <c:v>5.4249999999999945</c:v>
                </c:pt>
                <c:pt idx="468">
                  <c:v>5.4290000000000003</c:v>
                </c:pt>
                <c:pt idx="469">
                  <c:v>5.4329999999999998</c:v>
                </c:pt>
                <c:pt idx="470">
                  <c:v>5.4349999999999996</c:v>
                </c:pt>
                <c:pt idx="471">
                  <c:v>5.4370000000000003</c:v>
                </c:pt>
                <c:pt idx="472">
                  <c:v>5.444</c:v>
                </c:pt>
                <c:pt idx="473">
                  <c:v>5.452</c:v>
                </c:pt>
                <c:pt idx="474">
                  <c:v>5.4580000000000002</c:v>
                </c:pt>
                <c:pt idx="475">
                  <c:v>5.4669999999999996</c:v>
                </c:pt>
                <c:pt idx="476">
                  <c:v>5.4749999999999996</c:v>
                </c:pt>
                <c:pt idx="477">
                  <c:v>5.4850000000000003</c:v>
                </c:pt>
                <c:pt idx="478">
                  <c:v>5.4930000000000003</c:v>
                </c:pt>
                <c:pt idx="479">
                  <c:v>5.4980000000000002</c:v>
                </c:pt>
                <c:pt idx="480">
                  <c:v>5.5049999999999955</c:v>
                </c:pt>
                <c:pt idx="481">
                  <c:v>5.5090000000000003</c:v>
                </c:pt>
                <c:pt idx="482">
                  <c:v>5.516</c:v>
                </c:pt>
                <c:pt idx="483">
                  <c:v>5.5219999999999985</c:v>
                </c:pt>
                <c:pt idx="484">
                  <c:v>5.5309999999999997</c:v>
                </c:pt>
              </c:numCache>
            </c:numRef>
          </c:yVal>
          <c:smooth val="1"/>
        </c:ser>
        <c:axId val="52532352"/>
        <c:axId val="52534272"/>
      </c:scatterChart>
      <c:valAx>
        <c:axId val="52532352"/>
        <c:scaling>
          <c:orientation val="minMax"/>
          <c:max val="700"/>
        </c:scaling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52534272"/>
        <c:crosses val="autoZero"/>
        <c:crossBetween val="midCat"/>
      </c:valAx>
      <c:valAx>
        <c:axId val="5253427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u.a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5253235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legend>
      <c:legendPos val="r"/>
      <c:layout/>
      <c:txPr>
        <a:bodyPr/>
        <a:lstStyle/>
        <a:p>
          <a:pPr>
            <a:defRPr lang="es-ES"/>
          </a:pPr>
          <a:endParaRPr lang="en-US"/>
        </a:p>
      </c:txPr>
    </c:legend>
    <c:plotVisOnly val="1"/>
  </c:chart>
  <c:spPr>
    <a:solidFill>
      <a:schemeClr val="bg1"/>
    </a:solidFill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a</c:v>
          </c:tx>
          <c:marker>
            <c:symbol val="none"/>
          </c:marker>
          <c:xVal>
            <c:numRef>
              <c:f>Hoja1!$A$2:$A$570</c:f>
              <c:numCache>
                <c:formatCode>General</c:formatCode>
                <c:ptCount val="569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</c:numCache>
            </c:numRef>
          </c:xVal>
          <c:yVal>
            <c:numRef>
              <c:f>Hoja1!$B$2:$B$570</c:f>
              <c:numCache>
                <c:formatCode>General</c:formatCode>
                <c:ptCount val="569"/>
                <c:pt idx="0">
                  <c:v>5.2759999999999998</c:v>
                </c:pt>
                <c:pt idx="1">
                  <c:v>5.2770000000000001</c:v>
                </c:pt>
                <c:pt idx="2">
                  <c:v>5.2779999999999996</c:v>
                </c:pt>
                <c:pt idx="3">
                  <c:v>5.2789999999999999</c:v>
                </c:pt>
                <c:pt idx="4">
                  <c:v>5.2809999999999997</c:v>
                </c:pt>
                <c:pt idx="5">
                  <c:v>5.2830000000000004</c:v>
                </c:pt>
                <c:pt idx="6">
                  <c:v>5.2809999999999997</c:v>
                </c:pt>
                <c:pt idx="7">
                  <c:v>5.2809999999999997</c:v>
                </c:pt>
                <c:pt idx="8">
                  <c:v>5.282</c:v>
                </c:pt>
                <c:pt idx="9">
                  <c:v>5.2809999999999997</c:v>
                </c:pt>
                <c:pt idx="10">
                  <c:v>5.2779999999999996</c:v>
                </c:pt>
                <c:pt idx="11">
                  <c:v>5.2750000000000004</c:v>
                </c:pt>
                <c:pt idx="12">
                  <c:v>5.2720000000000002</c:v>
                </c:pt>
                <c:pt idx="13">
                  <c:v>5.2709999999999999</c:v>
                </c:pt>
                <c:pt idx="14">
                  <c:v>5.2669999999999995</c:v>
                </c:pt>
                <c:pt idx="15">
                  <c:v>5.2610000000000001</c:v>
                </c:pt>
                <c:pt idx="16">
                  <c:v>5.2560000000000002</c:v>
                </c:pt>
                <c:pt idx="17">
                  <c:v>5.25</c:v>
                </c:pt>
                <c:pt idx="18">
                  <c:v>5.2469999999999999</c:v>
                </c:pt>
                <c:pt idx="19">
                  <c:v>5.242</c:v>
                </c:pt>
                <c:pt idx="20">
                  <c:v>5.2380000000000004</c:v>
                </c:pt>
                <c:pt idx="21">
                  <c:v>5.234</c:v>
                </c:pt>
                <c:pt idx="22">
                  <c:v>5.2290000000000001</c:v>
                </c:pt>
                <c:pt idx="23">
                  <c:v>5.2219999999999995</c:v>
                </c:pt>
                <c:pt idx="24">
                  <c:v>5.2130000000000001</c:v>
                </c:pt>
                <c:pt idx="25">
                  <c:v>5.2080000000000002</c:v>
                </c:pt>
                <c:pt idx="26">
                  <c:v>5.202</c:v>
                </c:pt>
                <c:pt idx="27">
                  <c:v>5.1939999999999955</c:v>
                </c:pt>
                <c:pt idx="28">
                  <c:v>5.1839999999999975</c:v>
                </c:pt>
                <c:pt idx="29">
                  <c:v>5.1739999999999995</c:v>
                </c:pt>
                <c:pt idx="30">
                  <c:v>5.1639999999999855</c:v>
                </c:pt>
                <c:pt idx="31">
                  <c:v>5.1549999999999745</c:v>
                </c:pt>
                <c:pt idx="32">
                  <c:v>5.1479999999999855</c:v>
                </c:pt>
                <c:pt idx="33">
                  <c:v>5.1390000000000002</c:v>
                </c:pt>
                <c:pt idx="34">
                  <c:v>5.1310000000000002</c:v>
                </c:pt>
                <c:pt idx="35">
                  <c:v>5.1249999999999645</c:v>
                </c:pt>
                <c:pt idx="36">
                  <c:v>5.1169999999999956</c:v>
                </c:pt>
                <c:pt idx="37">
                  <c:v>5.1099999999999985</c:v>
                </c:pt>
                <c:pt idx="38">
                  <c:v>5.1029999999999855</c:v>
                </c:pt>
                <c:pt idx="39">
                  <c:v>5.0960000000000001</c:v>
                </c:pt>
                <c:pt idx="40">
                  <c:v>5.0910000000000002</c:v>
                </c:pt>
                <c:pt idx="41">
                  <c:v>5.0839999999999996</c:v>
                </c:pt>
                <c:pt idx="42">
                  <c:v>5.0789999999999997</c:v>
                </c:pt>
                <c:pt idx="43">
                  <c:v>5.0730000000000004</c:v>
                </c:pt>
                <c:pt idx="44">
                  <c:v>5.07</c:v>
                </c:pt>
                <c:pt idx="45">
                  <c:v>5.0659999999999945</c:v>
                </c:pt>
                <c:pt idx="46">
                  <c:v>5.0629999999999855</c:v>
                </c:pt>
                <c:pt idx="47">
                  <c:v>5.0609999999999955</c:v>
                </c:pt>
                <c:pt idx="48">
                  <c:v>5.0599999999999996</c:v>
                </c:pt>
                <c:pt idx="49">
                  <c:v>5.0609999999999955</c:v>
                </c:pt>
                <c:pt idx="50">
                  <c:v>5.0619999999999985</c:v>
                </c:pt>
                <c:pt idx="51">
                  <c:v>5.0649999999999755</c:v>
                </c:pt>
                <c:pt idx="52">
                  <c:v>5.0720000000000001</c:v>
                </c:pt>
                <c:pt idx="53">
                  <c:v>5.0819999999999999</c:v>
                </c:pt>
                <c:pt idx="54">
                  <c:v>5.0919999999999996</c:v>
                </c:pt>
                <c:pt idx="55">
                  <c:v>5.1039999999999965</c:v>
                </c:pt>
                <c:pt idx="56">
                  <c:v>5.1209999999999845</c:v>
                </c:pt>
                <c:pt idx="57">
                  <c:v>5.1419999999999995</c:v>
                </c:pt>
                <c:pt idx="58">
                  <c:v>5.1669999999999945</c:v>
                </c:pt>
                <c:pt idx="59">
                  <c:v>5.1959999999999855</c:v>
                </c:pt>
                <c:pt idx="60">
                  <c:v>5.2269999999999985</c:v>
                </c:pt>
                <c:pt idx="61">
                  <c:v>5.266</c:v>
                </c:pt>
                <c:pt idx="62">
                  <c:v>5.31</c:v>
                </c:pt>
                <c:pt idx="63">
                  <c:v>5.3569999999999975</c:v>
                </c:pt>
                <c:pt idx="64">
                  <c:v>5.4130000000000003</c:v>
                </c:pt>
                <c:pt idx="65">
                  <c:v>5.48</c:v>
                </c:pt>
                <c:pt idx="66">
                  <c:v>5.556</c:v>
                </c:pt>
                <c:pt idx="67">
                  <c:v>5.64</c:v>
                </c:pt>
                <c:pt idx="68">
                  <c:v>5.7359999999999998</c:v>
                </c:pt>
                <c:pt idx="69">
                  <c:v>5.843</c:v>
                </c:pt>
                <c:pt idx="70">
                  <c:v>5.9619999999999997</c:v>
                </c:pt>
                <c:pt idx="71">
                  <c:v>6.0939999999999985</c:v>
                </c:pt>
                <c:pt idx="72">
                  <c:v>6.2380000000000004</c:v>
                </c:pt>
                <c:pt idx="73">
                  <c:v>6.3969999999999985</c:v>
                </c:pt>
                <c:pt idx="74">
                  <c:v>6.57</c:v>
                </c:pt>
                <c:pt idx="75">
                  <c:v>6.7530000000000001</c:v>
                </c:pt>
                <c:pt idx="76">
                  <c:v>6.8609999999999856</c:v>
                </c:pt>
                <c:pt idx="77">
                  <c:v>6.9489999999999998</c:v>
                </c:pt>
                <c:pt idx="78">
                  <c:v>7.0579999999999945</c:v>
                </c:pt>
                <c:pt idx="79">
                  <c:v>7.1669999999999945</c:v>
                </c:pt>
                <c:pt idx="80">
                  <c:v>7.282</c:v>
                </c:pt>
                <c:pt idx="81">
                  <c:v>7.3939999999999975</c:v>
                </c:pt>
                <c:pt idx="82">
                  <c:v>7.5190000000000001</c:v>
                </c:pt>
                <c:pt idx="83">
                  <c:v>7.6439999999999975</c:v>
                </c:pt>
                <c:pt idx="84">
                  <c:v>7.782</c:v>
                </c:pt>
                <c:pt idx="85">
                  <c:v>7.9180000000000001</c:v>
                </c:pt>
                <c:pt idx="86">
                  <c:v>8.0660000000000007</c:v>
                </c:pt>
                <c:pt idx="87">
                  <c:v>8.213000000000001</c:v>
                </c:pt>
                <c:pt idx="88">
                  <c:v>8.3750000000000266</c:v>
                </c:pt>
                <c:pt idx="89">
                  <c:v>8.5389999999999997</c:v>
                </c:pt>
                <c:pt idx="90">
                  <c:v>8.7110000000000003</c:v>
                </c:pt>
                <c:pt idx="91">
                  <c:v>8.8760000000000048</c:v>
                </c:pt>
                <c:pt idx="92">
                  <c:v>9.0630000000000006</c:v>
                </c:pt>
                <c:pt idx="93">
                  <c:v>9.2530000000000001</c:v>
                </c:pt>
                <c:pt idx="94">
                  <c:v>9.4480000000000004</c:v>
                </c:pt>
                <c:pt idx="95">
                  <c:v>9.5520000000000067</c:v>
                </c:pt>
                <c:pt idx="96">
                  <c:v>9.6510000000000016</c:v>
                </c:pt>
                <c:pt idx="97">
                  <c:v>9.8360000000000003</c:v>
                </c:pt>
                <c:pt idx="98">
                  <c:v>9.9600000000000026</c:v>
                </c:pt>
                <c:pt idx="99">
                  <c:v>10.089</c:v>
                </c:pt>
                <c:pt idx="100">
                  <c:v>10.287000000000001</c:v>
                </c:pt>
                <c:pt idx="101">
                  <c:v>10.415000000000004</c:v>
                </c:pt>
                <c:pt idx="102">
                  <c:v>10.538</c:v>
                </c:pt>
                <c:pt idx="103">
                  <c:v>10.728999999999999</c:v>
                </c:pt>
                <c:pt idx="104">
                  <c:v>10.874000000000002</c:v>
                </c:pt>
                <c:pt idx="105">
                  <c:v>11.026</c:v>
                </c:pt>
                <c:pt idx="106">
                  <c:v>11.226000000000001</c:v>
                </c:pt>
                <c:pt idx="107">
                  <c:v>11.375000000000068</c:v>
                </c:pt>
                <c:pt idx="108">
                  <c:v>11.53</c:v>
                </c:pt>
                <c:pt idx="109">
                  <c:v>11.73</c:v>
                </c:pt>
                <c:pt idx="110">
                  <c:v>11.89</c:v>
                </c:pt>
                <c:pt idx="111">
                  <c:v>12.046000000000001</c:v>
                </c:pt>
                <c:pt idx="112">
                  <c:v>12.241</c:v>
                </c:pt>
                <c:pt idx="113">
                  <c:v>12.42</c:v>
                </c:pt>
                <c:pt idx="114">
                  <c:v>12.593</c:v>
                </c:pt>
                <c:pt idx="115">
                  <c:v>12.785</c:v>
                </c:pt>
                <c:pt idx="116">
                  <c:v>12.965000000000067</c:v>
                </c:pt>
                <c:pt idx="117">
                  <c:v>13.146000000000001</c:v>
                </c:pt>
                <c:pt idx="118">
                  <c:v>13.344000000000001</c:v>
                </c:pt>
                <c:pt idx="119">
                  <c:v>13.525</c:v>
                </c:pt>
                <c:pt idx="120">
                  <c:v>13.693</c:v>
                </c:pt>
                <c:pt idx="121">
                  <c:v>13.89</c:v>
                </c:pt>
                <c:pt idx="122">
                  <c:v>14.069000000000004</c:v>
                </c:pt>
                <c:pt idx="123">
                  <c:v>14.244</c:v>
                </c:pt>
                <c:pt idx="124">
                  <c:v>14.437000000000001</c:v>
                </c:pt>
                <c:pt idx="125">
                  <c:v>14.611000000000001</c:v>
                </c:pt>
                <c:pt idx="126">
                  <c:v>14.786</c:v>
                </c:pt>
                <c:pt idx="127">
                  <c:v>14.987</c:v>
                </c:pt>
                <c:pt idx="128">
                  <c:v>15.148</c:v>
                </c:pt>
                <c:pt idx="129">
                  <c:v>15.307</c:v>
                </c:pt>
                <c:pt idx="130">
                  <c:v>15.503</c:v>
                </c:pt>
                <c:pt idx="131">
                  <c:v>15.659000000000002</c:v>
                </c:pt>
                <c:pt idx="132">
                  <c:v>15.817</c:v>
                </c:pt>
                <c:pt idx="133">
                  <c:v>16.015999999999988</c:v>
                </c:pt>
                <c:pt idx="134">
                  <c:v>16.146999999999988</c:v>
                </c:pt>
                <c:pt idx="135">
                  <c:v>16.279999999999987</c:v>
                </c:pt>
                <c:pt idx="136">
                  <c:v>16.478000000000002</c:v>
                </c:pt>
                <c:pt idx="137">
                  <c:v>16.593</c:v>
                </c:pt>
                <c:pt idx="138">
                  <c:v>16.707000000000001</c:v>
                </c:pt>
                <c:pt idx="139">
                  <c:v>16.901999999999987</c:v>
                </c:pt>
                <c:pt idx="140">
                  <c:v>17.097000000000001</c:v>
                </c:pt>
                <c:pt idx="141">
                  <c:v>17.264999999999986</c:v>
                </c:pt>
                <c:pt idx="142">
                  <c:v>17.434000000000001</c:v>
                </c:pt>
                <c:pt idx="143">
                  <c:v>17.579999999999988</c:v>
                </c:pt>
                <c:pt idx="144">
                  <c:v>17.728000000000002</c:v>
                </c:pt>
                <c:pt idx="145">
                  <c:v>17.847000000000001</c:v>
                </c:pt>
                <c:pt idx="146">
                  <c:v>17.968999999999848</c:v>
                </c:pt>
                <c:pt idx="147">
                  <c:v>18.064</c:v>
                </c:pt>
                <c:pt idx="148">
                  <c:v>18.145</c:v>
                </c:pt>
                <c:pt idx="149">
                  <c:v>18.267999999999986</c:v>
                </c:pt>
                <c:pt idx="150">
                  <c:v>18.344000000000001</c:v>
                </c:pt>
                <c:pt idx="151">
                  <c:v>18.385000000000002</c:v>
                </c:pt>
                <c:pt idx="152">
                  <c:v>18.393999999999988</c:v>
                </c:pt>
                <c:pt idx="153">
                  <c:v>18.379000000000001</c:v>
                </c:pt>
                <c:pt idx="154">
                  <c:v>18.344999999999999</c:v>
                </c:pt>
                <c:pt idx="155">
                  <c:v>18.291</c:v>
                </c:pt>
                <c:pt idx="156">
                  <c:v>18.228000000000002</c:v>
                </c:pt>
                <c:pt idx="157">
                  <c:v>18.155999999999999</c:v>
                </c:pt>
                <c:pt idx="158">
                  <c:v>18.079999999999988</c:v>
                </c:pt>
                <c:pt idx="159">
                  <c:v>18.003</c:v>
                </c:pt>
                <c:pt idx="160">
                  <c:v>17.920000000000002</c:v>
                </c:pt>
                <c:pt idx="161">
                  <c:v>17.838000000000001</c:v>
                </c:pt>
                <c:pt idx="162">
                  <c:v>17.759</c:v>
                </c:pt>
                <c:pt idx="163">
                  <c:v>17.678999999999988</c:v>
                </c:pt>
                <c:pt idx="164">
                  <c:v>17.603999999999999</c:v>
                </c:pt>
                <c:pt idx="165">
                  <c:v>17.53</c:v>
                </c:pt>
                <c:pt idx="166">
                  <c:v>17.464999999999989</c:v>
                </c:pt>
                <c:pt idx="167">
                  <c:v>17.399000000000001</c:v>
                </c:pt>
                <c:pt idx="168">
                  <c:v>17.338000000000001</c:v>
                </c:pt>
                <c:pt idx="169">
                  <c:v>17.282999999999848</c:v>
                </c:pt>
                <c:pt idx="170">
                  <c:v>17.227</c:v>
                </c:pt>
                <c:pt idx="171">
                  <c:v>17.177000000000035</c:v>
                </c:pt>
                <c:pt idx="172">
                  <c:v>17.128</c:v>
                </c:pt>
                <c:pt idx="173">
                  <c:v>17.077999999999999</c:v>
                </c:pt>
                <c:pt idx="174">
                  <c:v>17.030999999999999</c:v>
                </c:pt>
                <c:pt idx="175">
                  <c:v>16.979999999999986</c:v>
                </c:pt>
                <c:pt idx="176">
                  <c:v>16.931000000000001</c:v>
                </c:pt>
                <c:pt idx="177">
                  <c:v>16.881</c:v>
                </c:pt>
                <c:pt idx="178">
                  <c:v>16.829000000000001</c:v>
                </c:pt>
                <c:pt idx="179">
                  <c:v>16.780999999999889</c:v>
                </c:pt>
                <c:pt idx="180">
                  <c:v>16.728999999999989</c:v>
                </c:pt>
                <c:pt idx="181">
                  <c:v>16.675999999999988</c:v>
                </c:pt>
                <c:pt idx="182">
                  <c:v>16.620999999999999</c:v>
                </c:pt>
                <c:pt idx="183">
                  <c:v>16.564999999999987</c:v>
                </c:pt>
                <c:pt idx="184">
                  <c:v>16.507000000000001</c:v>
                </c:pt>
                <c:pt idx="185">
                  <c:v>16.443999999999889</c:v>
                </c:pt>
                <c:pt idx="186">
                  <c:v>16.381</c:v>
                </c:pt>
                <c:pt idx="187">
                  <c:v>16.318000000000001</c:v>
                </c:pt>
                <c:pt idx="188">
                  <c:v>16.248999999999889</c:v>
                </c:pt>
                <c:pt idx="189">
                  <c:v>16.175999999999988</c:v>
                </c:pt>
                <c:pt idx="190">
                  <c:v>16.103000000000005</c:v>
                </c:pt>
                <c:pt idx="191">
                  <c:v>16.030999999999999</c:v>
                </c:pt>
                <c:pt idx="192">
                  <c:v>15.956000000000024</c:v>
                </c:pt>
                <c:pt idx="193">
                  <c:v>15.879000000000024</c:v>
                </c:pt>
                <c:pt idx="194">
                  <c:v>15.8</c:v>
                </c:pt>
                <c:pt idx="195">
                  <c:v>15.721</c:v>
                </c:pt>
                <c:pt idx="196">
                  <c:v>15.641999999999999</c:v>
                </c:pt>
                <c:pt idx="197">
                  <c:v>15.562000000000006</c:v>
                </c:pt>
                <c:pt idx="198">
                  <c:v>15.486000000000002</c:v>
                </c:pt>
                <c:pt idx="199">
                  <c:v>15.412000000000004</c:v>
                </c:pt>
                <c:pt idx="200">
                  <c:v>15.338000000000001</c:v>
                </c:pt>
                <c:pt idx="201">
                  <c:v>15.268000000000001</c:v>
                </c:pt>
                <c:pt idx="202">
                  <c:v>15.198</c:v>
                </c:pt>
                <c:pt idx="203">
                  <c:v>15.128</c:v>
                </c:pt>
                <c:pt idx="204">
                  <c:v>15.064</c:v>
                </c:pt>
                <c:pt idx="205">
                  <c:v>15.002000000000002</c:v>
                </c:pt>
                <c:pt idx="206">
                  <c:v>14.943</c:v>
                </c:pt>
                <c:pt idx="207">
                  <c:v>14.89</c:v>
                </c:pt>
                <c:pt idx="208">
                  <c:v>14.839</c:v>
                </c:pt>
                <c:pt idx="209">
                  <c:v>14.791</c:v>
                </c:pt>
                <c:pt idx="210">
                  <c:v>14.749000000000001</c:v>
                </c:pt>
                <c:pt idx="211">
                  <c:v>14.71</c:v>
                </c:pt>
                <c:pt idx="212">
                  <c:v>14.674000000000001</c:v>
                </c:pt>
                <c:pt idx="213">
                  <c:v>14.645</c:v>
                </c:pt>
                <c:pt idx="214">
                  <c:v>14.619</c:v>
                </c:pt>
                <c:pt idx="215">
                  <c:v>14.592000000000002</c:v>
                </c:pt>
                <c:pt idx="216">
                  <c:v>14.568</c:v>
                </c:pt>
                <c:pt idx="217">
                  <c:v>14.545</c:v>
                </c:pt>
                <c:pt idx="218">
                  <c:v>14.521000000000001</c:v>
                </c:pt>
                <c:pt idx="219">
                  <c:v>14.501000000000001</c:v>
                </c:pt>
                <c:pt idx="220">
                  <c:v>14.478</c:v>
                </c:pt>
                <c:pt idx="221">
                  <c:v>14.457000000000004</c:v>
                </c:pt>
                <c:pt idx="222">
                  <c:v>14.432</c:v>
                </c:pt>
                <c:pt idx="223">
                  <c:v>14.406000000000002</c:v>
                </c:pt>
                <c:pt idx="224">
                  <c:v>14.378</c:v>
                </c:pt>
                <c:pt idx="225">
                  <c:v>14.349</c:v>
                </c:pt>
                <c:pt idx="226">
                  <c:v>14.32</c:v>
                </c:pt>
                <c:pt idx="227">
                  <c:v>14.289</c:v>
                </c:pt>
                <c:pt idx="228">
                  <c:v>14.254</c:v>
                </c:pt>
                <c:pt idx="229">
                  <c:v>14.217000000000001</c:v>
                </c:pt>
                <c:pt idx="230">
                  <c:v>14.176</c:v>
                </c:pt>
                <c:pt idx="231">
                  <c:v>14.13</c:v>
                </c:pt>
                <c:pt idx="232">
                  <c:v>14.078000000000001</c:v>
                </c:pt>
                <c:pt idx="233">
                  <c:v>14.022</c:v>
                </c:pt>
                <c:pt idx="234">
                  <c:v>13.963000000000006</c:v>
                </c:pt>
                <c:pt idx="235">
                  <c:v>13.9</c:v>
                </c:pt>
                <c:pt idx="236">
                  <c:v>13.831</c:v>
                </c:pt>
                <c:pt idx="237">
                  <c:v>13.762</c:v>
                </c:pt>
                <c:pt idx="238">
                  <c:v>13.689</c:v>
                </c:pt>
                <c:pt idx="239">
                  <c:v>13.608000000000001</c:v>
                </c:pt>
                <c:pt idx="240">
                  <c:v>13.525</c:v>
                </c:pt>
                <c:pt idx="241">
                  <c:v>13.439</c:v>
                </c:pt>
                <c:pt idx="242">
                  <c:v>13.351000000000004</c:v>
                </c:pt>
                <c:pt idx="243">
                  <c:v>13.261000000000001</c:v>
                </c:pt>
                <c:pt idx="244">
                  <c:v>13.168000000000001</c:v>
                </c:pt>
                <c:pt idx="245">
                  <c:v>13.072000000000006</c:v>
                </c:pt>
                <c:pt idx="246">
                  <c:v>12.973000000000004</c:v>
                </c:pt>
                <c:pt idx="247">
                  <c:v>12.871</c:v>
                </c:pt>
                <c:pt idx="248">
                  <c:v>12.771000000000001</c:v>
                </c:pt>
                <c:pt idx="249">
                  <c:v>12.672000000000002</c:v>
                </c:pt>
                <c:pt idx="250">
                  <c:v>12.57</c:v>
                </c:pt>
                <c:pt idx="251">
                  <c:v>12.465000000000067</c:v>
                </c:pt>
                <c:pt idx="252">
                  <c:v>12.366000000000026</c:v>
                </c:pt>
                <c:pt idx="253">
                  <c:v>12.267000000000001</c:v>
                </c:pt>
                <c:pt idx="254">
                  <c:v>12.172000000000002</c:v>
                </c:pt>
                <c:pt idx="255">
                  <c:v>12.077</c:v>
                </c:pt>
                <c:pt idx="256">
                  <c:v>11.981</c:v>
                </c:pt>
                <c:pt idx="257">
                  <c:v>11.886000000000006</c:v>
                </c:pt>
                <c:pt idx="258">
                  <c:v>11.793000000000001</c:v>
                </c:pt>
                <c:pt idx="259">
                  <c:v>11.702</c:v>
                </c:pt>
                <c:pt idx="260">
                  <c:v>11.61</c:v>
                </c:pt>
                <c:pt idx="261">
                  <c:v>11.524000000000001</c:v>
                </c:pt>
                <c:pt idx="262">
                  <c:v>11.441000000000001</c:v>
                </c:pt>
                <c:pt idx="263">
                  <c:v>11.360000000000024</c:v>
                </c:pt>
                <c:pt idx="264">
                  <c:v>11.285</c:v>
                </c:pt>
                <c:pt idx="265">
                  <c:v>11.21</c:v>
                </c:pt>
                <c:pt idx="266">
                  <c:v>11.138</c:v>
                </c:pt>
                <c:pt idx="267">
                  <c:v>11.07</c:v>
                </c:pt>
                <c:pt idx="268">
                  <c:v>11.005000000000004</c:v>
                </c:pt>
                <c:pt idx="269">
                  <c:v>10.942</c:v>
                </c:pt>
                <c:pt idx="270">
                  <c:v>10.882000000000026</c:v>
                </c:pt>
                <c:pt idx="271">
                  <c:v>10.824</c:v>
                </c:pt>
                <c:pt idx="272">
                  <c:v>10.769</c:v>
                </c:pt>
                <c:pt idx="273">
                  <c:v>10.716000000000001</c:v>
                </c:pt>
                <c:pt idx="274">
                  <c:v>10.665000000000004</c:v>
                </c:pt>
                <c:pt idx="275">
                  <c:v>10.618</c:v>
                </c:pt>
                <c:pt idx="276">
                  <c:v>10.575000000000006</c:v>
                </c:pt>
                <c:pt idx="277">
                  <c:v>10.534000000000001</c:v>
                </c:pt>
                <c:pt idx="278">
                  <c:v>10.497</c:v>
                </c:pt>
                <c:pt idx="279">
                  <c:v>10.461</c:v>
                </c:pt>
                <c:pt idx="280">
                  <c:v>10.424000000000001</c:v>
                </c:pt>
                <c:pt idx="281">
                  <c:v>10.392000000000024</c:v>
                </c:pt>
                <c:pt idx="282">
                  <c:v>10.360000000000024</c:v>
                </c:pt>
                <c:pt idx="283">
                  <c:v>10.33</c:v>
                </c:pt>
                <c:pt idx="284">
                  <c:v>10.301</c:v>
                </c:pt>
                <c:pt idx="285">
                  <c:v>10.274000000000001</c:v>
                </c:pt>
                <c:pt idx="286">
                  <c:v>10.247</c:v>
                </c:pt>
                <c:pt idx="287">
                  <c:v>10.222</c:v>
                </c:pt>
                <c:pt idx="288">
                  <c:v>10.196</c:v>
                </c:pt>
                <c:pt idx="289">
                  <c:v>10.174000000000001</c:v>
                </c:pt>
                <c:pt idx="290">
                  <c:v>10.152000000000006</c:v>
                </c:pt>
                <c:pt idx="291">
                  <c:v>10.132</c:v>
                </c:pt>
                <c:pt idx="292">
                  <c:v>10.113</c:v>
                </c:pt>
                <c:pt idx="293">
                  <c:v>10.097</c:v>
                </c:pt>
                <c:pt idx="294">
                  <c:v>10.081</c:v>
                </c:pt>
                <c:pt idx="295">
                  <c:v>10.066000000000004</c:v>
                </c:pt>
                <c:pt idx="296">
                  <c:v>10.052000000000024</c:v>
                </c:pt>
                <c:pt idx="297">
                  <c:v>10.038</c:v>
                </c:pt>
                <c:pt idx="298">
                  <c:v>10.025</c:v>
                </c:pt>
                <c:pt idx="299">
                  <c:v>10.01</c:v>
                </c:pt>
                <c:pt idx="300">
                  <c:v>9.9990000000000006</c:v>
                </c:pt>
                <c:pt idx="301">
                  <c:v>9.99</c:v>
                </c:pt>
                <c:pt idx="302">
                  <c:v>9.9830000000000005</c:v>
                </c:pt>
                <c:pt idx="303">
                  <c:v>9.9750000000000068</c:v>
                </c:pt>
                <c:pt idx="304">
                  <c:v>9.9670000000000005</c:v>
                </c:pt>
                <c:pt idx="305">
                  <c:v>9.9590000000000067</c:v>
                </c:pt>
                <c:pt idx="306">
                  <c:v>9.9520000000000248</c:v>
                </c:pt>
                <c:pt idx="307">
                  <c:v>9.9450000000000003</c:v>
                </c:pt>
                <c:pt idx="308">
                  <c:v>9.9390000000000001</c:v>
                </c:pt>
                <c:pt idx="309">
                  <c:v>9.9320000000000004</c:v>
                </c:pt>
                <c:pt idx="310">
                  <c:v>9.9250000000000007</c:v>
                </c:pt>
                <c:pt idx="311">
                  <c:v>9.9190000000000005</c:v>
                </c:pt>
                <c:pt idx="312">
                  <c:v>9.918000000000001</c:v>
                </c:pt>
                <c:pt idx="313">
                  <c:v>9.9170000000000016</c:v>
                </c:pt>
                <c:pt idx="314">
                  <c:v>9.9150000000000027</c:v>
                </c:pt>
                <c:pt idx="315">
                  <c:v>9.9150000000000027</c:v>
                </c:pt>
                <c:pt idx="316">
                  <c:v>9.9110000000000014</c:v>
                </c:pt>
                <c:pt idx="317">
                  <c:v>9.4310000000000009</c:v>
                </c:pt>
                <c:pt idx="318">
                  <c:v>9.7189999999999994</c:v>
                </c:pt>
                <c:pt idx="319">
                  <c:v>9.9020000000000028</c:v>
                </c:pt>
                <c:pt idx="320">
                  <c:v>9.9790000000000028</c:v>
                </c:pt>
                <c:pt idx="321">
                  <c:v>9.9910000000000014</c:v>
                </c:pt>
                <c:pt idx="322">
                  <c:v>9.9990000000000006</c:v>
                </c:pt>
                <c:pt idx="323">
                  <c:v>10</c:v>
                </c:pt>
                <c:pt idx="324">
                  <c:v>10.001000000000001</c:v>
                </c:pt>
                <c:pt idx="325">
                  <c:v>9.9990000000000006</c:v>
                </c:pt>
                <c:pt idx="326">
                  <c:v>9.9970000000000034</c:v>
                </c:pt>
                <c:pt idx="327">
                  <c:v>9.9930000000000003</c:v>
                </c:pt>
                <c:pt idx="328">
                  <c:v>9.9860000000000007</c:v>
                </c:pt>
                <c:pt idx="329">
                  <c:v>9.9730000000000008</c:v>
                </c:pt>
                <c:pt idx="330">
                  <c:v>9.9270000000000014</c:v>
                </c:pt>
                <c:pt idx="331">
                  <c:v>9.8130000000000006</c:v>
                </c:pt>
                <c:pt idx="332">
                  <c:v>9.6880000000000006</c:v>
                </c:pt>
                <c:pt idx="333">
                  <c:v>9.6310000000000002</c:v>
                </c:pt>
                <c:pt idx="334">
                  <c:v>9.6289999999999996</c:v>
                </c:pt>
                <c:pt idx="335">
                  <c:v>9.6180000000000003</c:v>
                </c:pt>
                <c:pt idx="336">
                  <c:v>9.5910000000000011</c:v>
                </c:pt>
                <c:pt idx="337">
                  <c:v>9.5580000000000016</c:v>
                </c:pt>
                <c:pt idx="338">
                  <c:v>9.5280000000000005</c:v>
                </c:pt>
                <c:pt idx="339">
                  <c:v>9.5080000000000009</c:v>
                </c:pt>
                <c:pt idx="340">
                  <c:v>9.4920000000000027</c:v>
                </c:pt>
                <c:pt idx="341">
                  <c:v>9.4820000000000046</c:v>
                </c:pt>
                <c:pt idx="342">
                  <c:v>9.4690000000000047</c:v>
                </c:pt>
                <c:pt idx="343">
                  <c:v>9.4550000000000267</c:v>
                </c:pt>
                <c:pt idx="344">
                  <c:v>9.44</c:v>
                </c:pt>
                <c:pt idx="345">
                  <c:v>9.4190000000000005</c:v>
                </c:pt>
                <c:pt idx="346">
                  <c:v>9.3930000000000007</c:v>
                </c:pt>
                <c:pt idx="347">
                  <c:v>9.3660000000000068</c:v>
                </c:pt>
                <c:pt idx="348">
                  <c:v>9.3360000000000003</c:v>
                </c:pt>
                <c:pt idx="349">
                  <c:v>9.3040000000000003</c:v>
                </c:pt>
                <c:pt idx="350">
                  <c:v>9.2710000000000008</c:v>
                </c:pt>
                <c:pt idx="351">
                  <c:v>9.2379999999999995</c:v>
                </c:pt>
                <c:pt idx="352">
                  <c:v>9.2110000000000003</c:v>
                </c:pt>
                <c:pt idx="353">
                  <c:v>9.1840000000000011</c:v>
                </c:pt>
                <c:pt idx="354">
                  <c:v>9.1560000000000006</c:v>
                </c:pt>
                <c:pt idx="355">
                  <c:v>9.1289999999999996</c:v>
                </c:pt>
                <c:pt idx="356">
                  <c:v>9.0990000000000002</c:v>
                </c:pt>
                <c:pt idx="357">
                  <c:v>9.0670000000000002</c:v>
                </c:pt>
                <c:pt idx="358">
                  <c:v>9.0330000000000013</c:v>
                </c:pt>
                <c:pt idx="359">
                  <c:v>9.0010000000000012</c:v>
                </c:pt>
                <c:pt idx="360">
                  <c:v>8.9650000000000247</c:v>
                </c:pt>
                <c:pt idx="361">
                  <c:v>8.9280000000000008</c:v>
                </c:pt>
                <c:pt idx="362">
                  <c:v>8.8890000000000047</c:v>
                </c:pt>
                <c:pt idx="363">
                  <c:v>8.8480000000000008</c:v>
                </c:pt>
                <c:pt idx="364">
                  <c:v>8.8080000000000016</c:v>
                </c:pt>
                <c:pt idx="365">
                  <c:v>8.761000000000001</c:v>
                </c:pt>
                <c:pt idx="366">
                  <c:v>8.713000000000001</c:v>
                </c:pt>
                <c:pt idx="367">
                  <c:v>8.6670000000000016</c:v>
                </c:pt>
                <c:pt idx="368">
                  <c:v>8.6170000000000009</c:v>
                </c:pt>
                <c:pt idx="369">
                  <c:v>8.5660000000000007</c:v>
                </c:pt>
                <c:pt idx="370">
                  <c:v>8.516</c:v>
                </c:pt>
                <c:pt idx="371">
                  <c:v>8.4620000000000068</c:v>
                </c:pt>
                <c:pt idx="372">
                  <c:v>8.4060000000000006</c:v>
                </c:pt>
                <c:pt idx="373">
                  <c:v>8.3460000000000001</c:v>
                </c:pt>
                <c:pt idx="374">
                  <c:v>8.2790000000000017</c:v>
                </c:pt>
                <c:pt idx="375">
                  <c:v>8.2140000000000004</c:v>
                </c:pt>
                <c:pt idx="376">
                  <c:v>8.1440000000000001</c:v>
                </c:pt>
                <c:pt idx="377">
                  <c:v>8.0710000000000015</c:v>
                </c:pt>
                <c:pt idx="378">
                  <c:v>7.9930000000000003</c:v>
                </c:pt>
                <c:pt idx="379">
                  <c:v>7.9119999999999999</c:v>
                </c:pt>
                <c:pt idx="380">
                  <c:v>7.8319999999999999</c:v>
                </c:pt>
                <c:pt idx="381">
                  <c:v>7.75</c:v>
                </c:pt>
                <c:pt idx="382">
                  <c:v>7.6669999999999945</c:v>
                </c:pt>
                <c:pt idx="383">
                  <c:v>7.5860000000000003</c:v>
                </c:pt>
                <c:pt idx="384">
                  <c:v>7.508</c:v>
                </c:pt>
                <c:pt idx="385">
                  <c:v>7.4320000000000004</c:v>
                </c:pt>
                <c:pt idx="386">
                  <c:v>7.3569999999999975</c:v>
                </c:pt>
                <c:pt idx="387">
                  <c:v>7.282</c:v>
                </c:pt>
                <c:pt idx="388">
                  <c:v>7.2069999999999999</c:v>
                </c:pt>
                <c:pt idx="389">
                  <c:v>7.1349999999999945</c:v>
                </c:pt>
                <c:pt idx="390">
                  <c:v>7.0659999999999945</c:v>
                </c:pt>
                <c:pt idx="391">
                  <c:v>6.9969999999999999</c:v>
                </c:pt>
                <c:pt idx="392">
                  <c:v>6.9329999999999998</c:v>
                </c:pt>
                <c:pt idx="393">
                  <c:v>6.8689999999999856</c:v>
                </c:pt>
                <c:pt idx="394">
                  <c:v>6.8139999999999965</c:v>
                </c:pt>
                <c:pt idx="395">
                  <c:v>6.7639999999999985</c:v>
                </c:pt>
                <c:pt idx="396">
                  <c:v>6.7139999999999995</c:v>
                </c:pt>
                <c:pt idx="397">
                  <c:v>6.6679999999999655</c:v>
                </c:pt>
                <c:pt idx="398">
                  <c:v>6.6209999999999845</c:v>
                </c:pt>
                <c:pt idx="399">
                  <c:v>6.5750000000000002</c:v>
                </c:pt>
                <c:pt idx="400">
                  <c:v>6.5289999999999955</c:v>
                </c:pt>
                <c:pt idx="401">
                  <c:v>6.4870000000000001</c:v>
                </c:pt>
                <c:pt idx="402">
                  <c:v>6.4459999999999997</c:v>
                </c:pt>
                <c:pt idx="403">
                  <c:v>6.4059999999999997</c:v>
                </c:pt>
                <c:pt idx="404">
                  <c:v>6.37</c:v>
                </c:pt>
                <c:pt idx="405">
                  <c:v>6.335</c:v>
                </c:pt>
                <c:pt idx="406">
                  <c:v>6.2960000000000003</c:v>
                </c:pt>
                <c:pt idx="407">
                  <c:v>6.2619999999999996</c:v>
                </c:pt>
                <c:pt idx="408">
                  <c:v>6.2279999999999855</c:v>
                </c:pt>
                <c:pt idx="409">
                  <c:v>6.1969999999999965</c:v>
                </c:pt>
                <c:pt idx="410">
                  <c:v>6.1639999999999855</c:v>
                </c:pt>
                <c:pt idx="411">
                  <c:v>6.1310000000000002</c:v>
                </c:pt>
                <c:pt idx="412">
                  <c:v>6.1019999999999985</c:v>
                </c:pt>
                <c:pt idx="413">
                  <c:v>6.0709999999999997</c:v>
                </c:pt>
                <c:pt idx="414">
                  <c:v>6.0410000000000004</c:v>
                </c:pt>
                <c:pt idx="415">
                  <c:v>6.0139999999999985</c:v>
                </c:pt>
                <c:pt idx="416">
                  <c:v>5.9870000000000001</c:v>
                </c:pt>
                <c:pt idx="417">
                  <c:v>5.9589999999999996</c:v>
                </c:pt>
                <c:pt idx="418">
                  <c:v>5.9329999999999998</c:v>
                </c:pt>
                <c:pt idx="419">
                  <c:v>5.9109999999999996</c:v>
                </c:pt>
                <c:pt idx="420">
                  <c:v>5.8869999999999996</c:v>
                </c:pt>
                <c:pt idx="421">
                  <c:v>5.8619999999999965</c:v>
                </c:pt>
                <c:pt idx="422">
                  <c:v>5.8380000000000001</c:v>
                </c:pt>
                <c:pt idx="423">
                  <c:v>5.8159999999999945</c:v>
                </c:pt>
                <c:pt idx="424">
                  <c:v>5.7960000000000003</c:v>
                </c:pt>
                <c:pt idx="425">
                  <c:v>5.7729999999999997</c:v>
                </c:pt>
                <c:pt idx="426">
                  <c:v>5.7519999999999998</c:v>
                </c:pt>
                <c:pt idx="427">
                  <c:v>5.7279999999999855</c:v>
                </c:pt>
                <c:pt idx="428">
                  <c:v>5.7069999999999999</c:v>
                </c:pt>
                <c:pt idx="429">
                  <c:v>5.6849999999999845</c:v>
                </c:pt>
                <c:pt idx="430">
                  <c:v>5.6639999999999855</c:v>
                </c:pt>
                <c:pt idx="431">
                  <c:v>5.6439999999999975</c:v>
                </c:pt>
                <c:pt idx="432">
                  <c:v>5.6229999999999745</c:v>
                </c:pt>
                <c:pt idx="433">
                  <c:v>5.6069999999999975</c:v>
                </c:pt>
                <c:pt idx="434">
                  <c:v>5.5890000000000004</c:v>
                </c:pt>
                <c:pt idx="435">
                  <c:v>5.5739999999999998</c:v>
                </c:pt>
                <c:pt idx="436">
                  <c:v>5.556</c:v>
                </c:pt>
                <c:pt idx="437">
                  <c:v>5.5389999999999997</c:v>
                </c:pt>
                <c:pt idx="438">
                  <c:v>5.5219999999999985</c:v>
                </c:pt>
                <c:pt idx="439">
                  <c:v>5.5049999999999955</c:v>
                </c:pt>
                <c:pt idx="440">
                  <c:v>5.4939999999999998</c:v>
                </c:pt>
                <c:pt idx="441">
                  <c:v>5.4829999999999997</c:v>
                </c:pt>
                <c:pt idx="442">
                  <c:v>5.4710000000000134</c:v>
                </c:pt>
                <c:pt idx="443">
                  <c:v>5.4610000000000003</c:v>
                </c:pt>
                <c:pt idx="444">
                  <c:v>5.4539999999999997</c:v>
                </c:pt>
                <c:pt idx="445">
                  <c:v>5.4459999999999997</c:v>
                </c:pt>
                <c:pt idx="446">
                  <c:v>5.44</c:v>
                </c:pt>
                <c:pt idx="447">
                  <c:v>5.4349999999999996</c:v>
                </c:pt>
                <c:pt idx="448">
                  <c:v>5.4279999999999955</c:v>
                </c:pt>
                <c:pt idx="449">
                  <c:v>5.4210000000000003</c:v>
                </c:pt>
                <c:pt idx="450">
                  <c:v>5.4160000000000004</c:v>
                </c:pt>
                <c:pt idx="451">
                  <c:v>5.4160000000000004</c:v>
                </c:pt>
                <c:pt idx="452">
                  <c:v>5.4160000000000004</c:v>
                </c:pt>
                <c:pt idx="453">
                  <c:v>5.4119999999999999</c:v>
                </c:pt>
                <c:pt idx="454">
                  <c:v>5.4109999999999996</c:v>
                </c:pt>
                <c:pt idx="455">
                  <c:v>5.41</c:v>
                </c:pt>
                <c:pt idx="456">
                  <c:v>5.41</c:v>
                </c:pt>
                <c:pt idx="457">
                  <c:v>5.4089999999999998</c:v>
                </c:pt>
                <c:pt idx="458">
                  <c:v>5.4080000000000004</c:v>
                </c:pt>
                <c:pt idx="459">
                  <c:v>5.4109999999999996</c:v>
                </c:pt>
                <c:pt idx="460">
                  <c:v>5.41</c:v>
                </c:pt>
                <c:pt idx="461">
                  <c:v>5.4109999999999996</c:v>
                </c:pt>
                <c:pt idx="462">
                  <c:v>5.4139999999999997</c:v>
                </c:pt>
                <c:pt idx="463">
                  <c:v>5.4169999999999998</c:v>
                </c:pt>
                <c:pt idx="464">
                  <c:v>5.4189999999999996</c:v>
                </c:pt>
                <c:pt idx="465">
                  <c:v>5.4189999999999996</c:v>
                </c:pt>
                <c:pt idx="466">
                  <c:v>5.4210000000000003</c:v>
                </c:pt>
                <c:pt idx="467">
                  <c:v>5.4249999999999945</c:v>
                </c:pt>
                <c:pt idx="468">
                  <c:v>5.4290000000000003</c:v>
                </c:pt>
                <c:pt idx="469">
                  <c:v>5.4329999999999998</c:v>
                </c:pt>
                <c:pt idx="470">
                  <c:v>5.4349999999999996</c:v>
                </c:pt>
                <c:pt idx="471">
                  <c:v>5.4370000000000003</c:v>
                </c:pt>
                <c:pt idx="472">
                  <c:v>5.444</c:v>
                </c:pt>
                <c:pt idx="473">
                  <c:v>5.452</c:v>
                </c:pt>
                <c:pt idx="474">
                  <c:v>5.4580000000000002</c:v>
                </c:pt>
                <c:pt idx="475">
                  <c:v>5.4669999999999996</c:v>
                </c:pt>
                <c:pt idx="476">
                  <c:v>5.4749999999999996</c:v>
                </c:pt>
                <c:pt idx="477">
                  <c:v>5.4850000000000003</c:v>
                </c:pt>
                <c:pt idx="478">
                  <c:v>5.4930000000000003</c:v>
                </c:pt>
                <c:pt idx="479">
                  <c:v>5.4980000000000002</c:v>
                </c:pt>
                <c:pt idx="480">
                  <c:v>5.5049999999999955</c:v>
                </c:pt>
                <c:pt idx="481">
                  <c:v>5.5090000000000003</c:v>
                </c:pt>
                <c:pt idx="482">
                  <c:v>5.516</c:v>
                </c:pt>
                <c:pt idx="483">
                  <c:v>5.5219999999999985</c:v>
                </c:pt>
                <c:pt idx="484">
                  <c:v>5.5309999999999997</c:v>
                </c:pt>
              </c:numCache>
            </c:numRef>
          </c:yVal>
          <c:smooth val="1"/>
        </c:ser>
        <c:ser>
          <c:idx val="1"/>
          <c:order val="1"/>
          <c:tx>
            <c:v>b</c:v>
          </c:tx>
          <c:marker>
            <c:symbol val="none"/>
          </c:marker>
          <c:xVal>
            <c:numRef>
              <c:f>Hoja1!$F$2:$F$570</c:f>
              <c:numCache>
                <c:formatCode>General</c:formatCode>
                <c:ptCount val="569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</c:numCache>
            </c:numRef>
          </c:xVal>
          <c:yVal>
            <c:numRef>
              <c:f>Hoja1!$G$2:$G$570</c:f>
              <c:numCache>
                <c:formatCode>General</c:formatCode>
                <c:ptCount val="569"/>
                <c:pt idx="0">
                  <c:v>7.0750000000000002</c:v>
                </c:pt>
                <c:pt idx="1">
                  <c:v>7.0709999999999997</c:v>
                </c:pt>
                <c:pt idx="2">
                  <c:v>7.0720000000000001</c:v>
                </c:pt>
                <c:pt idx="3">
                  <c:v>7.0739999999999998</c:v>
                </c:pt>
                <c:pt idx="4">
                  <c:v>7.08</c:v>
                </c:pt>
                <c:pt idx="5">
                  <c:v>7.0810000000000004</c:v>
                </c:pt>
                <c:pt idx="6">
                  <c:v>7.0819999999999999</c:v>
                </c:pt>
                <c:pt idx="7">
                  <c:v>7.0810000000000004</c:v>
                </c:pt>
                <c:pt idx="8">
                  <c:v>7.08</c:v>
                </c:pt>
                <c:pt idx="9">
                  <c:v>7.0750000000000002</c:v>
                </c:pt>
                <c:pt idx="10">
                  <c:v>7.0709999999999997</c:v>
                </c:pt>
                <c:pt idx="11">
                  <c:v>7.0709999999999997</c:v>
                </c:pt>
                <c:pt idx="12">
                  <c:v>7.0730000000000004</c:v>
                </c:pt>
                <c:pt idx="13">
                  <c:v>7.0730000000000004</c:v>
                </c:pt>
                <c:pt idx="14">
                  <c:v>7.0750000000000002</c:v>
                </c:pt>
                <c:pt idx="15">
                  <c:v>7.0750000000000002</c:v>
                </c:pt>
                <c:pt idx="16">
                  <c:v>7.0759999999999996</c:v>
                </c:pt>
                <c:pt idx="17">
                  <c:v>7.08</c:v>
                </c:pt>
                <c:pt idx="18">
                  <c:v>7.0830000000000002</c:v>
                </c:pt>
                <c:pt idx="19">
                  <c:v>7.0839999999999996</c:v>
                </c:pt>
                <c:pt idx="20">
                  <c:v>7.085</c:v>
                </c:pt>
                <c:pt idx="21">
                  <c:v>7.0830000000000002</c:v>
                </c:pt>
                <c:pt idx="22">
                  <c:v>7.0880000000000001</c:v>
                </c:pt>
                <c:pt idx="23">
                  <c:v>7.0890000000000004</c:v>
                </c:pt>
                <c:pt idx="24">
                  <c:v>7.0869999999999997</c:v>
                </c:pt>
                <c:pt idx="25">
                  <c:v>7.0830000000000002</c:v>
                </c:pt>
                <c:pt idx="26">
                  <c:v>7.08</c:v>
                </c:pt>
                <c:pt idx="27">
                  <c:v>7.0789999999999997</c:v>
                </c:pt>
                <c:pt idx="28">
                  <c:v>7.0819999999999999</c:v>
                </c:pt>
                <c:pt idx="29">
                  <c:v>7.085</c:v>
                </c:pt>
                <c:pt idx="30">
                  <c:v>7.085</c:v>
                </c:pt>
                <c:pt idx="31">
                  <c:v>7.0860000000000003</c:v>
                </c:pt>
                <c:pt idx="32">
                  <c:v>7.09</c:v>
                </c:pt>
                <c:pt idx="33">
                  <c:v>7.0949999999999855</c:v>
                </c:pt>
                <c:pt idx="34">
                  <c:v>7.1</c:v>
                </c:pt>
                <c:pt idx="35">
                  <c:v>7.101</c:v>
                </c:pt>
                <c:pt idx="36">
                  <c:v>7.1049999999999756</c:v>
                </c:pt>
                <c:pt idx="37">
                  <c:v>7.1059999999999945</c:v>
                </c:pt>
                <c:pt idx="38">
                  <c:v>7.1099999999999985</c:v>
                </c:pt>
                <c:pt idx="39">
                  <c:v>7.1139999999999946</c:v>
                </c:pt>
                <c:pt idx="40">
                  <c:v>7.1159999999999846</c:v>
                </c:pt>
                <c:pt idx="41">
                  <c:v>7.1179999999999755</c:v>
                </c:pt>
                <c:pt idx="42">
                  <c:v>7.1169999999999956</c:v>
                </c:pt>
                <c:pt idx="43">
                  <c:v>7.1159999999999846</c:v>
                </c:pt>
                <c:pt idx="44">
                  <c:v>7.1139999999999946</c:v>
                </c:pt>
                <c:pt idx="45">
                  <c:v>7.1149999999999745</c:v>
                </c:pt>
                <c:pt idx="46">
                  <c:v>7.1169999999999956</c:v>
                </c:pt>
                <c:pt idx="47">
                  <c:v>7.1169999999999956</c:v>
                </c:pt>
                <c:pt idx="48">
                  <c:v>7.1169999999999956</c:v>
                </c:pt>
                <c:pt idx="49">
                  <c:v>7.1159999999999846</c:v>
                </c:pt>
                <c:pt idx="50">
                  <c:v>7.1169999999999956</c:v>
                </c:pt>
                <c:pt idx="51">
                  <c:v>7.1179999999999755</c:v>
                </c:pt>
                <c:pt idx="52">
                  <c:v>7.1189999999999856</c:v>
                </c:pt>
                <c:pt idx="53">
                  <c:v>7.1189999999999856</c:v>
                </c:pt>
                <c:pt idx="54">
                  <c:v>7.1189999999999856</c:v>
                </c:pt>
                <c:pt idx="55">
                  <c:v>7.1209999999999845</c:v>
                </c:pt>
                <c:pt idx="56">
                  <c:v>7.1249999999999645</c:v>
                </c:pt>
                <c:pt idx="57">
                  <c:v>7.1259999999999755</c:v>
                </c:pt>
                <c:pt idx="58">
                  <c:v>7.1259999999999755</c:v>
                </c:pt>
                <c:pt idx="59">
                  <c:v>7.1279999999999655</c:v>
                </c:pt>
                <c:pt idx="60">
                  <c:v>7.1259999999999755</c:v>
                </c:pt>
                <c:pt idx="61">
                  <c:v>7.1229999999999745</c:v>
                </c:pt>
                <c:pt idx="62">
                  <c:v>7.1199999999999966</c:v>
                </c:pt>
                <c:pt idx="63">
                  <c:v>7.1199999999999966</c:v>
                </c:pt>
                <c:pt idx="64">
                  <c:v>7.1189999999999856</c:v>
                </c:pt>
                <c:pt idx="65">
                  <c:v>7.1209999999999845</c:v>
                </c:pt>
                <c:pt idx="66">
                  <c:v>7.1239999999999855</c:v>
                </c:pt>
                <c:pt idx="67">
                  <c:v>7.1249999999999645</c:v>
                </c:pt>
                <c:pt idx="68">
                  <c:v>7.1259999999999755</c:v>
                </c:pt>
                <c:pt idx="69">
                  <c:v>7.1289999999999845</c:v>
                </c:pt>
                <c:pt idx="70">
                  <c:v>7.133</c:v>
                </c:pt>
                <c:pt idx="71">
                  <c:v>7.1369999999999996</c:v>
                </c:pt>
                <c:pt idx="72">
                  <c:v>7.1429999999999945</c:v>
                </c:pt>
                <c:pt idx="73">
                  <c:v>7.1479999999999855</c:v>
                </c:pt>
                <c:pt idx="74">
                  <c:v>7.1529999999999845</c:v>
                </c:pt>
                <c:pt idx="75">
                  <c:v>7.1559999999999855</c:v>
                </c:pt>
                <c:pt idx="76">
                  <c:v>7.1579999999999755</c:v>
                </c:pt>
                <c:pt idx="77">
                  <c:v>7.1579999999999755</c:v>
                </c:pt>
                <c:pt idx="78">
                  <c:v>7.1629999999999745</c:v>
                </c:pt>
                <c:pt idx="79">
                  <c:v>7.1639999999999855</c:v>
                </c:pt>
                <c:pt idx="80">
                  <c:v>7.1659999999999755</c:v>
                </c:pt>
                <c:pt idx="81">
                  <c:v>7.1659999999999755</c:v>
                </c:pt>
                <c:pt idx="82">
                  <c:v>7.1649999999999645</c:v>
                </c:pt>
                <c:pt idx="83">
                  <c:v>7.1639999999999855</c:v>
                </c:pt>
                <c:pt idx="84">
                  <c:v>7.1619999999999955</c:v>
                </c:pt>
                <c:pt idx="85">
                  <c:v>7.1609999999999845</c:v>
                </c:pt>
                <c:pt idx="86">
                  <c:v>7.1569999999999965</c:v>
                </c:pt>
                <c:pt idx="87">
                  <c:v>7.1549999999999745</c:v>
                </c:pt>
                <c:pt idx="88">
                  <c:v>7.1539999999999955</c:v>
                </c:pt>
                <c:pt idx="89">
                  <c:v>7.1539999999999955</c:v>
                </c:pt>
                <c:pt idx="90">
                  <c:v>7.1529999999999845</c:v>
                </c:pt>
                <c:pt idx="91">
                  <c:v>7.1529999999999845</c:v>
                </c:pt>
                <c:pt idx="92">
                  <c:v>7.1529999999999845</c:v>
                </c:pt>
                <c:pt idx="93">
                  <c:v>7.1519999999999975</c:v>
                </c:pt>
                <c:pt idx="94">
                  <c:v>7.1529999999999845</c:v>
                </c:pt>
                <c:pt idx="95">
                  <c:v>7.1549999999999745</c:v>
                </c:pt>
                <c:pt idx="96">
                  <c:v>7.1559999999999855</c:v>
                </c:pt>
                <c:pt idx="97">
                  <c:v>7.1579999999999755</c:v>
                </c:pt>
                <c:pt idx="98">
                  <c:v>7.1579999999999755</c:v>
                </c:pt>
                <c:pt idx="99">
                  <c:v>7.1579999999999755</c:v>
                </c:pt>
                <c:pt idx="100">
                  <c:v>7.1599999999999975</c:v>
                </c:pt>
                <c:pt idx="101">
                  <c:v>7.1629999999999745</c:v>
                </c:pt>
                <c:pt idx="102">
                  <c:v>7.1649999999999645</c:v>
                </c:pt>
                <c:pt idx="103">
                  <c:v>7.1639999999999855</c:v>
                </c:pt>
                <c:pt idx="104">
                  <c:v>7.1639999999999855</c:v>
                </c:pt>
                <c:pt idx="105">
                  <c:v>7.1659999999999755</c:v>
                </c:pt>
                <c:pt idx="106">
                  <c:v>7.1679999999999655</c:v>
                </c:pt>
                <c:pt idx="107">
                  <c:v>7.17</c:v>
                </c:pt>
                <c:pt idx="108">
                  <c:v>7.173</c:v>
                </c:pt>
                <c:pt idx="109">
                  <c:v>7.1739999999999995</c:v>
                </c:pt>
                <c:pt idx="110">
                  <c:v>7.1749999999999945</c:v>
                </c:pt>
                <c:pt idx="111">
                  <c:v>7.1769999999999996</c:v>
                </c:pt>
                <c:pt idx="112">
                  <c:v>7.1779999999999955</c:v>
                </c:pt>
                <c:pt idx="113">
                  <c:v>7.1819999999999995</c:v>
                </c:pt>
                <c:pt idx="114">
                  <c:v>7.1829999999999945</c:v>
                </c:pt>
                <c:pt idx="115">
                  <c:v>7.1859999999999955</c:v>
                </c:pt>
                <c:pt idx="116">
                  <c:v>7.1869999999999985</c:v>
                </c:pt>
                <c:pt idx="117">
                  <c:v>7.1890000000000001</c:v>
                </c:pt>
                <c:pt idx="118">
                  <c:v>7.1909999999999945</c:v>
                </c:pt>
                <c:pt idx="119">
                  <c:v>7.1909999999999945</c:v>
                </c:pt>
                <c:pt idx="120">
                  <c:v>7.1929999999999845</c:v>
                </c:pt>
                <c:pt idx="121">
                  <c:v>7.1939999999999955</c:v>
                </c:pt>
                <c:pt idx="122">
                  <c:v>7.1939999999999955</c:v>
                </c:pt>
                <c:pt idx="123">
                  <c:v>7.1949999999999745</c:v>
                </c:pt>
                <c:pt idx="124">
                  <c:v>7.1969999999999965</c:v>
                </c:pt>
                <c:pt idx="125">
                  <c:v>7.1989999999999945</c:v>
                </c:pt>
                <c:pt idx="126">
                  <c:v>7.2009999999999996</c:v>
                </c:pt>
                <c:pt idx="127">
                  <c:v>7.202</c:v>
                </c:pt>
                <c:pt idx="128">
                  <c:v>7.2060000000000004</c:v>
                </c:pt>
                <c:pt idx="129">
                  <c:v>7.2069999999999999</c:v>
                </c:pt>
                <c:pt idx="130">
                  <c:v>7.2060000000000004</c:v>
                </c:pt>
                <c:pt idx="131">
                  <c:v>7.2039999999999997</c:v>
                </c:pt>
                <c:pt idx="132">
                  <c:v>7.2060000000000004</c:v>
                </c:pt>
                <c:pt idx="133">
                  <c:v>7.2080000000000002</c:v>
                </c:pt>
                <c:pt idx="134">
                  <c:v>7.2080000000000002</c:v>
                </c:pt>
                <c:pt idx="135">
                  <c:v>7.21</c:v>
                </c:pt>
                <c:pt idx="136">
                  <c:v>7.2119999999999997</c:v>
                </c:pt>
                <c:pt idx="137">
                  <c:v>7.2139999999999995</c:v>
                </c:pt>
                <c:pt idx="138">
                  <c:v>7.2139999999999995</c:v>
                </c:pt>
                <c:pt idx="139">
                  <c:v>7.2169999999999996</c:v>
                </c:pt>
                <c:pt idx="140">
                  <c:v>7.22</c:v>
                </c:pt>
                <c:pt idx="141">
                  <c:v>7.2239999999999975</c:v>
                </c:pt>
                <c:pt idx="142">
                  <c:v>7.226</c:v>
                </c:pt>
                <c:pt idx="143">
                  <c:v>7.2290000000000001</c:v>
                </c:pt>
                <c:pt idx="144">
                  <c:v>7.23</c:v>
                </c:pt>
                <c:pt idx="145">
                  <c:v>7.2290000000000001</c:v>
                </c:pt>
                <c:pt idx="146">
                  <c:v>7.23</c:v>
                </c:pt>
                <c:pt idx="147">
                  <c:v>7.23</c:v>
                </c:pt>
                <c:pt idx="148">
                  <c:v>7.23</c:v>
                </c:pt>
                <c:pt idx="149">
                  <c:v>7.2329999999999997</c:v>
                </c:pt>
                <c:pt idx="150">
                  <c:v>7.2370000000000001</c:v>
                </c:pt>
                <c:pt idx="151">
                  <c:v>7.242</c:v>
                </c:pt>
                <c:pt idx="152">
                  <c:v>7.2450000000000001</c:v>
                </c:pt>
                <c:pt idx="153">
                  <c:v>7.25</c:v>
                </c:pt>
                <c:pt idx="154">
                  <c:v>7.2530000000000001</c:v>
                </c:pt>
                <c:pt idx="155">
                  <c:v>7.2539999999999996</c:v>
                </c:pt>
                <c:pt idx="156">
                  <c:v>7.2569999999999997</c:v>
                </c:pt>
                <c:pt idx="157">
                  <c:v>7.2619999999999996</c:v>
                </c:pt>
                <c:pt idx="158">
                  <c:v>7.2639999999999985</c:v>
                </c:pt>
                <c:pt idx="159">
                  <c:v>7.266</c:v>
                </c:pt>
                <c:pt idx="160">
                  <c:v>7.2679999999999945</c:v>
                </c:pt>
                <c:pt idx="161">
                  <c:v>7.2700000000000014</c:v>
                </c:pt>
                <c:pt idx="162">
                  <c:v>7.274</c:v>
                </c:pt>
                <c:pt idx="163">
                  <c:v>7.2750000000000004</c:v>
                </c:pt>
                <c:pt idx="164">
                  <c:v>7.2779999999999996</c:v>
                </c:pt>
                <c:pt idx="165">
                  <c:v>7.28</c:v>
                </c:pt>
                <c:pt idx="166">
                  <c:v>7.282</c:v>
                </c:pt>
                <c:pt idx="167">
                  <c:v>7.282</c:v>
                </c:pt>
                <c:pt idx="168">
                  <c:v>7.2830000000000004</c:v>
                </c:pt>
                <c:pt idx="169">
                  <c:v>7.282</c:v>
                </c:pt>
                <c:pt idx="170">
                  <c:v>7.2809999999999997</c:v>
                </c:pt>
                <c:pt idx="171">
                  <c:v>7.2809999999999997</c:v>
                </c:pt>
                <c:pt idx="172">
                  <c:v>7.28</c:v>
                </c:pt>
                <c:pt idx="173">
                  <c:v>7.2789999999999999</c:v>
                </c:pt>
                <c:pt idx="174">
                  <c:v>7.2789999999999999</c:v>
                </c:pt>
                <c:pt idx="175">
                  <c:v>7.2809999999999997</c:v>
                </c:pt>
                <c:pt idx="176">
                  <c:v>7.2830000000000004</c:v>
                </c:pt>
                <c:pt idx="177">
                  <c:v>7.282</c:v>
                </c:pt>
                <c:pt idx="178">
                  <c:v>7.2789999999999999</c:v>
                </c:pt>
                <c:pt idx="179">
                  <c:v>7.2770000000000001</c:v>
                </c:pt>
                <c:pt idx="180">
                  <c:v>7.2750000000000004</c:v>
                </c:pt>
                <c:pt idx="181">
                  <c:v>7.274</c:v>
                </c:pt>
                <c:pt idx="182">
                  <c:v>7.2709999999999999</c:v>
                </c:pt>
                <c:pt idx="183">
                  <c:v>7.2690000000000001</c:v>
                </c:pt>
                <c:pt idx="184">
                  <c:v>7.2669999999999995</c:v>
                </c:pt>
                <c:pt idx="185">
                  <c:v>7.2629999999999955</c:v>
                </c:pt>
                <c:pt idx="186">
                  <c:v>7.2590000000000003</c:v>
                </c:pt>
                <c:pt idx="187">
                  <c:v>7.2549999999999955</c:v>
                </c:pt>
                <c:pt idx="188">
                  <c:v>7.2510000000000003</c:v>
                </c:pt>
                <c:pt idx="189">
                  <c:v>7.2460000000000004</c:v>
                </c:pt>
                <c:pt idx="190">
                  <c:v>7.2409999999999997</c:v>
                </c:pt>
                <c:pt idx="191">
                  <c:v>7.2359999999999998</c:v>
                </c:pt>
                <c:pt idx="192">
                  <c:v>7.23</c:v>
                </c:pt>
                <c:pt idx="193">
                  <c:v>7.2249999999999845</c:v>
                </c:pt>
                <c:pt idx="194">
                  <c:v>7.2219999999999995</c:v>
                </c:pt>
                <c:pt idx="195">
                  <c:v>7.218</c:v>
                </c:pt>
                <c:pt idx="196">
                  <c:v>7.2160000000000002</c:v>
                </c:pt>
                <c:pt idx="197">
                  <c:v>7.2110000000000003</c:v>
                </c:pt>
                <c:pt idx="198">
                  <c:v>7.2069999999999999</c:v>
                </c:pt>
                <c:pt idx="199">
                  <c:v>7.2030000000000003</c:v>
                </c:pt>
                <c:pt idx="200">
                  <c:v>7.2009999999999996</c:v>
                </c:pt>
                <c:pt idx="201">
                  <c:v>7.1949999999999745</c:v>
                </c:pt>
                <c:pt idx="202">
                  <c:v>7.1919999999999975</c:v>
                </c:pt>
                <c:pt idx="203">
                  <c:v>7.1899999999999995</c:v>
                </c:pt>
                <c:pt idx="204">
                  <c:v>7.1869999999999985</c:v>
                </c:pt>
                <c:pt idx="205">
                  <c:v>7.1839999999999975</c:v>
                </c:pt>
                <c:pt idx="206">
                  <c:v>7.1839999999999975</c:v>
                </c:pt>
                <c:pt idx="207">
                  <c:v>7.1829999999999945</c:v>
                </c:pt>
                <c:pt idx="208">
                  <c:v>7.1790000000000003</c:v>
                </c:pt>
                <c:pt idx="209">
                  <c:v>7.1769999999999996</c:v>
                </c:pt>
                <c:pt idx="210">
                  <c:v>7.1760000000000002</c:v>
                </c:pt>
                <c:pt idx="211">
                  <c:v>7.173</c:v>
                </c:pt>
                <c:pt idx="212">
                  <c:v>7.1719999999999997</c:v>
                </c:pt>
                <c:pt idx="213">
                  <c:v>7.17</c:v>
                </c:pt>
                <c:pt idx="214">
                  <c:v>7.17</c:v>
                </c:pt>
                <c:pt idx="215">
                  <c:v>7.1649999999999645</c:v>
                </c:pt>
                <c:pt idx="216">
                  <c:v>7.1649999999999645</c:v>
                </c:pt>
                <c:pt idx="217">
                  <c:v>7.1649999999999645</c:v>
                </c:pt>
                <c:pt idx="218">
                  <c:v>7.1649999999999645</c:v>
                </c:pt>
                <c:pt idx="219">
                  <c:v>7.1629999999999745</c:v>
                </c:pt>
                <c:pt idx="220">
                  <c:v>7.1629999999999745</c:v>
                </c:pt>
                <c:pt idx="221">
                  <c:v>7.1639999999999855</c:v>
                </c:pt>
                <c:pt idx="222">
                  <c:v>7.1679999999999655</c:v>
                </c:pt>
                <c:pt idx="223">
                  <c:v>7.1710000000000003</c:v>
                </c:pt>
                <c:pt idx="224">
                  <c:v>7.1769999999999996</c:v>
                </c:pt>
                <c:pt idx="225">
                  <c:v>7.1829999999999945</c:v>
                </c:pt>
                <c:pt idx="226">
                  <c:v>7.1859999999999955</c:v>
                </c:pt>
                <c:pt idx="227">
                  <c:v>7.1899999999999995</c:v>
                </c:pt>
                <c:pt idx="228">
                  <c:v>7.1929999999999845</c:v>
                </c:pt>
                <c:pt idx="229">
                  <c:v>7.1969999999999965</c:v>
                </c:pt>
                <c:pt idx="230">
                  <c:v>7.2039999999999997</c:v>
                </c:pt>
                <c:pt idx="231">
                  <c:v>7.2119999999999997</c:v>
                </c:pt>
                <c:pt idx="232">
                  <c:v>7.2210000000000001</c:v>
                </c:pt>
                <c:pt idx="233">
                  <c:v>7.226</c:v>
                </c:pt>
                <c:pt idx="234">
                  <c:v>7.2309999999999999</c:v>
                </c:pt>
                <c:pt idx="235">
                  <c:v>7.2409999999999997</c:v>
                </c:pt>
                <c:pt idx="236">
                  <c:v>7.2480000000000002</c:v>
                </c:pt>
                <c:pt idx="237">
                  <c:v>7.2560000000000002</c:v>
                </c:pt>
                <c:pt idx="238">
                  <c:v>7.2679999999999945</c:v>
                </c:pt>
                <c:pt idx="239">
                  <c:v>7.28</c:v>
                </c:pt>
                <c:pt idx="240">
                  <c:v>7.2930000000000001</c:v>
                </c:pt>
                <c:pt idx="241">
                  <c:v>7.306</c:v>
                </c:pt>
                <c:pt idx="242">
                  <c:v>7.3199999999999985</c:v>
                </c:pt>
                <c:pt idx="243">
                  <c:v>7.3330000000000002</c:v>
                </c:pt>
                <c:pt idx="244">
                  <c:v>7.3479999999999945</c:v>
                </c:pt>
                <c:pt idx="245">
                  <c:v>7.3619999999999965</c:v>
                </c:pt>
                <c:pt idx="246">
                  <c:v>7.3760000000000003</c:v>
                </c:pt>
                <c:pt idx="247">
                  <c:v>7.39</c:v>
                </c:pt>
                <c:pt idx="248">
                  <c:v>7.4080000000000004</c:v>
                </c:pt>
                <c:pt idx="249">
                  <c:v>7.4239999999999995</c:v>
                </c:pt>
                <c:pt idx="250">
                  <c:v>7.4390000000000134</c:v>
                </c:pt>
                <c:pt idx="251">
                  <c:v>7.4580000000000002</c:v>
                </c:pt>
                <c:pt idx="252">
                  <c:v>7.4760000000000124</c:v>
                </c:pt>
                <c:pt idx="253">
                  <c:v>7.4939999999999998</c:v>
                </c:pt>
                <c:pt idx="254">
                  <c:v>7.5110000000000001</c:v>
                </c:pt>
                <c:pt idx="255">
                  <c:v>7.5269999999999975</c:v>
                </c:pt>
                <c:pt idx="256">
                  <c:v>7.5439999999999996</c:v>
                </c:pt>
                <c:pt idx="257">
                  <c:v>7.5619999999999985</c:v>
                </c:pt>
                <c:pt idx="258">
                  <c:v>7.5830000000000002</c:v>
                </c:pt>
                <c:pt idx="259">
                  <c:v>7.601</c:v>
                </c:pt>
                <c:pt idx="260">
                  <c:v>7.6209999999999845</c:v>
                </c:pt>
                <c:pt idx="261">
                  <c:v>7.6439999999999975</c:v>
                </c:pt>
                <c:pt idx="262">
                  <c:v>7.6669999999999945</c:v>
                </c:pt>
                <c:pt idx="263">
                  <c:v>7.6909999999999945</c:v>
                </c:pt>
                <c:pt idx="264">
                  <c:v>7.7130000000000001</c:v>
                </c:pt>
                <c:pt idx="265">
                  <c:v>7.7359999999999998</c:v>
                </c:pt>
                <c:pt idx="266">
                  <c:v>7.7619999999999996</c:v>
                </c:pt>
                <c:pt idx="267">
                  <c:v>7.7910000000000004</c:v>
                </c:pt>
                <c:pt idx="268">
                  <c:v>7.8159999999999945</c:v>
                </c:pt>
                <c:pt idx="269">
                  <c:v>7.843</c:v>
                </c:pt>
                <c:pt idx="270">
                  <c:v>7.8689999999999856</c:v>
                </c:pt>
                <c:pt idx="271">
                  <c:v>7.8949999999999845</c:v>
                </c:pt>
                <c:pt idx="272">
                  <c:v>7.923</c:v>
                </c:pt>
                <c:pt idx="273">
                  <c:v>7.95</c:v>
                </c:pt>
                <c:pt idx="274">
                  <c:v>7.9790000000000134</c:v>
                </c:pt>
                <c:pt idx="275">
                  <c:v>8.0060000000000002</c:v>
                </c:pt>
                <c:pt idx="276">
                  <c:v>8.0310000000000006</c:v>
                </c:pt>
                <c:pt idx="277">
                  <c:v>8.0580000000000016</c:v>
                </c:pt>
                <c:pt idx="278">
                  <c:v>8.0850000000000026</c:v>
                </c:pt>
                <c:pt idx="279">
                  <c:v>8.1140000000000008</c:v>
                </c:pt>
                <c:pt idx="280">
                  <c:v>8.1429999999999989</c:v>
                </c:pt>
                <c:pt idx="281">
                  <c:v>8.1750000000000007</c:v>
                </c:pt>
                <c:pt idx="282">
                  <c:v>8.2060000000000013</c:v>
                </c:pt>
                <c:pt idx="283">
                  <c:v>8.2370000000000001</c:v>
                </c:pt>
                <c:pt idx="284">
                  <c:v>8.266</c:v>
                </c:pt>
                <c:pt idx="285">
                  <c:v>8.2970000000000006</c:v>
                </c:pt>
                <c:pt idx="286">
                  <c:v>8.33</c:v>
                </c:pt>
                <c:pt idx="287">
                  <c:v>8.3630000000000067</c:v>
                </c:pt>
                <c:pt idx="288">
                  <c:v>8.3930000000000007</c:v>
                </c:pt>
                <c:pt idx="289">
                  <c:v>8.4220000000000006</c:v>
                </c:pt>
                <c:pt idx="290">
                  <c:v>8.4500000000000028</c:v>
                </c:pt>
                <c:pt idx="291">
                  <c:v>8.4790000000000028</c:v>
                </c:pt>
                <c:pt idx="292">
                  <c:v>8.51</c:v>
                </c:pt>
                <c:pt idx="293">
                  <c:v>8.5410000000000004</c:v>
                </c:pt>
                <c:pt idx="294">
                  <c:v>8.5720000000000027</c:v>
                </c:pt>
                <c:pt idx="295">
                  <c:v>8.6030000000000015</c:v>
                </c:pt>
                <c:pt idx="296">
                  <c:v>8.6340000000000003</c:v>
                </c:pt>
                <c:pt idx="297">
                  <c:v>8.6640000000000015</c:v>
                </c:pt>
                <c:pt idx="298">
                  <c:v>8.6920000000000002</c:v>
                </c:pt>
                <c:pt idx="299">
                  <c:v>8.718</c:v>
                </c:pt>
                <c:pt idx="300">
                  <c:v>8.7469999999999999</c:v>
                </c:pt>
                <c:pt idx="301">
                  <c:v>8.77</c:v>
                </c:pt>
                <c:pt idx="302">
                  <c:v>8.7940000000000005</c:v>
                </c:pt>
                <c:pt idx="303">
                  <c:v>8.8170000000000002</c:v>
                </c:pt>
                <c:pt idx="304">
                  <c:v>8.8390000000000004</c:v>
                </c:pt>
                <c:pt idx="305">
                  <c:v>8.8600000000000048</c:v>
                </c:pt>
                <c:pt idx="306">
                  <c:v>8.8770000000000007</c:v>
                </c:pt>
                <c:pt idx="307">
                  <c:v>8.8920000000000048</c:v>
                </c:pt>
                <c:pt idx="308">
                  <c:v>8.907</c:v>
                </c:pt>
                <c:pt idx="309">
                  <c:v>8.918000000000001</c:v>
                </c:pt>
                <c:pt idx="310">
                  <c:v>8.9250000000000007</c:v>
                </c:pt>
                <c:pt idx="311">
                  <c:v>8.9340000000000011</c:v>
                </c:pt>
                <c:pt idx="312">
                  <c:v>8.9430000000000014</c:v>
                </c:pt>
                <c:pt idx="313">
                  <c:v>8.9480000000000004</c:v>
                </c:pt>
                <c:pt idx="314">
                  <c:v>8.9480000000000004</c:v>
                </c:pt>
                <c:pt idx="315">
                  <c:v>8.9489999999999998</c:v>
                </c:pt>
                <c:pt idx="316">
                  <c:v>8.9510000000000005</c:v>
                </c:pt>
                <c:pt idx="317">
                  <c:v>8.9500000000000028</c:v>
                </c:pt>
                <c:pt idx="318">
                  <c:v>8.947000000000001</c:v>
                </c:pt>
                <c:pt idx="319">
                  <c:v>8.9430000000000014</c:v>
                </c:pt>
                <c:pt idx="320">
                  <c:v>8.9420000000000002</c:v>
                </c:pt>
                <c:pt idx="321">
                  <c:v>8.94</c:v>
                </c:pt>
                <c:pt idx="322">
                  <c:v>8.9350000000000005</c:v>
                </c:pt>
                <c:pt idx="323">
                  <c:v>8.9270000000000014</c:v>
                </c:pt>
                <c:pt idx="324">
                  <c:v>8.92</c:v>
                </c:pt>
                <c:pt idx="325">
                  <c:v>8.9130000000000003</c:v>
                </c:pt>
                <c:pt idx="326">
                  <c:v>8.9010000000000016</c:v>
                </c:pt>
                <c:pt idx="327">
                  <c:v>8.8920000000000048</c:v>
                </c:pt>
                <c:pt idx="328">
                  <c:v>8.8820000000000068</c:v>
                </c:pt>
                <c:pt idx="329">
                  <c:v>8.8710000000000004</c:v>
                </c:pt>
                <c:pt idx="330">
                  <c:v>8.8540000000000028</c:v>
                </c:pt>
                <c:pt idx="331">
                  <c:v>8.8390000000000004</c:v>
                </c:pt>
                <c:pt idx="332">
                  <c:v>8.827</c:v>
                </c:pt>
                <c:pt idx="333">
                  <c:v>8.8120000000000047</c:v>
                </c:pt>
                <c:pt idx="334">
                  <c:v>8.7950000000000017</c:v>
                </c:pt>
                <c:pt idx="335">
                  <c:v>8.7780000000000005</c:v>
                </c:pt>
                <c:pt idx="336">
                  <c:v>8.76</c:v>
                </c:pt>
                <c:pt idx="337">
                  <c:v>8.7409999999999997</c:v>
                </c:pt>
                <c:pt idx="338">
                  <c:v>8.7219999999999995</c:v>
                </c:pt>
                <c:pt idx="339">
                  <c:v>8.702</c:v>
                </c:pt>
                <c:pt idx="340">
                  <c:v>8.68</c:v>
                </c:pt>
                <c:pt idx="341">
                  <c:v>8.657</c:v>
                </c:pt>
                <c:pt idx="342">
                  <c:v>8.6319999999999997</c:v>
                </c:pt>
                <c:pt idx="343">
                  <c:v>8.6120000000000001</c:v>
                </c:pt>
                <c:pt idx="344">
                  <c:v>8.5890000000000004</c:v>
                </c:pt>
                <c:pt idx="345">
                  <c:v>8.5660000000000007</c:v>
                </c:pt>
                <c:pt idx="346">
                  <c:v>8.5450000000000017</c:v>
                </c:pt>
                <c:pt idx="347">
                  <c:v>8.5260000000000016</c:v>
                </c:pt>
                <c:pt idx="348">
                  <c:v>8.5050000000000008</c:v>
                </c:pt>
                <c:pt idx="349">
                  <c:v>8.4830000000000005</c:v>
                </c:pt>
                <c:pt idx="350">
                  <c:v>8.4600000000000026</c:v>
                </c:pt>
                <c:pt idx="351">
                  <c:v>8.4409999999999989</c:v>
                </c:pt>
                <c:pt idx="352">
                  <c:v>8.4170000000000016</c:v>
                </c:pt>
                <c:pt idx="353">
                  <c:v>8.3940000000000001</c:v>
                </c:pt>
                <c:pt idx="354">
                  <c:v>8.3690000000000246</c:v>
                </c:pt>
                <c:pt idx="355">
                  <c:v>8.3420000000000005</c:v>
                </c:pt>
                <c:pt idx="356">
                  <c:v>8.3160000000000007</c:v>
                </c:pt>
                <c:pt idx="357">
                  <c:v>8.2880000000000003</c:v>
                </c:pt>
                <c:pt idx="358">
                  <c:v>8.2630000000000035</c:v>
                </c:pt>
                <c:pt idx="359">
                  <c:v>8.2349999999999994</c:v>
                </c:pt>
                <c:pt idx="360">
                  <c:v>8.2060000000000013</c:v>
                </c:pt>
                <c:pt idx="361">
                  <c:v>8.1810000000000009</c:v>
                </c:pt>
                <c:pt idx="362">
                  <c:v>8.16</c:v>
                </c:pt>
                <c:pt idx="363">
                  <c:v>8.1349999999999998</c:v>
                </c:pt>
                <c:pt idx="364">
                  <c:v>8.11</c:v>
                </c:pt>
                <c:pt idx="365">
                  <c:v>8.0860000000000003</c:v>
                </c:pt>
                <c:pt idx="366">
                  <c:v>8.0660000000000007</c:v>
                </c:pt>
                <c:pt idx="367">
                  <c:v>8.043000000000001</c:v>
                </c:pt>
                <c:pt idx="368">
                  <c:v>8.0210000000000008</c:v>
                </c:pt>
                <c:pt idx="369">
                  <c:v>8</c:v>
                </c:pt>
                <c:pt idx="370">
                  <c:v>7.98</c:v>
                </c:pt>
                <c:pt idx="371">
                  <c:v>7.9630000000000001</c:v>
                </c:pt>
                <c:pt idx="372">
                  <c:v>7.9480000000000004</c:v>
                </c:pt>
                <c:pt idx="373">
                  <c:v>7.9320000000000004</c:v>
                </c:pt>
                <c:pt idx="374">
                  <c:v>7.9189999999999996</c:v>
                </c:pt>
                <c:pt idx="375">
                  <c:v>7.9080000000000004</c:v>
                </c:pt>
                <c:pt idx="376">
                  <c:v>7.9029999999999996</c:v>
                </c:pt>
                <c:pt idx="377">
                  <c:v>7.8959999999999955</c:v>
                </c:pt>
                <c:pt idx="378">
                  <c:v>7.891</c:v>
                </c:pt>
                <c:pt idx="379">
                  <c:v>7.8890000000000002</c:v>
                </c:pt>
                <c:pt idx="380">
                  <c:v>7.8890000000000002</c:v>
                </c:pt>
                <c:pt idx="381">
                  <c:v>7.89</c:v>
                </c:pt>
                <c:pt idx="382">
                  <c:v>7.8919999999999995</c:v>
                </c:pt>
                <c:pt idx="383">
                  <c:v>7.8929999999999945</c:v>
                </c:pt>
                <c:pt idx="384">
                  <c:v>7.8929999999999945</c:v>
                </c:pt>
                <c:pt idx="385">
                  <c:v>7.8959999999999955</c:v>
                </c:pt>
                <c:pt idx="386">
                  <c:v>7.9</c:v>
                </c:pt>
                <c:pt idx="387">
                  <c:v>7.9039999999999999</c:v>
                </c:pt>
                <c:pt idx="388">
                  <c:v>7.9080000000000004</c:v>
                </c:pt>
                <c:pt idx="389">
                  <c:v>7.9130000000000003</c:v>
                </c:pt>
                <c:pt idx="390">
                  <c:v>7.9180000000000001</c:v>
                </c:pt>
                <c:pt idx="391">
                  <c:v>7.92</c:v>
                </c:pt>
                <c:pt idx="392">
                  <c:v>7.92</c:v>
                </c:pt>
                <c:pt idx="393">
                  <c:v>7.9269999999999996</c:v>
                </c:pt>
                <c:pt idx="394">
                  <c:v>7.9329999999999998</c:v>
                </c:pt>
                <c:pt idx="395">
                  <c:v>7.9329999999999998</c:v>
                </c:pt>
                <c:pt idx="396">
                  <c:v>7.9379999999999997</c:v>
                </c:pt>
                <c:pt idx="397">
                  <c:v>7.9409999999999998</c:v>
                </c:pt>
                <c:pt idx="398">
                  <c:v>7.944</c:v>
                </c:pt>
                <c:pt idx="399">
                  <c:v>7.9480000000000004</c:v>
                </c:pt>
                <c:pt idx="400">
                  <c:v>7.9489999999999998</c:v>
                </c:pt>
                <c:pt idx="401">
                  <c:v>7.9530000000000003</c:v>
                </c:pt>
                <c:pt idx="402">
                  <c:v>7.9569999999999999</c:v>
                </c:pt>
                <c:pt idx="403">
                  <c:v>7.9610000000000003</c:v>
                </c:pt>
                <c:pt idx="404">
                  <c:v>7.9619999999999997</c:v>
                </c:pt>
                <c:pt idx="405">
                  <c:v>7.9649999999999945</c:v>
                </c:pt>
                <c:pt idx="406">
                  <c:v>7.9720000000000004</c:v>
                </c:pt>
                <c:pt idx="407">
                  <c:v>7.9770000000000003</c:v>
                </c:pt>
                <c:pt idx="408">
                  <c:v>7.984</c:v>
                </c:pt>
                <c:pt idx="409">
                  <c:v>7.9909999999999997</c:v>
                </c:pt>
                <c:pt idx="410">
                  <c:v>7.992</c:v>
                </c:pt>
                <c:pt idx="411">
                  <c:v>7.9909999999999997</c:v>
                </c:pt>
                <c:pt idx="412">
                  <c:v>7.992</c:v>
                </c:pt>
                <c:pt idx="413">
                  <c:v>7.9909999999999997</c:v>
                </c:pt>
                <c:pt idx="414">
                  <c:v>7.9909999999999997</c:v>
                </c:pt>
                <c:pt idx="415">
                  <c:v>7.99</c:v>
                </c:pt>
                <c:pt idx="416">
                  <c:v>7.9850000000000003</c:v>
                </c:pt>
                <c:pt idx="417">
                  <c:v>7.7930000000000001</c:v>
                </c:pt>
                <c:pt idx="418">
                  <c:v>7.992</c:v>
                </c:pt>
                <c:pt idx="419">
                  <c:v>8.0330000000000013</c:v>
                </c:pt>
                <c:pt idx="420">
                  <c:v>8.0400000000000009</c:v>
                </c:pt>
                <c:pt idx="421">
                  <c:v>8.0440000000000005</c:v>
                </c:pt>
                <c:pt idx="422">
                  <c:v>8.0460000000000012</c:v>
                </c:pt>
                <c:pt idx="423">
                  <c:v>8.0460000000000012</c:v>
                </c:pt>
                <c:pt idx="424">
                  <c:v>8.0460000000000012</c:v>
                </c:pt>
                <c:pt idx="425">
                  <c:v>8.0440000000000005</c:v>
                </c:pt>
                <c:pt idx="426">
                  <c:v>8.0400000000000009</c:v>
                </c:pt>
                <c:pt idx="427">
                  <c:v>8.0360000000000014</c:v>
                </c:pt>
                <c:pt idx="428">
                  <c:v>8.0330000000000013</c:v>
                </c:pt>
                <c:pt idx="429">
                  <c:v>8.0140000000000011</c:v>
                </c:pt>
                <c:pt idx="430">
                  <c:v>7.9720000000000004</c:v>
                </c:pt>
                <c:pt idx="431">
                  <c:v>7.9189999999999996</c:v>
                </c:pt>
                <c:pt idx="432">
                  <c:v>7.8730000000000002</c:v>
                </c:pt>
                <c:pt idx="433">
                  <c:v>7.8330000000000002</c:v>
                </c:pt>
                <c:pt idx="434">
                  <c:v>7.79</c:v>
                </c:pt>
                <c:pt idx="435">
                  <c:v>7.7549999999999955</c:v>
                </c:pt>
                <c:pt idx="436">
                  <c:v>7.7309999999999999</c:v>
                </c:pt>
                <c:pt idx="437">
                  <c:v>7.7110000000000003</c:v>
                </c:pt>
                <c:pt idx="438">
                  <c:v>7.7</c:v>
                </c:pt>
                <c:pt idx="439">
                  <c:v>7.6949999999999745</c:v>
                </c:pt>
                <c:pt idx="440">
                  <c:v>7.6909999999999945</c:v>
                </c:pt>
                <c:pt idx="441">
                  <c:v>7.6879999999999855</c:v>
                </c:pt>
                <c:pt idx="442">
                  <c:v>7.6869999999999985</c:v>
                </c:pt>
                <c:pt idx="443">
                  <c:v>7.6849999999999845</c:v>
                </c:pt>
                <c:pt idx="444">
                  <c:v>7.6819999999999995</c:v>
                </c:pt>
                <c:pt idx="445">
                  <c:v>7.681</c:v>
                </c:pt>
                <c:pt idx="446">
                  <c:v>7.6769999999999996</c:v>
                </c:pt>
                <c:pt idx="447">
                  <c:v>7.6760000000000002</c:v>
                </c:pt>
                <c:pt idx="448">
                  <c:v>7.6749999999999945</c:v>
                </c:pt>
                <c:pt idx="449">
                  <c:v>7.6710000000000003</c:v>
                </c:pt>
                <c:pt idx="450">
                  <c:v>7.6679999999999655</c:v>
                </c:pt>
                <c:pt idx="451">
                  <c:v>7.6659999999999755</c:v>
                </c:pt>
                <c:pt idx="452">
                  <c:v>7.6619999999999955</c:v>
                </c:pt>
                <c:pt idx="453">
                  <c:v>7.6569999999999965</c:v>
                </c:pt>
                <c:pt idx="454">
                  <c:v>7.6509999999999945</c:v>
                </c:pt>
                <c:pt idx="455">
                  <c:v>7.6439999999999975</c:v>
                </c:pt>
                <c:pt idx="456">
                  <c:v>7.6379999999999955</c:v>
                </c:pt>
                <c:pt idx="457">
                  <c:v>7.6289999999999845</c:v>
                </c:pt>
                <c:pt idx="458">
                  <c:v>7.6199999999999966</c:v>
                </c:pt>
                <c:pt idx="459">
                  <c:v>7.6129999999999765</c:v>
                </c:pt>
                <c:pt idx="460">
                  <c:v>7.6029999999999855</c:v>
                </c:pt>
                <c:pt idx="461">
                  <c:v>7.5939999999999985</c:v>
                </c:pt>
                <c:pt idx="462">
                  <c:v>7.5869999999999997</c:v>
                </c:pt>
                <c:pt idx="463">
                  <c:v>7.577</c:v>
                </c:pt>
                <c:pt idx="464">
                  <c:v>7.5720000000000001</c:v>
                </c:pt>
                <c:pt idx="465">
                  <c:v>7.5659999999999945</c:v>
                </c:pt>
                <c:pt idx="466">
                  <c:v>7.56</c:v>
                </c:pt>
                <c:pt idx="467">
                  <c:v>7.556</c:v>
                </c:pt>
                <c:pt idx="468">
                  <c:v>7.5510000000000002</c:v>
                </c:pt>
                <c:pt idx="469">
                  <c:v>7.5449999999999955</c:v>
                </c:pt>
                <c:pt idx="470">
                  <c:v>7.5410000000000004</c:v>
                </c:pt>
                <c:pt idx="471">
                  <c:v>7.5339999999999998</c:v>
                </c:pt>
                <c:pt idx="472">
                  <c:v>7.5269999999999975</c:v>
                </c:pt>
                <c:pt idx="473">
                  <c:v>7.5219999999999985</c:v>
                </c:pt>
                <c:pt idx="474">
                  <c:v>7.5169999999999995</c:v>
                </c:pt>
                <c:pt idx="475">
                  <c:v>7.508</c:v>
                </c:pt>
                <c:pt idx="476">
                  <c:v>7.5010000000000003</c:v>
                </c:pt>
                <c:pt idx="477">
                  <c:v>7.492</c:v>
                </c:pt>
                <c:pt idx="478">
                  <c:v>7.4870000000000001</c:v>
                </c:pt>
                <c:pt idx="479">
                  <c:v>7.48</c:v>
                </c:pt>
                <c:pt idx="480">
                  <c:v>7.4740000000000002</c:v>
                </c:pt>
                <c:pt idx="481">
                  <c:v>7.4660000000000002</c:v>
                </c:pt>
                <c:pt idx="482">
                  <c:v>7.4560000000000004</c:v>
                </c:pt>
                <c:pt idx="483">
                  <c:v>7.4470000000000001</c:v>
                </c:pt>
                <c:pt idx="484">
                  <c:v>7.4390000000000134</c:v>
                </c:pt>
                <c:pt idx="485">
                  <c:v>7.4290000000000003</c:v>
                </c:pt>
                <c:pt idx="486">
                  <c:v>7.42</c:v>
                </c:pt>
                <c:pt idx="487">
                  <c:v>7.41</c:v>
                </c:pt>
                <c:pt idx="488">
                  <c:v>7.4</c:v>
                </c:pt>
                <c:pt idx="489">
                  <c:v>7.391</c:v>
                </c:pt>
                <c:pt idx="490">
                  <c:v>7.3810000000000002</c:v>
                </c:pt>
                <c:pt idx="491">
                  <c:v>7.3730000000000002</c:v>
                </c:pt>
                <c:pt idx="492">
                  <c:v>7.3669999999999956</c:v>
                </c:pt>
                <c:pt idx="493">
                  <c:v>7.3569999999999975</c:v>
                </c:pt>
                <c:pt idx="494">
                  <c:v>7.3519999999999985</c:v>
                </c:pt>
                <c:pt idx="495">
                  <c:v>7.3469999999999995</c:v>
                </c:pt>
                <c:pt idx="496">
                  <c:v>7.343</c:v>
                </c:pt>
                <c:pt idx="497">
                  <c:v>7.3369999999999997</c:v>
                </c:pt>
                <c:pt idx="498">
                  <c:v>7.3319999999999999</c:v>
                </c:pt>
                <c:pt idx="499">
                  <c:v>7.3259999999999845</c:v>
                </c:pt>
                <c:pt idx="500">
                  <c:v>7.3179999999999845</c:v>
                </c:pt>
                <c:pt idx="501">
                  <c:v>7.3129999999999855</c:v>
                </c:pt>
                <c:pt idx="502">
                  <c:v>7.3079999999999945</c:v>
                </c:pt>
                <c:pt idx="503">
                  <c:v>7.3029999999999955</c:v>
                </c:pt>
                <c:pt idx="504">
                  <c:v>7.2969999999999997</c:v>
                </c:pt>
                <c:pt idx="505">
                  <c:v>7.2910000000000004</c:v>
                </c:pt>
                <c:pt idx="506">
                  <c:v>7.2850000000000001</c:v>
                </c:pt>
                <c:pt idx="507">
                  <c:v>7.2809999999999997</c:v>
                </c:pt>
                <c:pt idx="508">
                  <c:v>7.274</c:v>
                </c:pt>
                <c:pt idx="509">
                  <c:v>7.2709999999999999</c:v>
                </c:pt>
                <c:pt idx="510">
                  <c:v>7.2669999999999995</c:v>
                </c:pt>
                <c:pt idx="511">
                  <c:v>7.2619999999999996</c:v>
                </c:pt>
                <c:pt idx="512">
                  <c:v>7.258</c:v>
                </c:pt>
                <c:pt idx="513">
                  <c:v>7.2549999999999955</c:v>
                </c:pt>
                <c:pt idx="514">
                  <c:v>7.2530000000000001</c:v>
                </c:pt>
                <c:pt idx="515">
                  <c:v>7.2489999999999997</c:v>
                </c:pt>
                <c:pt idx="516">
                  <c:v>7.2469999999999999</c:v>
                </c:pt>
                <c:pt idx="517">
                  <c:v>7.2430000000000003</c:v>
                </c:pt>
                <c:pt idx="518">
                  <c:v>7.2389999999999999</c:v>
                </c:pt>
                <c:pt idx="519">
                  <c:v>7.2380000000000004</c:v>
                </c:pt>
                <c:pt idx="520">
                  <c:v>7.2359999999999998</c:v>
                </c:pt>
                <c:pt idx="521">
                  <c:v>7.2290000000000001</c:v>
                </c:pt>
                <c:pt idx="522">
                  <c:v>7.2239999999999975</c:v>
                </c:pt>
                <c:pt idx="523">
                  <c:v>7.2210000000000001</c:v>
                </c:pt>
                <c:pt idx="524">
                  <c:v>7.2160000000000002</c:v>
                </c:pt>
                <c:pt idx="525">
                  <c:v>7.2119999999999997</c:v>
                </c:pt>
                <c:pt idx="526">
                  <c:v>7.2089999999999996</c:v>
                </c:pt>
                <c:pt idx="527">
                  <c:v>7.2050000000000001</c:v>
                </c:pt>
                <c:pt idx="528">
                  <c:v>7.2030000000000003</c:v>
                </c:pt>
                <c:pt idx="529">
                  <c:v>7.2</c:v>
                </c:pt>
                <c:pt idx="530">
                  <c:v>7.1989999999999945</c:v>
                </c:pt>
                <c:pt idx="531">
                  <c:v>7.1969999999999965</c:v>
                </c:pt>
                <c:pt idx="532">
                  <c:v>7.1939999999999955</c:v>
                </c:pt>
                <c:pt idx="533">
                  <c:v>7.1899999999999995</c:v>
                </c:pt>
                <c:pt idx="534">
                  <c:v>7.1879999999999855</c:v>
                </c:pt>
                <c:pt idx="535">
                  <c:v>7.1890000000000001</c:v>
                </c:pt>
                <c:pt idx="536">
                  <c:v>7.1890000000000001</c:v>
                </c:pt>
                <c:pt idx="537">
                  <c:v>7.1909999999999945</c:v>
                </c:pt>
                <c:pt idx="538">
                  <c:v>7.1899999999999995</c:v>
                </c:pt>
                <c:pt idx="539">
                  <c:v>7.1899999999999995</c:v>
                </c:pt>
                <c:pt idx="540">
                  <c:v>7.1879999999999855</c:v>
                </c:pt>
                <c:pt idx="541">
                  <c:v>7.1869999999999985</c:v>
                </c:pt>
                <c:pt idx="542">
                  <c:v>7.1849999999999845</c:v>
                </c:pt>
                <c:pt idx="543">
                  <c:v>7.1819999999999995</c:v>
                </c:pt>
                <c:pt idx="544">
                  <c:v>7.181</c:v>
                </c:pt>
                <c:pt idx="545">
                  <c:v>7.1819999999999995</c:v>
                </c:pt>
                <c:pt idx="546">
                  <c:v>7.181</c:v>
                </c:pt>
                <c:pt idx="547">
                  <c:v>7.181</c:v>
                </c:pt>
                <c:pt idx="548">
                  <c:v>7.18</c:v>
                </c:pt>
                <c:pt idx="549">
                  <c:v>7.1779999999999955</c:v>
                </c:pt>
                <c:pt idx="550">
                  <c:v>7.1739999999999995</c:v>
                </c:pt>
                <c:pt idx="551">
                  <c:v>7.1710000000000003</c:v>
                </c:pt>
                <c:pt idx="552">
                  <c:v>7.1689999999999845</c:v>
                </c:pt>
                <c:pt idx="553">
                  <c:v>7.1639999999999855</c:v>
                </c:pt>
                <c:pt idx="554">
                  <c:v>7.1609999999999845</c:v>
                </c:pt>
                <c:pt idx="555">
                  <c:v>7.1579999999999755</c:v>
                </c:pt>
                <c:pt idx="556">
                  <c:v>7.1549999999999745</c:v>
                </c:pt>
                <c:pt idx="557">
                  <c:v>7.1509999999999945</c:v>
                </c:pt>
                <c:pt idx="558">
                  <c:v>7.1499999999999995</c:v>
                </c:pt>
                <c:pt idx="559">
                  <c:v>7.1449999999999845</c:v>
                </c:pt>
                <c:pt idx="560">
                  <c:v>7.1429999999999945</c:v>
                </c:pt>
                <c:pt idx="561">
                  <c:v>7.1429999999999945</c:v>
                </c:pt>
                <c:pt idx="562">
                  <c:v>7.1419999999999995</c:v>
                </c:pt>
                <c:pt idx="563">
                  <c:v>7.1390000000000002</c:v>
                </c:pt>
                <c:pt idx="564">
                  <c:v>7.1369999999999996</c:v>
                </c:pt>
                <c:pt idx="565">
                  <c:v>7.1360000000000001</c:v>
                </c:pt>
                <c:pt idx="566">
                  <c:v>7.1369999999999996</c:v>
                </c:pt>
                <c:pt idx="567">
                  <c:v>7.1379999999999955</c:v>
                </c:pt>
                <c:pt idx="568">
                  <c:v>7.1379999999999955</c:v>
                </c:pt>
              </c:numCache>
            </c:numRef>
          </c:yVal>
          <c:smooth val="1"/>
        </c:ser>
        <c:axId val="52686208"/>
        <c:axId val="52688384"/>
      </c:scatterChart>
      <c:valAx>
        <c:axId val="52686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52688384"/>
        <c:crosses val="autoZero"/>
        <c:crossBetween val="midCat"/>
      </c:valAx>
      <c:valAx>
        <c:axId val="526883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/>
                  <a:t>u.a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5268620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legend>
      <c:legendPos val="r"/>
      <c:layout/>
      <c:txPr>
        <a:bodyPr/>
        <a:lstStyle/>
        <a:p>
          <a:pPr>
            <a:defRPr lang="es-ES"/>
          </a:pPr>
          <a:endParaRPr lang="en-US"/>
        </a:p>
      </c:txPr>
    </c:legend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221972311961622"/>
          <c:y val="4.6430121223998484E-2"/>
          <c:w val="0.83150888128460754"/>
          <c:h val="0.8089411885131198"/>
        </c:manualLayout>
      </c:layout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'SHV 7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8.1300000000000008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8.23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8.6300000000000008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8.73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9.1300000000000008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9.23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9.6300000000000008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9.73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10.23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10.63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10.71</c:v>
                </c:pt>
                <c:pt idx="336">
                  <c:v>10.73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11.13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11.21</c:v>
                </c:pt>
                <c:pt idx="361">
                  <c:v>11.23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11.63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11.71</c:v>
                </c:pt>
                <c:pt idx="386">
                  <c:v>11.73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12.13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12.21</c:v>
                </c:pt>
                <c:pt idx="411">
                  <c:v>12.23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12.63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12.71</c:v>
                </c:pt>
                <c:pt idx="436">
                  <c:v>12.73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13.13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13.21</c:v>
                </c:pt>
                <c:pt idx="461">
                  <c:v>13.23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13.63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13.71</c:v>
                </c:pt>
                <c:pt idx="486">
                  <c:v>13.73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14.13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14.21</c:v>
                </c:pt>
                <c:pt idx="511">
                  <c:v>14.23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14.63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14.71</c:v>
                </c:pt>
                <c:pt idx="536">
                  <c:v>14.73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15.13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15.21</c:v>
                </c:pt>
                <c:pt idx="561">
                  <c:v>15.23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15.63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15.71</c:v>
                </c:pt>
                <c:pt idx="586">
                  <c:v>15.73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16.48999999999981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16.98999999999981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17.48999999999981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17.98999999999981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18.48999999999981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18.98999999999981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19.48999999999981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19.98999999999981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32.31</c:v>
                </c:pt>
                <c:pt idx="1416">
                  <c:v>32.33</c:v>
                </c:pt>
                <c:pt idx="1417">
                  <c:v>32.35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32.450000000000003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32.81</c:v>
                </c:pt>
                <c:pt idx="1441">
                  <c:v>32.83</c:v>
                </c:pt>
                <c:pt idx="1442">
                  <c:v>32.85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32.950000000000003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33.31</c:v>
                </c:pt>
                <c:pt idx="1466">
                  <c:v>33.33</c:v>
                </c:pt>
                <c:pt idx="1467">
                  <c:v>33.35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33.450000000000003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33.81</c:v>
                </c:pt>
                <c:pt idx="1491">
                  <c:v>33.83</c:v>
                </c:pt>
                <c:pt idx="1492">
                  <c:v>33.85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33.950000000000003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34.31</c:v>
                </c:pt>
                <c:pt idx="1516">
                  <c:v>34.33</c:v>
                </c:pt>
                <c:pt idx="1517">
                  <c:v>34.35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34.450000000000003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34.81</c:v>
                </c:pt>
                <c:pt idx="1541">
                  <c:v>34.83</c:v>
                </c:pt>
                <c:pt idx="1542">
                  <c:v>34.85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34.950000000000003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35.31</c:v>
                </c:pt>
                <c:pt idx="1566">
                  <c:v>35.33</c:v>
                </c:pt>
                <c:pt idx="1567">
                  <c:v>35.35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35.450000000000003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35.81</c:v>
                </c:pt>
                <c:pt idx="1591">
                  <c:v>35.83</c:v>
                </c:pt>
                <c:pt idx="1592">
                  <c:v>35.85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35.950000000000003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36.31</c:v>
                </c:pt>
                <c:pt idx="1616">
                  <c:v>36.33</c:v>
                </c:pt>
                <c:pt idx="1617">
                  <c:v>36.35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36.450000000000003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36.81</c:v>
                </c:pt>
                <c:pt idx="1641">
                  <c:v>36.83</c:v>
                </c:pt>
                <c:pt idx="1642">
                  <c:v>36.85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36.950000000000003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37.31</c:v>
                </c:pt>
                <c:pt idx="1666">
                  <c:v>37.33</c:v>
                </c:pt>
                <c:pt idx="1667">
                  <c:v>37.35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37.450000000000003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37.81</c:v>
                </c:pt>
                <c:pt idx="1691">
                  <c:v>37.83</c:v>
                </c:pt>
                <c:pt idx="1692">
                  <c:v>37.85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37.950000000000003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38.31</c:v>
                </c:pt>
                <c:pt idx="1716">
                  <c:v>38.33</c:v>
                </c:pt>
                <c:pt idx="1717">
                  <c:v>38.35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38.450000000000003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38.81</c:v>
                </c:pt>
                <c:pt idx="1741">
                  <c:v>38.83</c:v>
                </c:pt>
                <c:pt idx="1742">
                  <c:v>38.85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38.950000000000003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39.31</c:v>
                </c:pt>
                <c:pt idx="1766">
                  <c:v>39.33</c:v>
                </c:pt>
                <c:pt idx="1767">
                  <c:v>39.35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39.450000000000003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39.81</c:v>
                </c:pt>
                <c:pt idx="1791">
                  <c:v>39.83</c:v>
                </c:pt>
                <c:pt idx="1792">
                  <c:v>39.85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39.950000000000003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40.31</c:v>
                </c:pt>
                <c:pt idx="1816">
                  <c:v>40.33</c:v>
                </c:pt>
                <c:pt idx="1817">
                  <c:v>40.35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40.450000000000003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40.81</c:v>
                </c:pt>
                <c:pt idx="1841">
                  <c:v>40.83</c:v>
                </c:pt>
                <c:pt idx="1842">
                  <c:v>40.85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40.950000000000003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41.31</c:v>
                </c:pt>
                <c:pt idx="1866">
                  <c:v>41.33</c:v>
                </c:pt>
                <c:pt idx="1867">
                  <c:v>41.35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41.45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41.81</c:v>
                </c:pt>
                <c:pt idx="1891">
                  <c:v>41.83</c:v>
                </c:pt>
                <c:pt idx="1892">
                  <c:v>41.85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41.95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42.31</c:v>
                </c:pt>
                <c:pt idx="1916">
                  <c:v>42.33</c:v>
                </c:pt>
                <c:pt idx="1917">
                  <c:v>42.35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42.45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42.81</c:v>
                </c:pt>
                <c:pt idx="1941">
                  <c:v>42.83</c:v>
                </c:pt>
                <c:pt idx="1942">
                  <c:v>42.85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42.95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43.31</c:v>
                </c:pt>
                <c:pt idx="1966">
                  <c:v>43.33</c:v>
                </c:pt>
                <c:pt idx="1967">
                  <c:v>43.35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43.45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43.81</c:v>
                </c:pt>
                <c:pt idx="1991">
                  <c:v>43.83</c:v>
                </c:pt>
                <c:pt idx="1992">
                  <c:v>43.85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43.95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44.31</c:v>
                </c:pt>
                <c:pt idx="2016">
                  <c:v>44.33</c:v>
                </c:pt>
                <c:pt idx="2017">
                  <c:v>44.35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44.45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44.81</c:v>
                </c:pt>
                <c:pt idx="2041">
                  <c:v>44.83</c:v>
                </c:pt>
                <c:pt idx="2042">
                  <c:v>44.85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44.95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45.31</c:v>
                </c:pt>
                <c:pt idx="2066">
                  <c:v>45.33</c:v>
                </c:pt>
                <c:pt idx="2067">
                  <c:v>45.35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45.45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45.81</c:v>
                </c:pt>
                <c:pt idx="2091">
                  <c:v>45.83</c:v>
                </c:pt>
                <c:pt idx="2092">
                  <c:v>45.85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45.95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46.31</c:v>
                </c:pt>
                <c:pt idx="2116">
                  <c:v>46.33</c:v>
                </c:pt>
                <c:pt idx="2117">
                  <c:v>46.35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46.45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46.81</c:v>
                </c:pt>
                <c:pt idx="2141">
                  <c:v>46.83</c:v>
                </c:pt>
                <c:pt idx="2142">
                  <c:v>46.85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46.95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47.31</c:v>
                </c:pt>
                <c:pt idx="2166">
                  <c:v>47.33</c:v>
                </c:pt>
                <c:pt idx="2167">
                  <c:v>47.35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47.45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47.81</c:v>
                </c:pt>
                <c:pt idx="2191">
                  <c:v>47.83</c:v>
                </c:pt>
                <c:pt idx="2192">
                  <c:v>47.85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47.95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48.31</c:v>
                </c:pt>
                <c:pt idx="2216">
                  <c:v>48.33</c:v>
                </c:pt>
                <c:pt idx="2217">
                  <c:v>48.35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48.45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48.81</c:v>
                </c:pt>
                <c:pt idx="2241">
                  <c:v>48.83</c:v>
                </c:pt>
                <c:pt idx="2242">
                  <c:v>48.85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48.95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49.31</c:v>
                </c:pt>
                <c:pt idx="2266">
                  <c:v>49.33</c:v>
                </c:pt>
                <c:pt idx="2267">
                  <c:v>49.35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49.45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49.81</c:v>
                </c:pt>
                <c:pt idx="2291">
                  <c:v>49.83</c:v>
                </c:pt>
                <c:pt idx="2292">
                  <c:v>49.85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49.95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50.31</c:v>
                </c:pt>
                <c:pt idx="2316">
                  <c:v>50.33</c:v>
                </c:pt>
                <c:pt idx="2317">
                  <c:v>50.35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50.45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50.81</c:v>
                </c:pt>
                <c:pt idx="2341">
                  <c:v>50.83</c:v>
                </c:pt>
                <c:pt idx="2342">
                  <c:v>50.85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50.95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51.31</c:v>
                </c:pt>
                <c:pt idx="2366">
                  <c:v>51.33</c:v>
                </c:pt>
                <c:pt idx="2367">
                  <c:v>51.35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51.45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51.81</c:v>
                </c:pt>
                <c:pt idx="2391">
                  <c:v>51.83</c:v>
                </c:pt>
                <c:pt idx="2392">
                  <c:v>51.85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51.95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52.31</c:v>
                </c:pt>
                <c:pt idx="2416">
                  <c:v>52.33</c:v>
                </c:pt>
                <c:pt idx="2417">
                  <c:v>52.35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52.45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52.81</c:v>
                </c:pt>
                <c:pt idx="2441">
                  <c:v>52.83</c:v>
                </c:pt>
                <c:pt idx="2442">
                  <c:v>52.85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52.95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53.31</c:v>
                </c:pt>
                <c:pt idx="2466">
                  <c:v>53.33</c:v>
                </c:pt>
                <c:pt idx="2467">
                  <c:v>53.35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53.45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53.81</c:v>
                </c:pt>
                <c:pt idx="2491">
                  <c:v>53.83</c:v>
                </c:pt>
                <c:pt idx="2492">
                  <c:v>53.85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53.95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54.31</c:v>
                </c:pt>
                <c:pt idx="2516">
                  <c:v>54.33</c:v>
                </c:pt>
                <c:pt idx="2517">
                  <c:v>54.35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54.45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54.81</c:v>
                </c:pt>
                <c:pt idx="2541">
                  <c:v>54.83</c:v>
                </c:pt>
                <c:pt idx="2542">
                  <c:v>54.85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54.95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55.31</c:v>
                </c:pt>
                <c:pt idx="2566">
                  <c:v>55.33</c:v>
                </c:pt>
                <c:pt idx="2567">
                  <c:v>55.35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55.45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55.81</c:v>
                </c:pt>
                <c:pt idx="2591">
                  <c:v>55.83</c:v>
                </c:pt>
                <c:pt idx="2592">
                  <c:v>55.85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55.95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56.31</c:v>
                </c:pt>
                <c:pt idx="2616">
                  <c:v>56.33</c:v>
                </c:pt>
                <c:pt idx="2617">
                  <c:v>56.35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56.45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56.81</c:v>
                </c:pt>
                <c:pt idx="2641">
                  <c:v>56.83</c:v>
                </c:pt>
                <c:pt idx="2642">
                  <c:v>56.85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56.95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57.31</c:v>
                </c:pt>
                <c:pt idx="2666">
                  <c:v>57.33</c:v>
                </c:pt>
                <c:pt idx="2667">
                  <c:v>57.35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57.45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57.81</c:v>
                </c:pt>
                <c:pt idx="2691">
                  <c:v>57.83</c:v>
                </c:pt>
                <c:pt idx="2692">
                  <c:v>57.85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57.95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58.31</c:v>
                </c:pt>
                <c:pt idx="2716">
                  <c:v>58.33</c:v>
                </c:pt>
                <c:pt idx="2717">
                  <c:v>58.35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58.45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58.81</c:v>
                </c:pt>
                <c:pt idx="2741">
                  <c:v>58.83</c:v>
                </c:pt>
                <c:pt idx="2742">
                  <c:v>58.85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58.95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59.31</c:v>
                </c:pt>
                <c:pt idx="2766">
                  <c:v>59.33</c:v>
                </c:pt>
                <c:pt idx="2767">
                  <c:v>59.35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59.45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59.81</c:v>
                </c:pt>
                <c:pt idx="2791">
                  <c:v>59.83</c:v>
                </c:pt>
                <c:pt idx="2792">
                  <c:v>59.85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59.95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60.31</c:v>
                </c:pt>
                <c:pt idx="2816">
                  <c:v>60.33</c:v>
                </c:pt>
                <c:pt idx="2817">
                  <c:v>60.35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60.45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60.81</c:v>
                </c:pt>
                <c:pt idx="2841">
                  <c:v>60.83</c:v>
                </c:pt>
                <c:pt idx="2842">
                  <c:v>60.85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60.95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61.31</c:v>
                </c:pt>
                <c:pt idx="2866">
                  <c:v>61.33</c:v>
                </c:pt>
                <c:pt idx="2867">
                  <c:v>61.35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61.45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61.81</c:v>
                </c:pt>
                <c:pt idx="2891">
                  <c:v>61.83</c:v>
                </c:pt>
                <c:pt idx="2892">
                  <c:v>61.85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61.95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62.31</c:v>
                </c:pt>
                <c:pt idx="2916">
                  <c:v>62.33</c:v>
                </c:pt>
                <c:pt idx="2917">
                  <c:v>62.35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62.45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62.81</c:v>
                </c:pt>
                <c:pt idx="2941">
                  <c:v>62.83</c:v>
                </c:pt>
                <c:pt idx="2942">
                  <c:v>62.85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62.95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63.31</c:v>
                </c:pt>
                <c:pt idx="2966">
                  <c:v>63.33</c:v>
                </c:pt>
                <c:pt idx="2967">
                  <c:v>63.35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63.45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63.81</c:v>
                </c:pt>
                <c:pt idx="2991">
                  <c:v>63.83</c:v>
                </c:pt>
                <c:pt idx="2992">
                  <c:v>63.85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63.95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'SHV 7 SCAN'!$B$5:$B$4304</c:f>
              <c:numCache>
                <c:formatCode>General</c:formatCode>
                <c:ptCount val="4300"/>
                <c:pt idx="0">
                  <c:v>560</c:v>
                </c:pt>
                <c:pt idx="1">
                  <c:v>616</c:v>
                </c:pt>
                <c:pt idx="2">
                  <c:v>600</c:v>
                </c:pt>
                <c:pt idx="3">
                  <c:v>584</c:v>
                </c:pt>
                <c:pt idx="4">
                  <c:v>556</c:v>
                </c:pt>
                <c:pt idx="5">
                  <c:v>576</c:v>
                </c:pt>
                <c:pt idx="6">
                  <c:v>552</c:v>
                </c:pt>
                <c:pt idx="7">
                  <c:v>516</c:v>
                </c:pt>
                <c:pt idx="8">
                  <c:v>644</c:v>
                </c:pt>
                <c:pt idx="9">
                  <c:v>588</c:v>
                </c:pt>
                <c:pt idx="10">
                  <c:v>580</c:v>
                </c:pt>
                <c:pt idx="11">
                  <c:v>576</c:v>
                </c:pt>
                <c:pt idx="12">
                  <c:v>520</c:v>
                </c:pt>
                <c:pt idx="13">
                  <c:v>592</c:v>
                </c:pt>
                <c:pt idx="14">
                  <c:v>600</c:v>
                </c:pt>
                <c:pt idx="15">
                  <c:v>568</c:v>
                </c:pt>
                <c:pt idx="16">
                  <c:v>488</c:v>
                </c:pt>
                <c:pt idx="17">
                  <c:v>568</c:v>
                </c:pt>
                <c:pt idx="18">
                  <c:v>576</c:v>
                </c:pt>
                <c:pt idx="19">
                  <c:v>528</c:v>
                </c:pt>
                <c:pt idx="20">
                  <c:v>544</c:v>
                </c:pt>
                <c:pt idx="21">
                  <c:v>496</c:v>
                </c:pt>
                <c:pt idx="22">
                  <c:v>556</c:v>
                </c:pt>
                <c:pt idx="23">
                  <c:v>528</c:v>
                </c:pt>
                <c:pt idx="24">
                  <c:v>480</c:v>
                </c:pt>
                <c:pt idx="25">
                  <c:v>556</c:v>
                </c:pt>
                <c:pt idx="26">
                  <c:v>520</c:v>
                </c:pt>
                <c:pt idx="27">
                  <c:v>596</c:v>
                </c:pt>
                <c:pt idx="28">
                  <c:v>504</c:v>
                </c:pt>
                <c:pt idx="29">
                  <c:v>468</c:v>
                </c:pt>
                <c:pt idx="30">
                  <c:v>480</c:v>
                </c:pt>
                <c:pt idx="31">
                  <c:v>516</c:v>
                </c:pt>
                <c:pt idx="32">
                  <c:v>624</c:v>
                </c:pt>
                <c:pt idx="33">
                  <c:v>504</c:v>
                </c:pt>
                <c:pt idx="34">
                  <c:v>460</c:v>
                </c:pt>
                <c:pt idx="35">
                  <c:v>448</c:v>
                </c:pt>
                <c:pt idx="36">
                  <c:v>532</c:v>
                </c:pt>
                <c:pt idx="37">
                  <c:v>556</c:v>
                </c:pt>
                <c:pt idx="38">
                  <c:v>508</c:v>
                </c:pt>
                <c:pt idx="39">
                  <c:v>468</c:v>
                </c:pt>
                <c:pt idx="40">
                  <c:v>532</c:v>
                </c:pt>
                <c:pt idx="41">
                  <c:v>452</c:v>
                </c:pt>
                <c:pt idx="42">
                  <c:v>556</c:v>
                </c:pt>
                <c:pt idx="43">
                  <c:v>404</c:v>
                </c:pt>
                <c:pt idx="44">
                  <c:v>492</c:v>
                </c:pt>
                <c:pt idx="45">
                  <c:v>412</c:v>
                </c:pt>
                <c:pt idx="46">
                  <c:v>484</c:v>
                </c:pt>
                <c:pt idx="47">
                  <c:v>452</c:v>
                </c:pt>
                <c:pt idx="48">
                  <c:v>376</c:v>
                </c:pt>
                <c:pt idx="49">
                  <c:v>480</c:v>
                </c:pt>
                <c:pt idx="50">
                  <c:v>552</c:v>
                </c:pt>
                <c:pt idx="51">
                  <c:v>512</c:v>
                </c:pt>
                <c:pt idx="52">
                  <c:v>512</c:v>
                </c:pt>
                <c:pt idx="53">
                  <c:v>440</c:v>
                </c:pt>
                <c:pt idx="54">
                  <c:v>492</c:v>
                </c:pt>
                <c:pt idx="55">
                  <c:v>412</c:v>
                </c:pt>
                <c:pt idx="56">
                  <c:v>544</c:v>
                </c:pt>
                <c:pt idx="57">
                  <c:v>496</c:v>
                </c:pt>
                <c:pt idx="58">
                  <c:v>448</c:v>
                </c:pt>
                <c:pt idx="59">
                  <c:v>452</c:v>
                </c:pt>
                <c:pt idx="60">
                  <c:v>444</c:v>
                </c:pt>
                <c:pt idx="61">
                  <c:v>452</c:v>
                </c:pt>
                <c:pt idx="62">
                  <c:v>436</c:v>
                </c:pt>
                <c:pt idx="63">
                  <c:v>516</c:v>
                </c:pt>
                <c:pt idx="64">
                  <c:v>504</c:v>
                </c:pt>
                <c:pt idx="65">
                  <c:v>484</c:v>
                </c:pt>
                <c:pt idx="66">
                  <c:v>384</c:v>
                </c:pt>
                <c:pt idx="67">
                  <c:v>456</c:v>
                </c:pt>
                <c:pt idx="68">
                  <c:v>504</c:v>
                </c:pt>
                <c:pt idx="69">
                  <c:v>400</c:v>
                </c:pt>
                <c:pt idx="70">
                  <c:v>432</c:v>
                </c:pt>
                <c:pt idx="71">
                  <c:v>420</c:v>
                </c:pt>
                <c:pt idx="72">
                  <c:v>456</c:v>
                </c:pt>
                <c:pt idx="73">
                  <c:v>496</c:v>
                </c:pt>
                <c:pt idx="74">
                  <c:v>472</c:v>
                </c:pt>
                <c:pt idx="75">
                  <c:v>356</c:v>
                </c:pt>
                <c:pt idx="76">
                  <c:v>464</c:v>
                </c:pt>
                <c:pt idx="77">
                  <c:v>460</c:v>
                </c:pt>
                <c:pt idx="78">
                  <c:v>444</c:v>
                </c:pt>
                <c:pt idx="79">
                  <c:v>424</c:v>
                </c:pt>
                <c:pt idx="80">
                  <c:v>444</c:v>
                </c:pt>
                <c:pt idx="81">
                  <c:v>408</c:v>
                </c:pt>
                <c:pt idx="82">
                  <c:v>388</c:v>
                </c:pt>
                <c:pt idx="83">
                  <c:v>480</c:v>
                </c:pt>
                <c:pt idx="84">
                  <c:v>336</c:v>
                </c:pt>
                <c:pt idx="85">
                  <c:v>408</c:v>
                </c:pt>
                <c:pt idx="86">
                  <c:v>360</c:v>
                </c:pt>
                <c:pt idx="87">
                  <c:v>432</c:v>
                </c:pt>
                <c:pt idx="88">
                  <c:v>408</c:v>
                </c:pt>
                <c:pt idx="89">
                  <c:v>388</c:v>
                </c:pt>
                <c:pt idx="90">
                  <c:v>348</c:v>
                </c:pt>
                <c:pt idx="91">
                  <c:v>432</c:v>
                </c:pt>
                <c:pt idx="92">
                  <c:v>424</c:v>
                </c:pt>
                <c:pt idx="93">
                  <c:v>424</c:v>
                </c:pt>
                <c:pt idx="94">
                  <c:v>416</c:v>
                </c:pt>
                <c:pt idx="95">
                  <c:v>412</c:v>
                </c:pt>
                <c:pt idx="96">
                  <c:v>360</c:v>
                </c:pt>
                <c:pt idx="97">
                  <c:v>296</c:v>
                </c:pt>
                <c:pt idx="98">
                  <c:v>452</c:v>
                </c:pt>
                <c:pt idx="99">
                  <c:v>432</c:v>
                </c:pt>
                <c:pt idx="100">
                  <c:v>396</c:v>
                </c:pt>
                <c:pt idx="101">
                  <c:v>412</c:v>
                </c:pt>
                <c:pt idx="102">
                  <c:v>384</c:v>
                </c:pt>
                <c:pt idx="103">
                  <c:v>316</c:v>
                </c:pt>
                <c:pt idx="104">
                  <c:v>348</c:v>
                </c:pt>
                <c:pt idx="105">
                  <c:v>456</c:v>
                </c:pt>
                <c:pt idx="106">
                  <c:v>384</c:v>
                </c:pt>
                <c:pt idx="107">
                  <c:v>388</c:v>
                </c:pt>
                <c:pt idx="108">
                  <c:v>392</c:v>
                </c:pt>
                <c:pt idx="109">
                  <c:v>388</c:v>
                </c:pt>
                <c:pt idx="110">
                  <c:v>376</c:v>
                </c:pt>
                <c:pt idx="111">
                  <c:v>364</c:v>
                </c:pt>
                <c:pt idx="112">
                  <c:v>336</c:v>
                </c:pt>
                <c:pt idx="113">
                  <c:v>412</c:v>
                </c:pt>
                <c:pt idx="114">
                  <c:v>356</c:v>
                </c:pt>
                <c:pt idx="115">
                  <c:v>336</c:v>
                </c:pt>
                <c:pt idx="116">
                  <c:v>300</c:v>
                </c:pt>
                <c:pt idx="117">
                  <c:v>440</c:v>
                </c:pt>
                <c:pt idx="118">
                  <c:v>348</c:v>
                </c:pt>
                <c:pt idx="119">
                  <c:v>412</c:v>
                </c:pt>
                <c:pt idx="120">
                  <c:v>340</c:v>
                </c:pt>
                <c:pt idx="121">
                  <c:v>312</c:v>
                </c:pt>
                <c:pt idx="122">
                  <c:v>308</c:v>
                </c:pt>
                <c:pt idx="123">
                  <c:v>376</c:v>
                </c:pt>
                <c:pt idx="124">
                  <c:v>340</c:v>
                </c:pt>
                <c:pt idx="125">
                  <c:v>332</c:v>
                </c:pt>
                <c:pt idx="126">
                  <c:v>360</c:v>
                </c:pt>
                <c:pt idx="127">
                  <c:v>400</c:v>
                </c:pt>
                <c:pt idx="128">
                  <c:v>360</c:v>
                </c:pt>
                <c:pt idx="129">
                  <c:v>400</c:v>
                </c:pt>
                <c:pt idx="130">
                  <c:v>364</c:v>
                </c:pt>
                <c:pt idx="131">
                  <c:v>380</c:v>
                </c:pt>
                <c:pt idx="132">
                  <c:v>356</c:v>
                </c:pt>
                <c:pt idx="133">
                  <c:v>368</c:v>
                </c:pt>
                <c:pt idx="134">
                  <c:v>316</c:v>
                </c:pt>
                <c:pt idx="135">
                  <c:v>308</c:v>
                </c:pt>
                <c:pt idx="136">
                  <c:v>364</c:v>
                </c:pt>
                <c:pt idx="137">
                  <c:v>364</c:v>
                </c:pt>
                <c:pt idx="138">
                  <c:v>392</c:v>
                </c:pt>
                <c:pt idx="139">
                  <c:v>324</c:v>
                </c:pt>
                <c:pt idx="140">
                  <c:v>364</c:v>
                </c:pt>
                <c:pt idx="141">
                  <c:v>360</c:v>
                </c:pt>
                <c:pt idx="142">
                  <c:v>364</c:v>
                </c:pt>
                <c:pt idx="143">
                  <c:v>324</c:v>
                </c:pt>
                <c:pt idx="144">
                  <c:v>348</c:v>
                </c:pt>
                <c:pt idx="145">
                  <c:v>304</c:v>
                </c:pt>
                <c:pt idx="146">
                  <c:v>312</c:v>
                </c:pt>
                <c:pt idx="147">
                  <c:v>440</c:v>
                </c:pt>
                <c:pt idx="148">
                  <c:v>372</c:v>
                </c:pt>
                <c:pt idx="149">
                  <c:v>352</c:v>
                </c:pt>
                <c:pt idx="150">
                  <c:v>256</c:v>
                </c:pt>
                <c:pt idx="151">
                  <c:v>372</c:v>
                </c:pt>
                <c:pt idx="152">
                  <c:v>360</c:v>
                </c:pt>
                <c:pt idx="153">
                  <c:v>340</c:v>
                </c:pt>
                <c:pt idx="154">
                  <c:v>344</c:v>
                </c:pt>
                <c:pt idx="155">
                  <c:v>308</c:v>
                </c:pt>
                <c:pt idx="156">
                  <c:v>292</c:v>
                </c:pt>
                <c:pt idx="157">
                  <c:v>292</c:v>
                </c:pt>
                <c:pt idx="158">
                  <c:v>300</c:v>
                </c:pt>
                <c:pt idx="159">
                  <c:v>332</c:v>
                </c:pt>
                <c:pt idx="160">
                  <c:v>316</c:v>
                </c:pt>
                <c:pt idx="161">
                  <c:v>348</c:v>
                </c:pt>
                <c:pt idx="162">
                  <c:v>380</c:v>
                </c:pt>
                <c:pt idx="163">
                  <c:v>376</c:v>
                </c:pt>
                <c:pt idx="164">
                  <c:v>328</c:v>
                </c:pt>
                <c:pt idx="165">
                  <c:v>416</c:v>
                </c:pt>
                <c:pt idx="166">
                  <c:v>252</c:v>
                </c:pt>
                <c:pt idx="167">
                  <c:v>292</c:v>
                </c:pt>
                <c:pt idx="168">
                  <c:v>368</c:v>
                </c:pt>
                <c:pt idx="169">
                  <c:v>244</c:v>
                </c:pt>
                <c:pt idx="170">
                  <c:v>328</c:v>
                </c:pt>
                <c:pt idx="171">
                  <c:v>308</c:v>
                </c:pt>
                <c:pt idx="172">
                  <c:v>324</c:v>
                </c:pt>
                <c:pt idx="173">
                  <c:v>328</c:v>
                </c:pt>
                <c:pt idx="174">
                  <c:v>308</c:v>
                </c:pt>
                <c:pt idx="175">
                  <c:v>356</c:v>
                </c:pt>
                <c:pt idx="176">
                  <c:v>324</c:v>
                </c:pt>
                <c:pt idx="177">
                  <c:v>312</c:v>
                </c:pt>
                <c:pt idx="178">
                  <c:v>320</c:v>
                </c:pt>
                <c:pt idx="179">
                  <c:v>336</c:v>
                </c:pt>
                <c:pt idx="180">
                  <c:v>384</c:v>
                </c:pt>
                <c:pt idx="181">
                  <c:v>284</c:v>
                </c:pt>
                <c:pt idx="182">
                  <c:v>336</c:v>
                </c:pt>
                <c:pt idx="183">
                  <c:v>360</c:v>
                </c:pt>
                <c:pt idx="184">
                  <c:v>392</c:v>
                </c:pt>
                <c:pt idx="185">
                  <c:v>344</c:v>
                </c:pt>
                <c:pt idx="186">
                  <c:v>252</c:v>
                </c:pt>
                <c:pt idx="187">
                  <c:v>360</c:v>
                </c:pt>
                <c:pt idx="188">
                  <c:v>364</c:v>
                </c:pt>
                <c:pt idx="189">
                  <c:v>284</c:v>
                </c:pt>
                <c:pt idx="190">
                  <c:v>344</c:v>
                </c:pt>
                <c:pt idx="191">
                  <c:v>320</c:v>
                </c:pt>
                <c:pt idx="192">
                  <c:v>364</c:v>
                </c:pt>
                <c:pt idx="193">
                  <c:v>332</c:v>
                </c:pt>
                <c:pt idx="194">
                  <c:v>392</c:v>
                </c:pt>
                <c:pt idx="195">
                  <c:v>324</c:v>
                </c:pt>
                <c:pt idx="196">
                  <c:v>356</c:v>
                </c:pt>
                <c:pt idx="197">
                  <c:v>348</c:v>
                </c:pt>
                <c:pt idx="198">
                  <c:v>324</c:v>
                </c:pt>
                <c:pt idx="199">
                  <c:v>352</c:v>
                </c:pt>
                <c:pt idx="200">
                  <c:v>320</c:v>
                </c:pt>
                <c:pt idx="201">
                  <c:v>372</c:v>
                </c:pt>
                <c:pt idx="202">
                  <c:v>308</c:v>
                </c:pt>
                <c:pt idx="203">
                  <c:v>296</c:v>
                </c:pt>
                <c:pt idx="204">
                  <c:v>352</c:v>
                </c:pt>
                <c:pt idx="205">
                  <c:v>312</c:v>
                </c:pt>
                <c:pt idx="206">
                  <c:v>340</c:v>
                </c:pt>
                <c:pt idx="207">
                  <c:v>396</c:v>
                </c:pt>
                <c:pt idx="208">
                  <c:v>316</c:v>
                </c:pt>
                <c:pt idx="209">
                  <c:v>272</c:v>
                </c:pt>
                <c:pt idx="210">
                  <c:v>364</c:v>
                </c:pt>
                <c:pt idx="211">
                  <c:v>352</c:v>
                </c:pt>
                <c:pt idx="212">
                  <c:v>416</c:v>
                </c:pt>
                <c:pt idx="213">
                  <c:v>416</c:v>
                </c:pt>
                <c:pt idx="214">
                  <c:v>356</c:v>
                </c:pt>
                <c:pt idx="215">
                  <c:v>376</c:v>
                </c:pt>
                <c:pt idx="216">
                  <c:v>352</c:v>
                </c:pt>
                <c:pt idx="217">
                  <c:v>352</c:v>
                </c:pt>
                <c:pt idx="218">
                  <c:v>448</c:v>
                </c:pt>
                <c:pt idx="219">
                  <c:v>332</c:v>
                </c:pt>
                <c:pt idx="220">
                  <c:v>440</c:v>
                </c:pt>
                <c:pt idx="221">
                  <c:v>376</c:v>
                </c:pt>
                <c:pt idx="222">
                  <c:v>356</c:v>
                </c:pt>
                <c:pt idx="223">
                  <c:v>436</c:v>
                </c:pt>
                <c:pt idx="224">
                  <c:v>332</c:v>
                </c:pt>
                <c:pt idx="225">
                  <c:v>388</c:v>
                </c:pt>
                <c:pt idx="226">
                  <c:v>468</c:v>
                </c:pt>
                <c:pt idx="227">
                  <c:v>456</c:v>
                </c:pt>
                <c:pt idx="228">
                  <c:v>428</c:v>
                </c:pt>
                <c:pt idx="229">
                  <c:v>344</c:v>
                </c:pt>
                <c:pt idx="230">
                  <c:v>396</c:v>
                </c:pt>
                <c:pt idx="231">
                  <c:v>500</c:v>
                </c:pt>
                <c:pt idx="232">
                  <c:v>424</c:v>
                </c:pt>
                <c:pt idx="233">
                  <c:v>504</c:v>
                </c:pt>
                <c:pt idx="234">
                  <c:v>492</c:v>
                </c:pt>
                <c:pt idx="235">
                  <c:v>564</c:v>
                </c:pt>
                <c:pt idx="236">
                  <c:v>444</c:v>
                </c:pt>
                <c:pt idx="237">
                  <c:v>412</c:v>
                </c:pt>
                <c:pt idx="238">
                  <c:v>528</c:v>
                </c:pt>
                <c:pt idx="239">
                  <c:v>460</c:v>
                </c:pt>
                <c:pt idx="240">
                  <c:v>520</c:v>
                </c:pt>
                <c:pt idx="241">
                  <c:v>520</c:v>
                </c:pt>
                <c:pt idx="242">
                  <c:v>588</c:v>
                </c:pt>
                <c:pt idx="243">
                  <c:v>588</c:v>
                </c:pt>
                <c:pt idx="244">
                  <c:v>632</c:v>
                </c:pt>
                <c:pt idx="245">
                  <c:v>612</c:v>
                </c:pt>
                <c:pt idx="246">
                  <c:v>608</c:v>
                </c:pt>
                <c:pt idx="247">
                  <c:v>612</c:v>
                </c:pt>
                <c:pt idx="248">
                  <c:v>660</c:v>
                </c:pt>
                <c:pt idx="249">
                  <c:v>720</c:v>
                </c:pt>
                <c:pt idx="250">
                  <c:v>724</c:v>
                </c:pt>
                <c:pt idx="251">
                  <c:v>880</c:v>
                </c:pt>
                <c:pt idx="252">
                  <c:v>756</c:v>
                </c:pt>
                <c:pt idx="253">
                  <c:v>796</c:v>
                </c:pt>
                <c:pt idx="254">
                  <c:v>820</c:v>
                </c:pt>
                <c:pt idx="255">
                  <c:v>1008</c:v>
                </c:pt>
                <c:pt idx="256">
                  <c:v>1112</c:v>
                </c:pt>
                <c:pt idx="257">
                  <c:v>980</c:v>
                </c:pt>
                <c:pt idx="258">
                  <c:v>920</c:v>
                </c:pt>
                <c:pt idx="259">
                  <c:v>884</c:v>
                </c:pt>
                <c:pt idx="260">
                  <c:v>764</c:v>
                </c:pt>
                <c:pt idx="261">
                  <c:v>724</c:v>
                </c:pt>
                <c:pt idx="262">
                  <c:v>488</c:v>
                </c:pt>
                <c:pt idx="263">
                  <c:v>468</c:v>
                </c:pt>
                <c:pt idx="264">
                  <c:v>432</c:v>
                </c:pt>
                <c:pt idx="265">
                  <c:v>360</c:v>
                </c:pt>
                <c:pt idx="266">
                  <c:v>344</c:v>
                </c:pt>
                <c:pt idx="267">
                  <c:v>332</c:v>
                </c:pt>
                <c:pt idx="268">
                  <c:v>368</c:v>
                </c:pt>
                <c:pt idx="269">
                  <c:v>324</c:v>
                </c:pt>
                <c:pt idx="270">
                  <c:v>340</c:v>
                </c:pt>
                <c:pt idx="271">
                  <c:v>388</c:v>
                </c:pt>
                <c:pt idx="272">
                  <c:v>344</c:v>
                </c:pt>
                <c:pt idx="273">
                  <c:v>408</c:v>
                </c:pt>
                <c:pt idx="274">
                  <c:v>368</c:v>
                </c:pt>
                <c:pt idx="275">
                  <c:v>340</c:v>
                </c:pt>
                <c:pt idx="276">
                  <c:v>372</c:v>
                </c:pt>
                <c:pt idx="277">
                  <c:v>392</c:v>
                </c:pt>
                <c:pt idx="278">
                  <c:v>396</c:v>
                </c:pt>
                <c:pt idx="279">
                  <c:v>348</c:v>
                </c:pt>
                <c:pt idx="280">
                  <c:v>412</c:v>
                </c:pt>
                <c:pt idx="281">
                  <c:v>400</c:v>
                </c:pt>
                <c:pt idx="282">
                  <c:v>460</c:v>
                </c:pt>
                <c:pt idx="283">
                  <c:v>392</c:v>
                </c:pt>
                <c:pt idx="284">
                  <c:v>380</c:v>
                </c:pt>
                <c:pt idx="285">
                  <c:v>396</c:v>
                </c:pt>
                <c:pt idx="286">
                  <c:v>420</c:v>
                </c:pt>
                <c:pt idx="287">
                  <c:v>416</c:v>
                </c:pt>
                <c:pt idx="288">
                  <c:v>340</c:v>
                </c:pt>
                <c:pt idx="289">
                  <c:v>464</c:v>
                </c:pt>
                <c:pt idx="290">
                  <c:v>416</c:v>
                </c:pt>
                <c:pt idx="291">
                  <c:v>480</c:v>
                </c:pt>
                <c:pt idx="292">
                  <c:v>356</c:v>
                </c:pt>
                <c:pt idx="293">
                  <c:v>452</c:v>
                </c:pt>
                <c:pt idx="294">
                  <c:v>428</c:v>
                </c:pt>
                <c:pt idx="295">
                  <c:v>468</c:v>
                </c:pt>
                <c:pt idx="296">
                  <c:v>460</c:v>
                </c:pt>
                <c:pt idx="297">
                  <c:v>444</c:v>
                </c:pt>
                <c:pt idx="298">
                  <c:v>448</c:v>
                </c:pt>
                <c:pt idx="299">
                  <c:v>480</c:v>
                </c:pt>
                <c:pt idx="300">
                  <c:v>504</c:v>
                </c:pt>
                <c:pt idx="301">
                  <c:v>572</c:v>
                </c:pt>
                <c:pt idx="302">
                  <c:v>576</c:v>
                </c:pt>
                <c:pt idx="303">
                  <c:v>592</c:v>
                </c:pt>
                <c:pt idx="304">
                  <c:v>644</c:v>
                </c:pt>
                <c:pt idx="305">
                  <c:v>804</c:v>
                </c:pt>
                <c:pt idx="306">
                  <c:v>868</c:v>
                </c:pt>
                <c:pt idx="307">
                  <c:v>728</c:v>
                </c:pt>
                <c:pt idx="308">
                  <c:v>804</c:v>
                </c:pt>
                <c:pt idx="309">
                  <c:v>820</c:v>
                </c:pt>
                <c:pt idx="310">
                  <c:v>708</c:v>
                </c:pt>
                <c:pt idx="311">
                  <c:v>748</c:v>
                </c:pt>
                <c:pt idx="312">
                  <c:v>592</c:v>
                </c:pt>
                <c:pt idx="313">
                  <c:v>612</c:v>
                </c:pt>
                <c:pt idx="314">
                  <c:v>504</c:v>
                </c:pt>
                <c:pt idx="315">
                  <c:v>520</c:v>
                </c:pt>
                <c:pt idx="316">
                  <c:v>516</c:v>
                </c:pt>
                <c:pt idx="317">
                  <c:v>496</c:v>
                </c:pt>
                <c:pt idx="318">
                  <c:v>392</c:v>
                </c:pt>
                <c:pt idx="319">
                  <c:v>384</c:v>
                </c:pt>
                <c:pt idx="320">
                  <c:v>512</c:v>
                </c:pt>
                <c:pt idx="321">
                  <c:v>420</c:v>
                </c:pt>
                <c:pt idx="322">
                  <c:v>396</c:v>
                </c:pt>
                <c:pt idx="323">
                  <c:v>436</c:v>
                </c:pt>
                <c:pt idx="324">
                  <c:v>424</c:v>
                </c:pt>
                <c:pt idx="325">
                  <c:v>364</c:v>
                </c:pt>
                <c:pt idx="326">
                  <c:v>396</c:v>
                </c:pt>
                <c:pt idx="327">
                  <c:v>412</c:v>
                </c:pt>
                <c:pt idx="328">
                  <c:v>400</c:v>
                </c:pt>
                <c:pt idx="329">
                  <c:v>344</c:v>
                </c:pt>
                <c:pt idx="330">
                  <c:v>300</c:v>
                </c:pt>
                <c:pt idx="331">
                  <c:v>280</c:v>
                </c:pt>
                <c:pt idx="332">
                  <c:v>308</c:v>
                </c:pt>
                <c:pt idx="333">
                  <c:v>240</c:v>
                </c:pt>
                <c:pt idx="334">
                  <c:v>264</c:v>
                </c:pt>
                <c:pt idx="335">
                  <c:v>316</c:v>
                </c:pt>
                <c:pt idx="336">
                  <c:v>228</c:v>
                </c:pt>
                <c:pt idx="337">
                  <c:v>284</c:v>
                </c:pt>
                <c:pt idx="338">
                  <c:v>268</c:v>
                </c:pt>
                <c:pt idx="339">
                  <c:v>320</c:v>
                </c:pt>
                <c:pt idx="340">
                  <c:v>304</c:v>
                </c:pt>
                <c:pt idx="341">
                  <c:v>336</c:v>
                </c:pt>
                <c:pt idx="342">
                  <c:v>300</c:v>
                </c:pt>
                <c:pt idx="343">
                  <c:v>308</c:v>
                </c:pt>
                <c:pt idx="344">
                  <c:v>260</c:v>
                </c:pt>
                <c:pt idx="345">
                  <c:v>304</c:v>
                </c:pt>
                <c:pt idx="346">
                  <c:v>304</c:v>
                </c:pt>
                <c:pt idx="347">
                  <c:v>244</c:v>
                </c:pt>
                <c:pt idx="348">
                  <c:v>292</c:v>
                </c:pt>
                <c:pt idx="349">
                  <c:v>292</c:v>
                </c:pt>
                <c:pt idx="350">
                  <c:v>284</c:v>
                </c:pt>
                <c:pt idx="351">
                  <c:v>288</c:v>
                </c:pt>
                <c:pt idx="352">
                  <c:v>308</c:v>
                </c:pt>
                <c:pt idx="353">
                  <c:v>332</c:v>
                </c:pt>
                <c:pt idx="354">
                  <c:v>332</c:v>
                </c:pt>
                <c:pt idx="355">
                  <c:v>252</c:v>
                </c:pt>
                <c:pt idx="356">
                  <c:v>328</c:v>
                </c:pt>
                <c:pt idx="357">
                  <c:v>248</c:v>
                </c:pt>
                <c:pt idx="358">
                  <c:v>240</c:v>
                </c:pt>
                <c:pt idx="359">
                  <c:v>260</c:v>
                </c:pt>
                <c:pt idx="360">
                  <c:v>292</c:v>
                </c:pt>
                <c:pt idx="361">
                  <c:v>300</c:v>
                </c:pt>
                <c:pt idx="362">
                  <c:v>284</c:v>
                </c:pt>
                <c:pt idx="363">
                  <c:v>328</c:v>
                </c:pt>
                <c:pt idx="364">
                  <c:v>316</c:v>
                </c:pt>
                <c:pt idx="365">
                  <c:v>320</c:v>
                </c:pt>
                <c:pt idx="366">
                  <c:v>208</c:v>
                </c:pt>
                <c:pt idx="367">
                  <c:v>280</c:v>
                </c:pt>
                <c:pt idx="368">
                  <c:v>288</c:v>
                </c:pt>
                <c:pt idx="369">
                  <c:v>292</c:v>
                </c:pt>
                <c:pt idx="370">
                  <c:v>264</c:v>
                </c:pt>
                <c:pt idx="371">
                  <c:v>312</c:v>
                </c:pt>
                <c:pt idx="372">
                  <c:v>300</c:v>
                </c:pt>
                <c:pt idx="373">
                  <c:v>260</c:v>
                </c:pt>
                <c:pt idx="374">
                  <c:v>284</c:v>
                </c:pt>
                <c:pt idx="375">
                  <c:v>264</c:v>
                </c:pt>
                <c:pt idx="376">
                  <c:v>228</c:v>
                </c:pt>
                <c:pt idx="377">
                  <c:v>232</c:v>
                </c:pt>
                <c:pt idx="378">
                  <c:v>236</c:v>
                </c:pt>
                <c:pt idx="379">
                  <c:v>264</c:v>
                </c:pt>
                <c:pt idx="380">
                  <c:v>244</c:v>
                </c:pt>
                <c:pt idx="381">
                  <c:v>220</c:v>
                </c:pt>
                <c:pt idx="382">
                  <c:v>260</c:v>
                </c:pt>
                <c:pt idx="383">
                  <c:v>276</c:v>
                </c:pt>
                <c:pt idx="384">
                  <c:v>220</c:v>
                </c:pt>
                <c:pt idx="385">
                  <c:v>276</c:v>
                </c:pt>
                <c:pt idx="386">
                  <c:v>220</c:v>
                </c:pt>
                <c:pt idx="387">
                  <c:v>284</c:v>
                </c:pt>
                <c:pt idx="388">
                  <c:v>260</c:v>
                </c:pt>
                <c:pt idx="389">
                  <c:v>236</c:v>
                </c:pt>
                <c:pt idx="390">
                  <c:v>232</c:v>
                </c:pt>
                <c:pt idx="391">
                  <c:v>260</c:v>
                </c:pt>
                <c:pt idx="392">
                  <c:v>272</c:v>
                </c:pt>
                <c:pt idx="393">
                  <c:v>276</c:v>
                </c:pt>
                <c:pt idx="394">
                  <c:v>180</c:v>
                </c:pt>
                <c:pt idx="395">
                  <c:v>260</c:v>
                </c:pt>
                <c:pt idx="396">
                  <c:v>220</c:v>
                </c:pt>
                <c:pt idx="397">
                  <c:v>240</c:v>
                </c:pt>
                <c:pt idx="398">
                  <c:v>260</c:v>
                </c:pt>
                <c:pt idx="399">
                  <c:v>200</c:v>
                </c:pt>
                <c:pt idx="400">
                  <c:v>160</c:v>
                </c:pt>
                <c:pt idx="401">
                  <c:v>228</c:v>
                </c:pt>
                <c:pt idx="402">
                  <c:v>292</c:v>
                </c:pt>
                <c:pt idx="403">
                  <c:v>336</c:v>
                </c:pt>
                <c:pt idx="404">
                  <c:v>236</c:v>
                </c:pt>
                <c:pt idx="405">
                  <c:v>232</c:v>
                </c:pt>
                <c:pt idx="406">
                  <c:v>260</c:v>
                </c:pt>
                <c:pt idx="407">
                  <c:v>232</c:v>
                </c:pt>
                <c:pt idx="408">
                  <c:v>252</c:v>
                </c:pt>
                <c:pt idx="409">
                  <c:v>216</c:v>
                </c:pt>
                <c:pt idx="410">
                  <c:v>212</c:v>
                </c:pt>
                <c:pt idx="411">
                  <c:v>216</c:v>
                </c:pt>
                <c:pt idx="412">
                  <c:v>248</c:v>
                </c:pt>
                <c:pt idx="413">
                  <c:v>244</c:v>
                </c:pt>
                <c:pt idx="414">
                  <c:v>228</c:v>
                </c:pt>
                <c:pt idx="415">
                  <c:v>240</c:v>
                </c:pt>
                <c:pt idx="416">
                  <c:v>320</c:v>
                </c:pt>
                <c:pt idx="417">
                  <c:v>296</c:v>
                </c:pt>
                <c:pt idx="418">
                  <c:v>268</c:v>
                </c:pt>
                <c:pt idx="419">
                  <c:v>236</c:v>
                </c:pt>
                <c:pt idx="420">
                  <c:v>244</c:v>
                </c:pt>
                <c:pt idx="421">
                  <c:v>256</c:v>
                </c:pt>
                <c:pt idx="422">
                  <c:v>232</c:v>
                </c:pt>
                <c:pt idx="423">
                  <c:v>272</c:v>
                </c:pt>
                <c:pt idx="424">
                  <c:v>280</c:v>
                </c:pt>
                <c:pt idx="425">
                  <c:v>232</c:v>
                </c:pt>
                <c:pt idx="426">
                  <c:v>252</c:v>
                </c:pt>
                <c:pt idx="427">
                  <c:v>244</c:v>
                </c:pt>
                <c:pt idx="428">
                  <c:v>196</c:v>
                </c:pt>
                <c:pt idx="429">
                  <c:v>280</c:v>
                </c:pt>
                <c:pt idx="430">
                  <c:v>236</c:v>
                </c:pt>
                <c:pt idx="431">
                  <c:v>232</c:v>
                </c:pt>
                <c:pt idx="432">
                  <c:v>260</c:v>
                </c:pt>
                <c:pt idx="433">
                  <c:v>292</c:v>
                </c:pt>
                <c:pt idx="434">
                  <c:v>228</c:v>
                </c:pt>
                <c:pt idx="435">
                  <c:v>248</c:v>
                </c:pt>
                <c:pt idx="436">
                  <c:v>292</c:v>
                </c:pt>
                <c:pt idx="437">
                  <c:v>192</c:v>
                </c:pt>
                <c:pt idx="438">
                  <c:v>192</c:v>
                </c:pt>
                <c:pt idx="439">
                  <c:v>228</c:v>
                </c:pt>
                <c:pt idx="440">
                  <c:v>268</c:v>
                </c:pt>
                <c:pt idx="441">
                  <c:v>316</c:v>
                </c:pt>
                <c:pt idx="442">
                  <c:v>212</c:v>
                </c:pt>
                <c:pt idx="443">
                  <c:v>304</c:v>
                </c:pt>
                <c:pt idx="444">
                  <c:v>228</c:v>
                </c:pt>
                <c:pt idx="445">
                  <c:v>260</c:v>
                </c:pt>
                <c:pt idx="446">
                  <c:v>196</c:v>
                </c:pt>
                <c:pt idx="447">
                  <c:v>292</c:v>
                </c:pt>
                <c:pt idx="448">
                  <c:v>232</c:v>
                </c:pt>
                <c:pt idx="449">
                  <c:v>236</c:v>
                </c:pt>
                <c:pt idx="450">
                  <c:v>276</c:v>
                </c:pt>
                <c:pt idx="451">
                  <c:v>208</c:v>
                </c:pt>
                <c:pt idx="452">
                  <c:v>264</c:v>
                </c:pt>
                <c:pt idx="453">
                  <c:v>216</c:v>
                </c:pt>
                <c:pt idx="454">
                  <c:v>236</c:v>
                </c:pt>
                <c:pt idx="455">
                  <c:v>184</c:v>
                </c:pt>
                <c:pt idx="456">
                  <c:v>280</c:v>
                </c:pt>
                <c:pt idx="457">
                  <c:v>244</c:v>
                </c:pt>
                <c:pt idx="458">
                  <c:v>264</c:v>
                </c:pt>
                <c:pt idx="459">
                  <c:v>312</c:v>
                </c:pt>
                <c:pt idx="460">
                  <c:v>232</c:v>
                </c:pt>
                <c:pt idx="461">
                  <c:v>276</c:v>
                </c:pt>
                <c:pt idx="462">
                  <c:v>232</c:v>
                </c:pt>
                <c:pt idx="463">
                  <c:v>248</c:v>
                </c:pt>
                <c:pt idx="464">
                  <c:v>292</c:v>
                </c:pt>
                <c:pt idx="465">
                  <c:v>256</c:v>
                </c:pt>
                <c:pt idx="466">
                  <c:v>252</c:v>
                </c:pt>
                <c:pt idx="467">
                  <c:v>284</c:v>
                </c:pt>
                <c:pt idx="468">
                  <c:v>276</c:v>
                </c:pt>
                <c:pt idx="469">
                  <c:v>192</c:v>
                </c:pt>
                <c:pt idx="470">
                  <c:v>260</c:v>
                </c:pt>
                <c:pt idx="471">
                  <c:v>272</c:v>
                </c:pt>
                <c:pt idx="472">
                  <c:v>216</c:v>
                </c:pt>
                <c:pt idx="473">
                  <c:v>200</c:v>
                </c:pt>
                <c:pt idx="474">
                  <c:v>220</c:v>
                </c:pt>
                <c:pt idx="475">
                  <c:v>180</c:v>
                </c:pt>
                <c:pt idx="476">
                  <c:v>216</c:v>
                </c:pt>
                <c:pt idx="477">
                  <c:v>260</c:v>
                </c:pt>
                <c:pt idx="478">
                  <c:v>200</c:v>
                </c:pt>
                <c:pt idx="479">
                  <c:v>264</c:v>
                </c:pt>
                <c:pt idx="480">
                  <c:v>256</c:v>
                </c:pt>
                <c:pt idx="481">
                  <c:v>272</c:v>
                </c:pt>
                <c:pt idx="482">
                  <c:v>208</c:v>
                </c:pt>
                <c:pt idx="483">
                  <c:v>292</c:v>
                </c:pt>
                <c:pt idx="484">
                  <c:v>252</c:v>
                </c:pt>
                <c:pt idx="485">
                  <c:v>292</c:v>
                </c:pt>
                <c:pt idx="486">
                  <c:v>284</c:v>
                </c:pt>
                <c:pt idx="487">
                  <c:v>288</c:v>
                </c:pt>
                <c:pt idx="488">
                  <c:v>276</c:v>
                </c:pt>
                <c:pt idx="489">
                  <c:v>240</c:v>
                </c:pt>
                <c:pt idx="490">
                  <c:v>236</c:v>
                </c:pt>
                <c:pt idx="491">
                  <c:v>212</c:v>
                </c:pt>
                <c:pt idx="492">
                  <c:v>236</c:v>
                </c:pt>
                <c:pt idx="493">
                  <c:v>216</c:v>
                </c:pt>
                <c:pt idx="494">
                  <c:v>216</c:v>
                </c:pt>
                <c:pt idx="495">
                  <c:v>220</c:v>
                </c:pt>
                <c:pt idx="496">
                  <c:v>232</c:v>
                </c:pt>
                <c:pt idx="497">
                  <c:v>204</c:v>
                </c:pt>
                <c:pt idx="498">
                  <c:v>224</c:v>
                </c:pt>
                <c:pt idx="499">
                  <c:v>236</c:v>
                </c:pt>
                <c:pt idx="500">
                  <c:v>280</c:v>
                </c:pt>
                <c:pt idx="501">
                  <c:v>228</c:v>
                </c:pt>
                <c:pt idx="502">
                  <c:v>216</c:v>
                </c:pt>
                <c:pt idx="503">
                  <c:v>228</c:v>
                </c:pt>
                <c:pt idx="504">
                  <c:v>216</c:v>
                </c:pt>
                <c:pt idx="505">
                  <c:v>296</c:v>
                </c:pt>
                <c:pt idx="506">
                  <c:v>216</c:v>
                </c:pt>
                <c:pt idx="507">
                  <c:v>220</c:v>
                </c:pt>
                <c:pt idx="508">
                  <c:v>232</c:v>
                </c:pt>
                <c:pt idx="509">
                  <c:v>228</c:v>
                </c:pt>
                <c:pt idx="510">
                  <c:v>216</c:v>
                </c:pt>
                <c:pt idx="511">
                  <c:v>248</c:v>
                </c:pt>
                <c:pt idx="512">
                  <c:v>176</c:v>
                </c:pt>
                <c:pt idx="513">
                  <c:v>180</c:v>
                </c:pt>
                <c:pt idx="514">
                  <c:v>192</c:v>
                </c:pt>
                <c:pt idx="515">
                  <c:v>196</c:v>
                </c:pt>
                <c:pt idx="516">
                  <c:v>224</c:v>
                </c:pt>
                <c:pt idx="517">
                  <c:v>248</c:v>
                </c:pt>
                <c:pt idx="518">
                  <c:v>244</c:v>
                </c:pt>
                <c:pt idx="519">
                  <c:v>232</c:v>
                </c:pt>
                <c:pt idx="520">
                  <c:v>224</c:v>
                </c:pt>
                <c:pt idx="521">
                  <c:v>252</c:v>
                </c:pt>
                <c:pt idx="522">
                  <c:v>228</c:v>
                </c:pt>
                <c:pt idx="523">
                  <c:v>200</c:v>
                </c:pt>
                <c:pt idx="524">
                  <c:v>224</c:v>
                </c:pt>
                <c:pt idx="525">
                  <c:v>192</c:v>
                </c:pt>
                <c:pt idx="526">
                  <c:v>204</c:v>
                </c:pt>
                <c:pt idx="527">
                  <c:v>168</c:v>
                </c:pt>
                <c:pt idx="528">
                  <c:v>200</c:v>
                </c:pt>
                <c:pt idx="529">
                  <c:v>196</c:v>
                </c:pt>
                <c:pt idx="530">
                  <c:v>152</c:v>
                </c:pt>
                <c:pt idx="531">
                  <c:v>220</c:v>
                </c:pt>
                <c:pt idx="532">
                  <c:v>264</c:v>
                </c:pt>
                <c:pt idx="533">
                  <c:v>204</c:v>
                </c:pt>
                <c:pt idx="534">
                  <c:v>220</c:v>
                </c:pt>
                <c:pt idx="535">
                  <c:v>216</c:v>
                </c:pt>
                <c:pt idx="536">
                  <c:v>244</c:v>
                </c:pt>
                <c:pt idx="537">
                  <c:v>220</c:v>
                </c:pt>
                <c:pt idx="538">
                  <c:v>316</c:v>
                </c:pt>
                <c:pt idx="539">
                  <c:v>208</c:v>
                </c:pt>
                <c:pt idx="540">
                  <c:v>168</c:v>
                </c:pt>
                <c:pt idx="541">
                  <c:v>140</c:v>
                </c:pt>
                <c:pt idx="542">
                  <c:v>192</c:v>
                </c:pt>
                <c:pt idx="543">
                  <c:v>208</c:v>
                </c:pt>
                <c:pt idx="544">
                  <c:v>232</c:v>
                </c:pt>
                <c:pt idx="545">
                  <c:v>196</c:v>
                </c:pt>
                <c:pt idx="546">
                  <c:v>204</c:v>
                </c:pt>
                <c:pt idx="547">
                  <c:v>200</c:v>
                </c:pt>
                <c:pt idx="548">
                  <c:v>248</c:v>
                </c:pt>
                <c:pt idx="549">
                  <c:v>280</c:v>
                </c:pt>
                <c:pt idx="550">
                  <c:v>212</c:v>
                </c:pt>
                <c:pt idx="551">
                  <c:v>232</c:v>
                </c:pt>
                <c:pt idx="552">
                  <c:v>248</c:v>
                </c:pt>
                <c:pt idx="553">
                  <c:v>220</c:v>
                </c:pt>
                <c:pt idx="554">
                  <c:v>268</c:v>
                </c:pt>
                <c:pt idx="555">
                  <c:v>220</c:v>
                </c:pt>
                <c:pt idx="556">
                  <c:v>236</c:v>
                </c:pt>
                <c:pt idx="557">
                  <c:v>244</c:v>
                </c:pt>
                <c:pt idx="558">
                  <c:v>220</c:v>
                </c:pt>
                <c:pt idx="559">
                  <c:v>268</c:v>
                </c:pt>
                <c:pt idx="560">
                  <c:v>224</c:v>
                </c:pt>
                <c:pt idx="561">
                  <c:v>272</c:v>
                </c:pt>
                <c:pt idx="562">
                  <c:v>268</c:v>
                </c:pt>
                <c:pt idx="563">
                  <c:v>348</c:v>
                </c:pt>
                <c:pt idx="564">
                  <c:v>284</c:v>
                </c:pt>
                <c:pt idx="565">
                  <c:v>280</c:v>
                </c:pt>
                <c:pt idx="566">
                  <c:v>256</c:v>
                </c:pt>
                <c:pt idx="567">
                  <c:v>272</c:v>
                </c:pt>
                <c:pt idx="568">
                  <c:v>224</c:v>
                </c:pt>
                <c:pt idx="569">
                  <c:v>200</c:v>
                </c:pt>
                <c:pt idx="570">
                  <c:v>196</c:v>
                </c:pt>
                <c:pt idx="571">
                  <c:v>236</c:v>
                </c:pt>
                <c:pt idx="572">
                  <c:v>204</c:v>
                </c:pt>
                <c:pt idx="573">
                  <c:v>236</c:v>
                </c:pt>
                <c:pt idx="574">
                  <c:v>240</c:v>
                </c:pt>
                <c:pt idx="575">
                  <c:v>212</c:v>
                </c:pt>
                <c:pt idx="576">
                  <c:v>284</c:v>
                </c:pt>
                <c:pt idx="577">
                  <c:v>252</c:v>
                </c:pt>
                <c:pt idx="578">
                  <c:v>204</c:v>
                </c:pt>
                <c:pt idx="579">
                  <c:v>208</c:v>
                </c:pt>
                <c:pt idx="580">
                  <c:v>200</c:v>
                </c:pt>
                <c:pt idx="581">
                  <c:v>232</c:v>
                </c:pt>
                <c:pt idx="582">
                  <c:v>256</c:v>
                </c:pt>
                <c:pt idx="583">
                  <c:v>208</c:v>
                </c:pt>
                <c:pt idx="584">
                  <c:v>208</c:v>
                </c:pt>
                <c:pt idx="585">
                  <c:v>240</c:v>
                </c:pt>
                <c:pt idx="586">
                  <c:v>244</c:v>
                </c:pt>
                <c:pt idx="587">
                  <c:v>272</c:v>
                </c:pt>
                <c:pt idx="588">
                  <c:v>240</c:v>
                </c:pt>
                <c:pt idx="589">
                  <c:v>228</c:v>
                </c:pt>
                <c:pt idx="590">
                  <c:v>200</c:v>
                </c:pt>
                <c:pt idx="591">
                  <c:v>240</c:v>
                </c:pt>
                <c:pt idx="592">
                  <c:v>264</c:v>
                </c:pt>
                <c:pt idx="593">
                  <c:v>296</c:v>
                </c:pt>
                <c:pt idx="594">
                  <c:v>272</c:v>
                </c:pt>
                <c:pt idx="595">
                  <c:v>260</c:v>
                </c:pt>
                <c:pt idx="596">
                  <c:v>248</c:v>
                </c:pt>
                <c:pt idx="597">
                  <c:v>256</c:v>
                </c:pt>
                <c:pt idx="598">
                  <c:v>324</c:v>
                </c:pt>
                <c:pt idx="599">
                  <c:v>228</c:v>
                </c:pt>
                <c:pt idx="600">
                  <c:v>392</c:v>
                </c:pt>
                <c:pt idx="601">
                  <c:v>312</c:v>
                </c:pt>
                <c:pt idx="602">
                  <c:v>304</c:v>
                </c:pt>
                <c:pt idx="603">
                  <c:v>368</c:v>
                </c:pt>
                <c:pt idx="604">
                  <c:v>376</c:v>
                </c:pt>
                <c:pt idx="605">
                  <c:v>372</c:v>
                </c:pt>
                <c:pt idx="606">
                  <c:v>312</c:v>
                </c:pt>
                <c:pt idx="607">
                  <c:v>376</c:v>
                </c:pt>
                <c:pt idx="608">
                  <c:v>352</c:v>
                </c:pt>
                <c:pt idx="609">
                  <c:v>260</c:v>
                </c:pt>
                <c:pt idx="610">
                  <c:v>328</c:v>
                </c:pt>
                <c:pt idx="611">
                  <c:v>244</c:v>
                </c:pt>
                <c:pt idx="612">
                  <c:v>208</c:v>
                </c:pt>
                <c:pt idx="613">
                  <c:v>232</c:v>
                </c:pt>
                <c:pt idx="614">
                  <c:v>212</c:v>
                </c:pt>
                <c:pt idx="615">
                  <c:v>244</c:v>
                </c:pt>
                <c:pt idx="616">
                  <c:v>192</c:v>
                </c:pt>
                <c:pt idx="617">
                  <c:v>216</c:v>
                </c:pt>
                <c:pt idx="618">
                  <c:v>228</c:v>
                </c:pt>
                <c:pt idx="619">
                  <c:v>196</c:v>
                </c:pt>
                <c:pt idx="620">
                  <c:v>236</c:v>
                </c:pt>
                <c:pt idx="621">
                  <c:v>156</c:v>
                </c:pt>
                <c:pt idx="622">
                  <c:v>232</c:v>
                </c:pt>
                <c:pt idx="623">
                  <c:v>200</c:v>
                </c:pt>
                <c:pt idx="624">
                  <c:v>220</c:v>
                </c:pt>
                <c:pt idx="625">
                  <c:v>260</c:v>
                </c:pt>
                <c:pt idx="626">
                  <c:v>212</c:v>
                </c:pt>
                <c:pt idx="627">
                  <c:v>260</c:v>
                </c:pt>
                <c:pt idx="628">
                  <c:v>168</c:v>
                </c:pt>
                <c:pt idx="629">
                  <c:v>216</c:v>
                </c:pt>
                <c:pt idx="630">
                  <c:v>204</c:v>
                </c:pt>
                <c:pt idx="631">
                  <c:v>216</c:v>
                </c:pt>
                <c:pt idx="632">
                  <c:v>196</c:v>
                </c:pt>
                <c:pt idx="633">
                  <c:v>284</c:v>
                </c:pt>
                <c:pt idx="634">
                  <c:v>212</c:v>
                </c:pt>
                <c:pt idx="635">
                  <c:v>236</c:v>
                </c:pt>
                <c:pt idx="636">
                  <c:v>248</c:v>
                </c:pt>
                <c:pt idx="637">
                  <c:v>276</c:v>
                </c:pt>
                <c:pt idx="638">
                  <c:v>296</c:v>
                </c:pt>
                <c:pt idx="639">
                  <c:v>224</c:v>
                </c:pt>
                <c:pt idx="640">
                  <c:v>276</c:v>
                </c:pt>
                <c:pt idx="641">
                  <c:v>284</c:v>
                </c:pt>
                <c:pt idx="642">
                  <c:v>332</c:v>
                </c:pt>
                <c:pt idx="643">
                  <c:v>264</c:v>
                </c:pt>
                <c:pt idx="644">
                  <c:v>340</c:v>
                </c:pt>
                <c:pt idx="645">
                  <c:v>272</c:v>
                </c:pt>
                <c:pt idx="646">
                  <c:v>352</c:v>
                </c:pt>
                <c:pt idx="647">
                  <c:v>332</c:v>
                </c:pt>
                <c:pt idx="648">
                  <c:v>316</c:v>
                </c:pt>
                <c:pt idx="649">
                  <c:v>324</c:v>
                </c:pt>
                <c:pt idx="650">
                  <c:v>280</c:v>
                </c:pt>
                <c:pt idx="651">
                  <c:v>316</c:v>
                </c:pt>
                <c:pt idx="652">
                  <c:v>336</c:v>
                </c:pt>
                <c:pt idx="653">
                  <c:v>272</c:v>
                </c:pt>
                <c:pt idx="654">
                  <c:v>400</c:v>
                </c:pt>
                <c:pt idx="655">
                  <c:v>320</c:v>
                </c:pt>
                <c:pt idx="656">
                  <c:v>328</c:v>
                </c:pt>
                <c:pt idx="657">
                  <c:v>284</c:v>
                </c:pt>
                <c:pt idx="658">
                  <c:v>244</c:v>
                </c:pt>
                <c:pt idx="659">
                  <c:v>324</c:v>
                </c:pt>
                <c:pt idx="660">
                  <c:v>252</c:v>
                </c:pt>
                <c:pt idx="661">
                  <c:v>260</c:v>
                </c:pt>
                <c:pt idx="662">
                  <c:v>212</c:v>
                </c:pt>
                <c:pt idx="663">
                  <c:v>216</c:v>
                </c:pt>
                <c:pt idx="664">
                  <c:v>248</c:v>
                </c:pt>
                <c:pt idx="665">
                  <c:v>196</c:v>
                </c:pt>
                <c:pt idx="666">
                  <c:v>256</c:v>
                </c:pt>
                <c:pt idx="667">
                  <c:v>236</c:v>
                </c:pt>
                <c:pt idx="668">
                  <c:v>208</c:v>
                </c:pt>
                <c:pt idx="669">
                  <c:v>196</c:v>
                </c:pt>
                <c:pt idx="670">
                  <c:v>192</c:v>
                </c:pt>
                <c:pt idx="671">
                  <c:v>236</c:v>
                </c:pt>
                <c:pt idx="672">
                  <c:v>224</c:v>
                </c:pt>
                <c:pt idx="673">
                  <c:v>244</c:v>
                </c:pt>
                <c:pt idx="674">
                  <c:v>244</c:v>
                </c:pt>
                <c:pt idx="675">
                  <c:v>144</c:v>
                </c:pt>
                <c:pt idx="676">
                  <c:v>192</c:v>
                </c:pt>
                <c:pt idx="677">
                  <c:v>188</c:v>
                </c:pt>
                <c:pt idx="678">
                  <c:v>220</c:v>
                </c:pt>
                <c:pt idx="679">
                  <c:v>212</c:v>
                </c:pt>
                <c:pt idx="680">
                  <c:v>184</c:v>
                </c:pt>
                <c:pt idx="681">
                  <c:v>224</c:v>
                </c:pt>
                <c:pt idx="682">
                  <c:v>184</c:v>
                </c:pt>
                <c:pt idx="683">
                  <c:v>160</c:v>
                </c:pt>
                <c:pt idx="684">
                  <c:v>220</c:v>
                </c:pt>
                <c:pt idx="685">
                  <c:v>196</c:v>
                </c:pt>
                <c:pt idx="686">
                  <c:v>276</c:v>
                </c:pt>
                <c:pt idx="687">
                  <c:v>228</c:v>
                </c:pt>
                <c:pt idx="688">
                  <c:v>268</c:v>
                </c:pt>
                <c:pt idx="689">
                  <c:v>224</c:v>
                </c:pt>
                <c:pt idx="690">
                  <c:v>180</c:v>
                </c:pt>
                <c:pt idx="691">
                  <c:v>244</c:v>
                </c:pt>
                <c:pt idx="692">
                  <c:v>204</c:v>
                </c:pt>
                <c:pt idx="693">
                  <c:v>292</c:v>
                </c:pt>
                <c:pt idx="694">
                  <c:v>268</c:v>
                </c:pt>
                <c:pt idx="695">
                  <c:v>340</c:v>
                </c:pt>
                <c:pt idx="696">
                  <c:v>332</c:v>
                </c:pt>
                <c:pt idx="697">
                  <c:v>312</c:v>
                </c:pt>
                <c:pt idx="698">
                  <c:v>348</c:v>
                </c:pt>
                <c:pt idx="699">
                  <c:v>372</c:v>
                </c:pt>
                <c:pt idx="700">
                  <c:v>284</c:v>
                </c:pt>
                <c:pt idx="701">
                  <c:v>252</c:v>
                </c:pt>
                <c:pt idx="702">
                  <c:v>256</c:v>
                </c:pt>
                <c:pt idx="703">
                  <c:v>264</c:v>
                </c:pt>
                <c:pt idx="704">
                  <c:v>232</c:v>
                </c:pt>
                <c:pt idx="705">
                  <c:v>280</c:v>
                </c:pt>
                <c:pt idx="706">
                  <c:v>208</c:v>
                </c:pt>
                <c:pt idx="707">
                  <c:v>248</c:v>
                </c:pt>
                <c:pt idx="708">
                  <c:v>196</c:v>
                </c:pt>
                <c:pt idx="709">
                  <c:v>208</c:v>
                </c:pt>
                <c:pt idx="710">
                  <c:v>280</c:v>
                </c:pt>
                <c:pt idx="711">
                  <c:v>272</c:v>
                </c:pt>
                <c:pt idx="712">
                  <c:v>240</c:v>
                </c:pt>
                <c:pt idx="713">
                  <c:v>204</c:v>
                </c:pt>
                <c:pt idx="714">
                  <c:v>268</c:v>
                </c:pt>
                <c:pt idx="715">
                  <c:v>208</c:v>
                </c:pt>
                <c:pt idx="716">
                  <c:v>256</c:v>
                </c:pt>
                <c:pt idx="717">
                  <c:v>268</c:v>
                </c:pt>
                <c:pt idx="718">
                  <c:v>324</c:v>
                </c:pt>
                <c:pt idx="719">
                  <c:v>288</c:v>
                </c:pt>
                <c:pt idx="720">
                  <c:v>312</c:v>
                </c:pt>
                <c:pt idx="721">
                  <c:v>284</c:v>
                </c:pt>
                <c:pt idx="722">
                  <c:v>260</c:v>
                </c:pt>
                <c:pt idx="723">
                  <c:v>252</c:v>
                </c:pt>
                <c:pt idx="724">
                  <c:v>284</c:v>
                </c:pt>
                <c:pt idx="725">
                  <c:v>268</c:v>
                </c:pt>
                <c:pt idx="726">
                  <c:v>228</c:v>
                </c:pt>
                <c:pt idx="727">
                  <c:v>220</c:v>
                </c:pt>
                <c:pt idx="728">
                  <c:v>228</c:v>
                </c:pt>
                <c:pt idx="729">
                  <c:v>236</c:v>
                </c:pt>
                <c:pt idx="730">
                  <c:v>192</c:v>
                </c:pt>
                <c:pt idx="731">
                  <c:v>196</c:v>
                </c:pt>
                <c:pt idx="732">
                  <c:v>212</c:v>
                </c:pt>
                <c:pt idx="733">
                  <c:v>196</c:v>
                </c:pt>
                <c:pt idx="734">
                  <c:v>184</c:v>
                </c:pt>
                <c:pt idx="735">
                  <c:v>216</c:v>
                </c:pt>
                <c:pt idx="736">
                  <c:v>176</c:v>
                </c:pt>
                <c:pt idx="737">
                  <c:v>168</c:v>
                </c:pt>
                <c:pt idx="738">
                  <c:v>180</c:v>
                </c:pt>
                <c:pt idx="739">
                  <c:v>172</c:v>
                </c:pt>
                <c:pt idx="740">
                  <c:v>176</c:v>
                </c:pt>
                <c:pt idx="741">
                  <c:v>192</c:v>
                </c:pt>
                <c:pt idx="742">
                  <c:v>212</c:v>
                </c:pt>
                <c:pt idx="743">
                  <c:v>184</c:v>
                </c:pt>
                <c:pt idx="744">
                  <c:v>160</c:v>
                </c:pt>
                <c:pt idx="745">
                  <c:v>176</c:v>
                </c:pt>
                <c:pt idx="746">
                  <c:v>216</c:v>
                </c:pt>
                <c:pt idx="747">
                  <c:v>200</c:v>
                </c:pt>
                <c:pt idx="748">
                  <c:v>184</c:v>
                </c:pt>
                <c:pt idx="749">
                  <c:v>176</c:v>
                </c:pt>
                <c:pt idx="750">
                  <c:v>204</c:v>
                </c:pt>
                <c:pt idx="751">
                  <c:v>220</c:v>
                </c:pt>
                <c:pt idx="752">
                  <c:v>204</c:v>
                </c:pt>
                <c:pt idx="753">
                  <c:v>204</c:v>
                </c:pt>
                <c:pt idx="754">
                  <c:v>200</c:v>
                </c:pt>
                <c:pt idx="755">
                  <c:v>188</c:v>
                </c:pt>
                <c:pt idx="756">
                  <c:v>180</c:v>
                </c:pt>
                <c:pt idx="757">
                  <c:v>176</c:v>
                </c:pt>
                <c:pt idx="758">
                  <c:v>244</c:v>
                </c:pt>
                <c:pt idx="759">
                  <c:v>180</c:v>
                </c:pt>
                <c:pt idx="760">
                  <c:v>156</c:v>
                </c:pt>
                <c:pt idx="761">
                  <c:v>188</c:v>
                </c:pt>
                <c:pt idx="762">
                  <c:v>228</c:v>
                </c:pt>
                <c:pt idx="763">
                  <c:v>172</c:v>
                </c:pt>
                <c:pt idx="764">
                  <c:v>124</c:v>
                </c:pt>
                <c:pt idx="765">
                  <c:v>200</c:v>
                </c:pt>
                <c:pt idx="766">
                  <c:v>216</c:v>
                </c:pt>
                <c:pt idx="767">
                  <c:v>220</c:v>
                </c:pt>
                <c:pt idx="768">
                  <c:v>196</c:v>
                </c:pt>
                <c:pt idx="769">
                  <c:v>184</c:v>
                </c:pt>
                <c:pt idx="770">
                  <c:v>144</c:v>
                </c:pt>
                <c:pt idx="771">
                  <c:v>152</c:v>
                </c:pt>
                <c:pt idx="772">
                  <c:v>152</c:v>
                </c:pt>
                <c:pt idx="773">
                  <c:v>164</c:v>
                </c:pt>
                <c:pt idx="774">
                  <c:v>188</c:v>
                </c:pt>
                <c:pt idx="775">
                  <c:v>160</c:v>
                </c:pt>
                <c:pt idx="776">
                  <c:v>200</c:v>
                </c:pt>
                <c:pt idx="777">
                  <c:v>172</c:v>
                </c:pt>
                <c:pt idx="778">
                  <c:v>172</c:v>
                </c:pt>
                <c:pt idx="779">
                  <c:v>188</c:v>
                </c:pt>
                <c:pt idx="780">
                  <c:v>228</c:v>
                </c:pt>
                <c:pt idx="781">
                  <c:v>204</c:v>
                </c:pt>
                <c:pt idx="782">
                  <c:v>116</c:v>
                </c:pt>
                <c:pt idx="783">
                  <c:v>176</c:v>
                </c:pt>
                <c:pt idx="784">
                  <c:v>172</c:v>
                </c:pt>
                <c:pt idx="785">
                  <c:v>220</c:v>
                </c:pt>
                <c:pt idx="786">
                  <c:v>196</c:v>
                </c:pt>
                <c:pt idx="787">
                  <c:v>148</c:v>
                </c:pt>
                <c:pt idx="788">
                  <c:v>192</c:v>
                </c:pt>
                <c:pt idx="789">
                  <c:v>128</c:v>
                </c:pt>
                <c:pt idx="790">
                  <c:v>152</c:v>
                </c:pt>
                <c:pt idx="791">
                  <c:v>188</c:v>
                </c:pt>
                <c:pt idx="792">
                  <c:v>212</c:v>
                </c:pt>
                <c:pt idx="793">
                  <c:v>144</c:v>
                </c:pt>
                <c:pt idx="794">
                  <c:v>164</c:v>
                </c:pt>
                <c:pt idx="795">
                  <c:v>204</c:v>
                </c:pt>
                <c:pt idx="796">
                  <c:v>172</c:v>
                </c:pt>
                <c:pt idx="797">
                  <c:v>136</c:v>
                </c:pt>
                <c:pt idx="798">
                  <c:v>192</c:v>
                </c:pt>
                <c:pt idx="799">
                  <c:v>192</c:v>
                </c:pt>
                <c:pt idx="800">
                  <c:v>188</c:v>
                </c:pt>
                <c:pt idx="801">
                  <c:v>156</c:v>
                </c:pt>
                <c:pt idx="802">
                  <c:v>248</c:v>
                </c:pt>
                <c:pt idx="803">
                  <c:v>196</c:v>
                </c:pt>
                <c:pt idx="804">
                  <c:v>164</c:v>
                </c:pt>
                <c:pt idx="805">
                  <c:v>196</c:v>
                </c:pt>
                <c:pt idx="806">
                  <c:v>172</c:v>
                </c:pt>
                <c:pt idx="807">
                  <c:v>140</c:v>
                </c:pt>
                <c:pt idx="808">
                  <c:v>148</c:v>
                </c:pt>
                <c:pt idx="809">
                  <c:v>212</c:v>
                </c:pt>
                <c:pt idx="810">
                  <c:v>184</c:v>
                </c:pt>
                <c:pt idx="811">
                  <c:v>168</c:v>
                </c:pt>
                <c:pt idx="812">
                  <c:v>184</c:v>
                </c:pt>
                <c:pt idx="813">
                  <c:v>188</c:v>
                </c:pt>
                <c:pt idx="814">
                  <c:v>192</c:v>
                </c:pt>
                <c:pt idx="815">
                  <c:v>220</c:v>
                </c:pt>
                <c:pt idx="816">
                  <c:v>156</c:v>
                </c:pt>
                <c:pt idx="817">
                  <c:v>208</c:v>
                </c:pt>
                <c:pt idx="818">
                  <c:v>172</c:v>
                </c:pt>
                <c:pt idx="819">
                  <c:v>208</c:v>
                </c:pt>
                <c:pt idx="820">
                  <c:v>260</c:v>
                </c:pt>
                <c:pt idx="821">
                  <c:v>188</c:v>
                </c:pt>
                <c:pt idx="822">
                  <c:v>192</c:v>
                </c:pt>
                <c:pt idx="823">
                  <c:v>236</c:v>
                </c:pt>
                <c:pt idx="824">
                  <c:v>176</c:v>
                </c:pt>
                <c:pt idx="825">
                  <c:v>260</c:v>
                </c:pt>
                <c:pt idx="826">
                  <c:v>232</c:v>
                </c:pt>
                <c:pt idx="827">
                  <c:v>284</c:v>
                </c:pt>
                <c:pt idx="828">
                  <c:v>232</c:v>
                </c:pt>
                <c:pt idx="829">
                  <c:v>248</c:v>
                </c:pt>
                <c:pt idx="830">
                  <c:v>268</c:v>
                </c:pt>
                <c:pt idx="831">
                  <c:v>264</c:v>
                </c:pt>
                <c:pt idx="832">
                  <c:v>212</c:v>
                </c:pt>
                <c:pt idx="833">
                  <c:v>260</c:v>
                </c:pt>
                <c:pt idx="834">
                  <c:v>244</c:v>
                </c:pt>
                <c:pt idx="835">
                  <c:v>200</c:v>
                </c:pt>
                <c:pt idx="836">
                  <c:v>176</c:v>
                </c:pt>
                <c:pt idx="837">
                  <c:v>160</c:v>
                </c:pt>
                <c:pt idx="838">
                  <c:v>180</c:v>
                </c:pt>
                <c:pt idx="839">
                  <c:v>180</c:v>
                </c:pt>
                <c:pt idx="840">
                  <c:v>196</c:v>
                </c:pt>
                <c:pt idx="841">
                  <c:v>164</c:v>
                </c:pt>
                <c:pt idx="842">
                  <c:v>128</c:v>
                </c:pt>
                <c:pt idx="843">
                  <c:v>120</c:v>
                </c:pt>
                <c:pt idx="844">
                  <c:v>132</c:v>
                </c:pt>
                <c:pt idx="845">
                  <c:v>164</c:v>
                </c:pt>
                <c:pt idx="846">
                  <c:v>100</c:v>
                </c:pt>
                <c:pt idx="847">
                  <c:v>188</c:v>
                </c:pt>
                <c:pt idx="848">
                  <c:v>152</c:v>
                </c:pt>
                <c:pt idx="849">
                  <c:v>172</c:v>
                </c:pt>
                <c:pt idx="850">
                  <c:v>184</c:v>
                </c:pt>
                <c:pt idx="851">
                  <c:v>136</c:v>
                </c:pt>
                <c:pt idx="852">
                  <c:v>192</c:v>
                </c:pt>
                <c:pt idx="853">
                  <c:v>184</c:v>
                </c:pt>
                <c:pt idx="854">
                  <c:v>176</c:v>
                </c:pt>
                <c:pt idx="855">
                  <c:v>164</c:v>
                </c:pt>
                <c:pt idx="856">
                  <c:v>156</c:v>
                </c:pt>
                <c:pt idx="857">
                  <c:v>176</c:v>
                </c:pt>
                <c:pt idx="858">
                  <c:v>160</c:v>
                </c:pt>
                <c:pt idx="859">
                  <c:v>192</c:v>
                </c:pt>
                <c:pt idx="860">
                  <c:v>148</c:v>
                </c:pt>
                <c:pt idx="861">
                  <c:v>144</c:v>
                </c:pt>
                <c:pt idx="862">
                  <c:v>160</c:v>
                </c:pt>
                <c:pt idx="863">
                  <c:v>132</c:v>
                </c:pt>
                <c:pt idx="864">
                  <c:v>204</c:v>
                </c:pt>
                <c:pt idx="865">
                  <c:v>152</c:v>
                </c:pt>
                <c:pt idx="866">
                  <c:v>188</c:v>
                </c:pt>
                <c:pt idx="867">
                  <c:v>148</c:v>
                </c:pt>
                <c:pt idx="868">
                  <c:v>120</c:v>
                </c:pt>
                <c:pt idx="869">
                  <c:v>188</c:v>
                </c:pt>
                <c:pt idx="870">
                  <c:v>128</c:v>
                </c:pt>
                <c:pt idx="871">
                  <c:v>180</c:v>
                </c:pt>
                <c:pt idx="872">
                  <c:v>192</c:v>
                </c:pt>
                <c:pt idx="873">
                  <c:v>156</c:v>
                </c:pt>
                <c:pt idx="874">
                  <c:v>184</c:v>
                </c:pt>
                <c:pt idx="875">
                  <c:v>144</c:v>
                </c:pt>
                <c:pt idx="876">
                  <c:v>148</c:v>
                </c:pt>
                <c:pt idx="877">
                  <c:v>100</c:v>
                </c:pt>
                <c:pt idx="878">
                  <c:v>176</c:v>
                </c:pt>
                <c:pt idx="879">
                  <c:v>208</c:v>
                </c:pt>
                <c:pt idx="880">
                  <c:v>144</c:v>
                </c:pt>
                <c:pt idx="881">
                  <c:v>168</c:v>
                </c:pt>
                <c:pt idx="882">
                  <c:v>148</c:v>
                </c:pt>
                <c:pt idx="883">
                  <c:v>164</c:v>
                </c:pt>
                <c:pt idx="884">
                  <c:v>172</c:v>
                </c:pt>
                <c:pt idx="885">
                  <c:v>180</c:v>
                </c:pt>
                <c:pt idx="886">
                  <c:v>144</c:v>
                </c:pt>
                <c:pt idx="887">
                  <c:v>128</c:v>
                </c:pt>
                <c:pt idx="888">
                  <c:v>156</c:v>
                </c:pt>
                <c:pt idx="889">
                  <c:v>136</c:v>
                </c:pt>
                <c:pt idx="890">
                  <c:v>160</c:v>
                </c:pt>
                <c:pt idx="891">
                  <c:v>140</c:v>
                </c:pt>
                <c:pt idx="892">
                  <c:v>188</c:v>
                </c:pt>
                <c:pt idx="893">
                  <c:v>128</c:v>
                </c:pt>
                <c:pt idx="894">
                  <c:v>152</c:v>
                </c:pt>
                <c:pt idx="895">
                  <c:v>168</c:v>
                </c:pt>
                <c:pt idx="896">
                  <c:v>184</c:v>
                </c:pt>
                <c:pt idx="897">
                  <c:v>164</c:v>
                </c:pt>
                <c:pt idx="898">
                  <c:v>160</c:v>
                </c:pt>
                <c:pt idx="899">
                  <c:v>160</c:v>
                </c:pt>
                <c:pt idx="900">
                  <c:v>164</c:v>
                </c:pt>
                <c:pt idx="901">
                  <c:v>152</c:v>
                </c:pt>
                <c:pt idx="902">
                  <c:v>216</c:v>
                </c:pt>
                <c:pt idx="903">
                  <c:v>208</c:v>
                </c:pt>
                <c:pt idx="904">
                  <c:v>208</c:v>
                </c:pt>
                <c:pt idx="905">
                  <c:v>232</c:v>
                </c:pt>
                <c:pt idx="906">
                  <c:v>284</c:v>
                </c:pt>
                <c:pt idx="907">
                  <c:v>244</c:v>
                </c:pt>
                <c:pt idx="908">
                  <c:v>228</c:v>
                </c:pt>
                <c:pt idx="909">
                  <c:v>260</c:v>
                </c:pt>
                <c:pt idx="910">
                  <c:v>320</c:v>
                </c:pt>
                <c:pt idx="911">
                  <c:v>276</c:v>
                </c:pt>
                <c:pt idx="912">
                  <c:v>324</c:v>
                </c:pt>
                <c:pt idx="913">
                  <c:v>296</c:v>
                </c:pt>
                <c:pt idx="914">
                  <c:v>300</c:v>
                </c:pt>
                <c:pt idx="915">
                  <c:v>276</c:v>
                </c:pt>
                <c:pt idx="916">
                  <c:v>276</c:v>
                </c:pt>
                <c:pt idx="917">
                  <c:v>272</c:v>
                </c:pt>
                <c:pt idx="918">
                  <c:v>248</c:v>
                </c:pt>
                <c:pt idx="919">
                  <c:v>196</c:v>
                </c:pt>
                <c:pt idx="920">
                  <c:v>172</c:v>
                </c:pt>
                <c:pt idx="921">
                  <c:v>188</c:v>
                </c:pt>
                <c:pt idx="922">
                  <c:v>164</c:v>
                </c:pt>
                <c:pt idx="923">
                  <c:v>140</c:v>
                </c:pt>
                <c:pt idx="924">
                  <c:v>180</c:v>
                </c:pt>
                <c:pt idx="925">
                  <c:v>136</c:v>
                </c:pt>
                <c:pt idx="926">
                  <c:v>184</c:v>
                </c:pt>
                <c:pt idx="927">
                  <c:v>144</c:v>
                </c:pt>
                <c:pt idx="928">
                  <c:v>200</c:v>
                </c:pt>
                <c:pt idx="929">
                  <c:v>116</c:v>
                </c:pt>
                <c:pt idx="930">
                  <c:v>160</c:v>
                </c:pt>
                <c:pt idx="931">
                  <c:v>112</c:v>
                </c:pt>
                <c:pt idx="932">
                  <c:v>180</c:v>
                </c:pt>
                <c:pt idx="933">
                  <c:v>140</c:v>
                </c:pt>
                <c:pt idx="934">
                  <c:v>100</c:v>
                </c:pt>
                <c:pt idx="935">
                  <c:v>164</c:v>
                </c:pt>
                <c:pt idx="936">
                  <c:v>156</c:v>
                </c:pt>
                <c:pt idx="937">
                  <c:v>184</c:v>
                </c:pt>
                <c:pt idx="938">
                  <c:v>152</c:v>
                </c:pt>
                <c:pt idx="939">
                  <c:v>156</c:v>
                </c:pt>
                <c:pt idx="940">
                  <c:v>160</c:v>
                </c:pt>
                <c:pt idx="941">
                  <c:v>128</c:v>
                </c:pt>
                <c:pt idx="942">
                  <c:v>112</c:v>
                </c:pt>
                <c:pt idx="943">
                  <c:v>176</c:v>
                </c:pt>
                <c:pt idx="944">
                  <c:v>168</c:v>
                </c:pt>
                <c:pt idx="945">
                  <c:v>152</c:v>
                </c:pt>
                <c:pt idx="946">
                  <c:v>148</c:v>
                </c:pt>
                <c:pt idx="947">
                  <c:v>172</c:v>
                </c:pt>
                <c:pt idx="948">
                  <c:v>172</c:v>
                </c:pt>
                <c:pt idx="949">
                  <c:v>184</c:v>
                </c:pt>
                <c:pt idx="950">
                  <c:v>148</c:v>
                </c:pt>
                <c:pt idx="951">
                  <c:v>132</c:v>
                </c:pt>
                <c:pt idx="952">
                  <c:v>176</c:v>
                </c:pt>
                <c:pt idx="953">
                  <c:v>180</c:v>
                </c:pt>
                <c:pt idx="954">
                  <c:v>244</c:v>
                </c:pt>
                <c:pt idx="955">
                  <c:v>132</c:v>
                </c:pt>
                <c:pt idx="956">
                  <c:v>216</c:v>
                </c:pt>
                <c:pt idx="957">
                  <c:v>180</c:v>
                </c:pt>
                <c:pt idx="958">
                  <c:v>156</c:v>
                </c:pt>
                <c:pt idx="959">
                  <c:v>224</c:v>
                </c:pt>
                <c:pt idx="960">
                  <c:v>164</c:v>
                </c:pt>
                <c:pt idx="961">
                  <c:v>192</c:v>
                </c:pt>
                <c:pt idx="962">
                  <c:v>224</c:v>
                </c:pt>
                <c:pt idx="963">
                  <c:v>228</c:v>
                </c:pt>
                <c:pt idx="964">
                  <c:v>184</c:v>
                </c:pt>
                <c:pt idx="965">
                  <c:v>184</c:v>
                </c:pt>
                <c:pt idx="966">
                  <c:v>244</c:v>
                </c:pt>
                <c:pt idx="967">
                  <c:v>224</c:v>
                </c:pt>
                <c:pt idx="968">
                  <c:v>164</c:v>
                </c:pt>
                <c:pt idx="969">
                  <c:v>296</c:v>
                </c:pt>
                <c:pt idx="970">
                  <c:v>212</c:v>
                </c:pt>
                <c:pt idx="971">
                  <c:v>252</c:v>
                </c:pt>
                <c:pt idx="972">
                  <c:v>328</c:v>
                </c:pt>
                <c:pt idx="973">
                  <c:v>336</c:v>
                </c:pt>
                <c:pt idx="974">
                  <c:v>348</c:v>
                </c:pt>
                <c:pt idx="975">
                  <c:v>332</c:v>
                </c:pt>
                <c:pt idx="976">
                  <c:v>380</c:v>
                </c:pt>
                <c:pt idx="977">
                  <c:v>376</c:v>
                </c:pt>
                <c:pt idx="978">
                  <c:v>396</c:v>
                </c:pt>
                <c:pt idx="979">
                  <c:v>420</c:v>
                </c:pt>
                <c:pt idx="980">
                  <c:v>320</c:v>
                </c:pt>
                <c:pt idx="981">
                  <c:v>380</c:v>
                </c:pt>
                <c:pt idx="982">
                  <c:v>380</c:v>
                </c:pt>
                <c:pt idx="983">
                  <c:v>436</c:v>
                </c:pt>
                <c:pt idx="984">
                  <c:v>304</c:v>
                </c:pt>
                <c:pt idx="985">
                  <c:v>288</c:v>
                </c:pt>
                <c:pt idx="986">
                  <c:v>216</c:v>
                </c:pt>
                <c:pt idx="987">
                  <c:v>244</c:v>
                </c:pt>
                <c:pt idx="988">
                  <c:v>184</c:v>
                </c:pt>
                <c:pt idx="989">
                  <c:v>224</c:v>
                </c:pt>
                <c:pt idx="990">
                  <c:v>232</c:v>
                </c:pt>
                <c:pt idx="991">
                  <c:v>200</c:v>
                </c:pt>
                <c:pt idx="992">
                  <c:v>208</c:v>
                </c:pt>
                <c:pt idx="993">
                  <c:v>244</c:v>
                </c:pt>
                <c:pt idx="994">
                  <c:v>236</c:v>
                </c:pt>
                <c:pt idx="995">
                  <c:v>260</c:v>
                </c:pt>
                <c:pt idx="996">
                  <c:v>236</c:v>
                </c:pt>
                <c:pt idx="997">
                  <c:v>268</c:v>
                </c:pt>
                <c:pt idx="998">
                  <c:v>196</c:v>
                </c:pt>
                <c:pt idx="999">
                  <c:v>292</c:v>
                </c:pt>
                <c:pt idx="1000">
                  <c:v>308</c:v>
                </c:pt>
                <c:pt idx="1001">
                  <c:v>304</c:v>
                </c:pt>
                <c:pt idx="1002">
                  <c:v>348</c:v>
                </c:pt>
                <c:pt idx="1003">
                  <c:v>360</c:v>
                </c:pt>
                <c:pt idx="1004">
                  <c:v>468</c:v>
                </c:pt>
                <c:pt idx="1005">
                  <c:v>380</c:v>
                </c:pt>
                <c:pt idx="1006">
                  <c:v>396</c:v>
                </c:pt>
                <c:pt idx="1007">
                  <c:v>440</c:v>
                </c:pt>
                <c:pt idx="1008">
                  <c:v>420</c:v>
                </c:pt>
                <c:pt idx="1009">
                  <c:v>416</c:v>
                </c:pt>
                <c:pt idx="1010">
                  <c:v>428</c:v>
                </c:pt>
                <c:pt idx="1011">
                  <c:v>428</c:v>
                </c:pt>
                <c:pt idx="1012">
                  <c:v>392</c:v>
                </c:pt>
                <c:pt idx="1013">
                  <c:v>268</c:v>
                </c:pt>
                <c:pt idx="1014">
                  <c:v>256</c:v>
                </c:pt>
                <c:pt idx="1015">
                  <c:v>244</c:v>
                </c:pt>
                <c:pt idx="1016">
                  <c:v>208</c:v>
                </c:pt>
                <c:pt idx="1017">
                  <c:v>204</c:v>
                </c:pt>
                <c:pt idx="1018">
                  <c:v>172</c:v>
                </c:pt>
                <c:pt idx="1019">
                  <c:v>112</c:v>
                </c:pt>
                <c:pt idx="1020">
                  <c:v>148</c:v>
                </c:pt>
                <c:pt idx="1021">
                  <c:v>176</c:v>
                </c:pt>
                <c:pt idx="1022">
                  <c:v>164</c:v>
                </c:pt>
                <c:pt idx="1023">
                  <c:v>188</c:v>
                </c:pt>
                <c:pt idx="1024">
                  <c:v>200</c:v>
                </c:pt>
                <c:pt idx="1025">
                  <c:v>144</c:v>
                </c:pt>
                <c:pt idx="1026">
                  <c:v>160</c:v>
                </c:pt>
                <c:pt idx="1027">
                  <c:v>172</c:v>
                </c:pt>
                <c:pt idx="1028">
                  <c:v>124</c:v>
                </c:pt>
                <c:pt idx="1029">
                  <c:v>168</c:v>
                </c:pt>
                <c:pt idx="1030">
                  <c:v>128</c:v>
                </c:pt>
                <c:pt idx="1031">
                  <c:v>160</c:v>
                </c:pt>
                <c:pt idx="1032">
                  <c:v>148</c:v>
                </c:pt>
                <c:pt idx="1033">
                  <c:v>108</c:v>
                </c:pt>
                <c:pt idx="1034">
                  <c:v>136</c:v>
                </c:pt>
                <c:pt idx="1035">
                  <c:v>164</c:v>
                </c:pt>
                <c:pt idx="1036">
                  <c:v>136</c:v>
                </c:pt>
                <c:pt idx="1037">
                  <c:v>132</c:v>
                </c:pt>
                <c:pt idx="1038">
                  <c:v>176</c:v>
                </c:pt>
                <c:pt idx="1039">
                  <c:v>140</c:v>
                </c:pt>
                <c:pt idx="1040">
                  <c:v>160</c:v>
                </c:pt>
                <c:pt idx="1041">
                  <c:v>140</c:v>
                </c:pt>
                <c:pt idx="1042">
                  <c:v>156</c:v>
                </c:pt>
                <c:pt idx="1043">
                  <c:v>144</c:v>
                </c:pt>
                <c:pt idx="1044">
                  <c:v>140</c:v>
                </c:pt>
                <c:pt idx="1045">
                  <c:v>116</c:v>
                </c:pt>
                <c:pt idx="1046">
                  <c:v>148</c:v>
                </c:pt>
                <c:pt idx="1047">
                  <c:v>140</c:v>
                </c:pt>
                <c:pt idx="1048">
                  <c:v>160</c:v>
                </c:pt>
                <c:pt idx="1049">
                  <c:v>208</c:v>
                </c:pt>
                <c:pt idx="1050">
                  <c:v>136</c:v>
                </c:pt>
                <c:pt idx="1051">
                  <c:v>140</c:v>
                </c:pt>
                <c:pt idx="1052">
                  <c:v>168</c:v>
                </c:pt>
                <c:pt idx="1053">
                  <c:v>252</c:v>
                </c:pt>
                <c:pt idx="1054">
                  <c:v>196</c:v>
                </c:pt>
                <c:pt idx="1055">
                  <c:v>176</c:v>
                </c:pt>
                <c:pt idx="1056">
                  <c:v>160</c:v>
                </c:pt>
                <c:pt idx="1057">
                  <c:v>172</c:v>
                </c:pt>
                <c:pt idx="1058">
                  <c:v>180</c:v>
                </c:pt>
                <c:pt idx="1059">
                  <c:v>216</c:v>
                </c:pt>
                <c:pt idx="1060">
                  <c:v>220</c:v>
                </c:pt>
                <c:pt idx="1061">
                  <c:v>208</c:v>
                </c:pt>
                <c:pt idx="1062">
                  <c:v>184</c:v>
                </c:pt>
                <c:pt idx="1063">
                  <c:v>196</c:v>
                </c:pt>
                <c:pt idx="1064">
                  <c:v>208</c:v>
                </c:pt>
                <c:pt idx="1065">
                  <c:v>200</c:v>
                </c:pt>
                <c:pt idx="1066">
                  <c:v>152</c:v>
                </c:pt>
                <c:pt idx="1067">
                  <c:v>180</c:v>
                </c:pt>
                <c:pt idx="1068">
                  <c:v>128</c:v>
                </c:pt>
                <c:pt idx="1069">
                  <c:v>204</c:v>
                </c:pt>
                <c:pt idx="1070">
                  <c:v>160</c:v>
                </c:pt>
                <c:pt idx="1071">
                  <c:v>184</c:v>
                </c:pt>
                <c:pt idx="1072">
                  <c:v>172</c:v>
                </c:pt>
                <c:pt idx="1073">
                  <c:v>172</c:v>
                </c:pt>
                <c:pt idx="1074">
                  <c:v>192</c:v>
                </c:pt>
                <c:pt idx="1075">
                  <c:v>192</c:v>
                </c:pt>
                <c:pt idx="1076">
                  <c:v>200</c:v>
                </c:pt>
                <c:pt idx="1077">
                  <c:v>204</c:v>
                </c:pt>
                <c:pt idx="1078">
                  <c:v>208</c:v>
                </c:pt>
                <c:pt idx="1079">
                  <c:v>212</c:v>
                </c:pt>
                <c:pt idx="1080">
                  <c:v>276</c:v>
                </c:pt>
                <c:pt idx="1081">
                  <c:v>240</c:v>
                </c:pt>
                <c:pt idx="1082">
                  <c:v>248</c:v>
                </c:pt>
                <c:pt idx="1083">
                  <c:v>312</c:v>
                </c:pt>
                <c:pt idx="1084">
                  <c:v>276</c:v>
                </c:pt>
                <c:pt idx="1085">
                  <c:v>236</c:v>
                </c:pt>
                <c:pt idx="1086">
                  <c:v>280</c:v>
                </c:pt>
                <c:pt idx="1087">
                  <c:v>208</c:v>
                </c:pt>
                <c:pt idx="1088">
                  <c:v>288</c:v>
                </c:pt>
                <c:pt idx="1089">
                  <c:v>256</c:v>
                </c:pt>
                <c:pt idx="1090">
                  <c:v>208</c:v>
                </c:pt>
                <c:pt idx="1091">
                  <c:v>240</c:v>
                </c:pt>
                <c:pt idx="1092">
                  <c:v>180</c:v>
                </c:pt>
                <c:pt idx="1093">
                  <c:v>172</c:v>
                </c:pt>
                <c:pt idx="1094">
                  <c:v>240</c:v>
                </c:pt>
                <c:pt idx="1095">
                  <c:v>160</c:v>
                </c:pt>
                <c:pt idx="1096">
                  <c:v>196</c:v>
                </c:pt>
                <c:pt idx="1097">
                  <c:v>172</c:v>
                </c:pt>
                <c:pt idx="1098">
                  <c:v>184</c:v>
                </c:pt>
                <c:pt idx="1099">
                  <c:v>152</c:v>
                </c:pt>
                <c:pt idx="1100">
                  <c:v>208</c:v>
                </c:pt>
                <c:pt idx="1101">
                  <c:v>152</c:v>
                </c:pt>
                <c:pt idx="1102">
                  <c:v>208</c:v>
                </c:pt>
                <c:pt idx="1103">
                  <c:v>200</c:v>
                </c:pt>
                <c:pt idx="1104">
                  <c:v>192</c:v>
                </c:pt>
                <c:pt idx="1105">
                  <c:v>188</c:v>
                </c:pt>
                <c:pt idx="1106">
                  <c:v>244</c:v>
                </c:pt>
                <c:pt idx="1107">
                  <c:v>200</c:v>
                </c:pt>
                <c:pt idx="1108">
                  <c:v>252</c:v>
                </c:pt>
                <c:pt idx="1109">
                  <c:v>232</c:v>
                </c:pt>
                <c:pt idx="1110">
                  <c:v>220</c:v>
                </c:pt>
                <c:pt idx="1111">
                  <c:v>224</c:v>
                </c:pt>
                <c:pt idx="1112">
                  <c:v>232</c:v>
                </c:pt>
                <c:pt idx="1113">
                  <c:v>292</c:v>
                </c:pt>
                <c:pt idx="1114">
                  <c:v>268</c:v>
                </c:pt>
                <c:pt idx="1115">
                  <c:v>288</c:v>
                </c:pt>
                <c:pt idx="1116">
                  <c:v>364</c:v>
                </c:pt>
                <c:pt idx="1117">
                  <c:v>416</c:v>
                </c:pt>
                <c:pt idx="1118">
                  <c:v>316</c:v>
                </c:pt>
                <c:pt idx="1119">
                  <c:v>396</c:v>
                </c:pt>
                <c:pt idx="1120">
                  <c:v>416</c:v>
                </c:pt>
                <c:pt idx="1121">
                  <c:v>388</c:v>
                </c:pt>
                <c:pt idx="1122">
                  <c:v>528</c:v>
                </c:pt>
                <c:pt idx="1123">
                  <c:v>528</c:v>
                </c:pt>
                <c:pt idx="1124">
                  <c:v>580</c:v>
                </c:pt>
                <c:pt idx="1125">
                  <c:v>568</c:v>
                </c:pt>
                <c:pt idx="1126">
                  <c:v>664</c:v>
                </c:pt>
                <c:pt idx="1127">
                  <c:v>604</c:v>
                </c:pt>
                <c:pt idx="1128">
                  <c:v>832</c:v>
                </c:pt>
                <c:pt idx="1129">
                  <c:v>792</c:v>
                </c:pt>
                <c:pt idx="1130">
                  <c:v>1112</c:v>
                </c:pt>
                <c:pt idx="1131">
                  <c:v>996</c:v>
                </c:pt>
                <c:pt idx="1132">
                  <c:v>1420</c:v>
                </c:pt>
                <c:pt idx="1133">
                  <c:v>1336</c:v>
                </c:pt>
                <c:pt idx="1134">
                  <c:v>1812</c:v>
                </c:pt>
                <c:pt idx="1135">
                  <c:v>1768</c:v>
                </c:pt>
                <c:pt idx="1136">
                  <c:v>2164</c:v>
                </c:pt>
                <c:pt idx="1137">
                  <c:v>2088</c:v>
                </c:pt>
                <c:pt idx="1138">
                  <c:v>2340</c:v>
                </c:pt>
                <c:pt idx="1139">
                  <c:v>2252</c:v>
                </c:pt>
                <c:pt idx="1140">
                  <c:v>1972</c:v>
                </c:pt>
                <c:pt idx="1141">
                  <c:v>1860</c:v>
                </c:pt>
                <c:pt idx="1142">
                  <c:v>1408</c:v>
                </c:pt>
                <c:pt idx="1143">
                  <c:v>1444</c:v>
                </c:pt>
                <c:pt idx="1144">
                  <c:v>1368</c:v>
                </c:pt>
                <c:pt idx="1145">
                  <c:v>1372</c:v>
                </c:pt>
                <c:pt idx="1146">
                  <c:v>1328</c:v>
                </c:pt>
                <c:pt idx="1147">
                  <c:v>1312</c:v>
                </c:pt>
                <c:pt idx="1148">
                  <c:v>1480</c:v>
                </c:pt>
                <c:pt idx="1149">
                  <c:v>1560</c:v>
                </c:pt>
                <c:pt idx="1150">
                  <c:v>1528</c:v>
                </c:pt>
                <c:pt idx="1151">
                  <c:v>1496</c:v>
                </c:pt>
                <c:pt idx="1152">
                  <c:v>1264</c:v>
                </c:pt>
                <c:pt idx="1153">
                  <c:v>1240</c:v>
                </c:pt>
                <c:pt idx="1154">
                  <c:v>1092</c:v>
                </c:pt>
                <c:pt idx="1155">
                  <c:v>1052</c:v>
                </c:pt>
                <c:pt idx="1156">
                  <c:v>824</c:v>
                </c:pt>
                <c:pt idx="1157">
                  <c:v>732</c:v>
                </c:pt>
                <c:pt idx="1158">
                  <c:v>612</c:v>
                </c:pt>
                <c:pt idx="1159">
                  <c:v>580</c:v>
                </c:pt>
                <c:pt idx="1160">
                  <c:v>504</c:v>
                </c:pt>
                <c:pt idx="1161">
                  <c:v>440</c:v>
                </c:pt>
                <c:pt idx="1162">
                  <c:v>408</c:v>
                </c:pt>
                <c:pt idx="1163">
                  <c:v>436</c:v>
                </c:pt>
                <c:pt idx="1164">
                  <c:v>464</c:v>
                </c:pt>
                <c:pt idx="1165">
                  <c:v>512</c:v>
                </c:pt>
                <c:pt idx="1166">
                  <c:v>556</c:v>
                </c:pt>
                <c:pt idx="1167">
                  <c:v>572</c:v>
                </c:pt>
                <c:pt idx="1168">
                  <c:v>588</c:v>
                </c:pt>
                <c:pt idx="1169">
                  <c:v>756</c:v>
                </c:pt>
                <c:pt idx="1170">
                  <c:v>876</c:v>
                </c:pt>
                <c:pt idx="1171">
                  <c:v>824</c:v>
                </c:pt>
                <c:pt idx="1172">
                  <c:v>804</c:v>
                </c:pt>
                <c:pt idx="1173">
                  <c:v>920</c:v>
                </c:pt>
                <c:pt idx="1174">
                  <c:v>832</c:v>
                </c:pt>
                <c:pt idx="1175">
                  <c:v>936</c:v>
                </c:pt>
                <c:pt idx="1176">
                  <c:v>960</c:v>
                </c:pt>
                <c:pt idx="1177">
                  <c:v>924</c:v>
                </c:pt>
                <c:pt idx="1178">
                  <c:v>932</c:v>
                </c:pt>
                <c:pt idx="1179">
                  <c:v>944</c:v>
                </c:pt>
                <c:pt idx="1180">
                  <c:v>904</c:v>
                </c:pt>
                <c:pt idx="1181">
                  <c:v>896</c:v>
                </c:pt>
                <c:pt idx="1182">
                  <c:v>968</c:v>
                </c:pt>
                <c:pt idx="1183">
                  <c:v>968</c:v>
                </c:pt>
                <c:pt idx="1184">
                  <c:v>960</c:v>
                </c:pt>
                <c:pt idx="1185">
                  <c:v>1184</c:v>
                </c:pt>
                <c:pt idx="1186">
                  <c:v>1176</c:v>
                </c:pt>
                <c:pt idx="1187">
                  <c:v>1148</c:v>
                </c:pt>
                <c:pt idx="1188">
                  <c:v>1280</c:v>
                </c:pt>
                <c:pt idx="1189">
                  <c:v>1280</c:v>
                </c:pt>
                <c:pt idx="1190">
                  <c:v>1216</c:v>
                </c:pt>
                <c:pt idx="1191">
                  <c:v>920</c:v>
                </c:pt>
                <c:pt idx="1192">
                  <c:v>940</c:v>
                </c:pt>
                <c:pt idx="1193">
                  <c:v>772</c:v>
                </c:pt>
                <c:pt idx="1194">
                  <c:v>600</c:v>
                </c:pt>
                <c:pt idx="1195">
                  <c:v>492</c:v>
                </c:pt>
                <c:pt idx="1196">
                  <c:v>456</c:v>
                </c:pt>
                <c:pt idx="1197">
                  <c:v>324</c:v>
                </c:pt>
                <c:pt idx="1198">
                  <c:v>420</c:v>
                </c:pt>
                <c:pt idx="1199">
                  <c:v>308</c:v>
                </c:pt>
                <c:pt idx="1200">
                  <c:v>388</c:v>
                </c:pt>
                <c:pt idx="1201">
                  <c:v>340</c:v>
                </c:pt>
                <c:pt idx="1202">
                  <c:v>340</c:v>
                </c:pt>
                <c:pt idx="1203">
                  <c:v>324</c:v>
                </c:pt>
                <c:pt idx="1204">
                  <c:v>372</c:v>
                </c:pt>
                <c:pt idx="1205">
                  <c:v>432</c:v>
                </c:pt>
                <c:pt idx="1206">
                  <c:v>392</c:v>
                </c:pt>
                <c:pt idx="1207">
                  <c:v>404</c:v>
                </c:pt>
                <c:pt idx="1208">
                  <c:v>492</c:v>
                </c:pt>
                <c:pt idx="1209">
                  <c:v>628</c:v>
                </c:pt>
                <c:pt idx="1210">
                  <c:v>608</c:v>
                </c:pt>
                <c:pt idx="1211">
                  <c:v>700</c:v>
                </c:pt>
                <c:pt idx="1212">
                  <c:v>620</c:v>
                </c:pt>
                <c:pt idx="1213">
                  <c:v>800</c:v>
                </c:pt>
                <c:pt idx="1214">
                  <c:v>636</c:v>
                </c:pt>
                <c:pt idx="1215">
                  <c:v>684</c:v>
                </c:pt>
                <c:pt idx="1216">
                  <c:v>572</c:v>
                </c:pt>
                <c:pt idx="1217">
                  <c:v>632</c:v>
                </c:pt>
                <c:pt idx="1218">
                  <c:v>620</c:v>
                </c:pt>
                <c:pt idx="1219">
                  <c:v>628</c:v>
                </c:pt>
                <c:pt idx="1220">
                  <c:v>648</c:v>
                </c:pt>
                <c:pt idx="1221">
                  <c:v>564</c:v>
                </c:pt>
                <c:pt idx="1222">
                  <c:v>540</c:v>
                </c:pt>
                <c:pt idx="1223">
                  <c:v>576</c:v>
                </c:pt>
                <c:pt idx="1224">
                  <c:v>424</c:v>
                </c:pt>
                <c:pt idx="1225">
                  <c:v>428</c:v>
                </c:pt>
                <c:pt idx="1226">
                  <c:v>388</c:v>
                </c:pt>
                <c:pt idx="1227">
                  <c:v>380</c:v>
                </c:pt>
                <c:pt idx="1228">
                  <c:v>272</c:v>
                </c:pt>
                <c:pt idx="1229">
                  <c:v>204</c:v>
                </c:pt>
                <c:pt idx="1230">
                  <c:v>192</c:v>
                </c:pt>
                <c:pt idx="1231">
                  <c:v>204</c:v>
                </c:pt>
                <c:pt idx="1232">
                  <c:v>196</c:v>
                </c:pt>
                <c:pt idx="1233">
                  <c:v>260</c:v>
                </c:pt>
                <c:pt idx="1234">
                  <c:v>168</c:v>
                </c:pt>
                <c:pt idx="1235">
                  <c:v>240</c:v>
                </c:pt>
                <c:pt idx="1236">
                  <c:v>212</c:v>
                </c:pt>
                <c:pt idx="1237">
                  <c:v>172</c:v>
                </c:pt>
                <c:pt idx="1238">
                  <c:v>172</c:v>
                </c:pt>
                <c:pt idx="1239">
                  <c:v>176</c:v>
                </c:pt>
                <c:pt idx="1240">
                  <c:v>164</c:v>
                </c:pt>
                <c:pt idx="1241">
                  <c:v>184</c:v>
                </c:pt>
                <c:pt idx="1242">
                  <c:v>180</c:v>
                </c:pt>
                <c:pt idx="1243">
                  <c:v>160</c:v>
                </c:pt>
                <c:pt idx="1244">
                  <c:v>152</c:v>
                </c:pt>
                <c:pt idx="1245">
                  <c:v>148</c:v>
                </c:pt>
                <c:pt idx="1246">
                  <c:v>188</c:v>
                </c:pt>
                <c:pt idx="1247">
                  <c:v>136</c:v>
                </c:pt>
                <c:pt idx="1248">
                  <c:v>180</c:v>
                </c:pt>
                <c:pt idx="1249">
                  <c:v>144</c:v>
                </c:pt>
                <c:pt idx="1250">
                  <c:v>164</c:v>
                </c:pt>
                <c:pt idx="1251">
                  <c:v>188</c:v>
                </c:pt>
                <c:pt idx="1252">
                  <c:v>144</c:v>
                </c:pt>
                <c:pt idx="1253">
                  <c:v>156</c:v>
                </c:pt>
                <c:pt idx="1254">
                  <c:v>128</c:v>
                </c:pt>
                <c:pt idx="1255">
                  <c:v>148</c:v>
                </c:pt>
                <c:pt idx="1256">
                  <c:v>160</c:v>
                </c:pt>
                <c:pt idx="1257">
                  <c:v>88</c:v>
                </c:pt>
                <c:pt idx="1258">
                  <c:v>136</c:v>
                </c:pt>
                <c:pt idx="1259">
                  <c:v>96</c:v>
                </c:pt>
                <c:pt idx="1260">
                  <c:v>68</c:v>
                </c:pt>
                <c:pt idx="1261">
                  <c:v>116</c:v>
                </c:pt>
                <c:pt idx="1262">
                  <c:v>112</c:v>
                </c:pt>
                <c:pt idx="1263">
                  <c:v>136</c:v>
                </c:pt>
                <c:pt idx="1264">
                  <c:v>148</c:v>
                </c:pt>
                <c:pt idx="1265">
                  <c:v>148</c:v>
                </c:pt>
                <c:pt idx="1266">
                  <c:v>176</c:v>
                </c:pt>
                <c:pt idx="1267">
                  <c:v>128</c:v>
                </c:pt>
                <c:pt idx="1268">
                  <c:v>168</c:v>
                </c:pt>
                <c:pt idx="1269">
                  <c:v>88</c:v>
                </c:pt>
                <c:pt idx="1270">
                  <c:v>136</c:v>
                </c:pt>
                <c:pt idx="1271">
                  <c:v>160</c:v>
                </c:pt>
                <c:pt idx="1272">
                  <c:v>152</c:v>
                </c:pt>
                <c:pt idx="1273">
                  <c:v>172</c:v>
                </c:pt>
                <c:pt idx="1274">
                  <c:v>132</c:v>
                </c:pt>
                <c:pt idx="1275">
                  <c:v>152</c:v>
                </c:pt>
                <c:pt idx="1276">
                  <c:v>148</c:v>
                </c:pt>
                <c:pt idx="1277">
                  <c:v>232</c:v>
                </c:pt>
                <c:pt idx="1278">
                  <c:v>236</c:v>
                </c:pt>
                <c:pt idx="1279">
                  <c:v>220</c:v>
                </c:pt>
                <c:pt idx="1280">
                  <c:v>236</c:v>
                </c:pt>
                <c:pt idx="1281">
                  <c:v>232</c:v>
                </c:pt>
                <c:pt idx="1282">
                  <c:v>212</c:v>
                </c:pt>
                <c:pt idx="1283">
                  <c:v>232</c:v>
                </c:pt>
                <c:pt idx="1284">
                  <c:v>308</c:v>
                </c:pt>
                <c:pt idx="1285">
                  <c:v>192</c:v>
                </c:pt>
                <c:pt idx="1286">
                  <c:v>208</c:v>
                </c:pt>
                <c:pt idx="1287">
                  <c:v>304</c:v>
                </c:pt>
                <c:pt idx="1288">
                  <c:v>220</c:v>
                </c:pt>
                <c:pt idx="1289">
                  <c:v>228</c:v>
                </c:pt>
                <c:pt idx="1290">
                  <c:v>212</c:v>
                </c:pt>
                <c:pt idx="1291">
                  <c:v>300</c:v>
                </c:pt>
                <c:pt idx="1292">
                  <c:v>244</c:v>
                </c:pt>
                <c:pt idx="1293">
                  <c:v>200</c:v>
                </c:pt>
                <c:pt idx="1294">
                  <c:v>268</c:v>
                </c:pt>
                <c:pt idx="1295">
                  <c:v>256</c:v>
                </c:pt>
                <c:pt idx="1296">
                  <c:v>288</c:v>
                </c:pt>
                <c:pt idx="1297">
                  <c:v>328</c:v>
                </c:pt>
                <c:pt idx="1298">
                  <c:v>248</c:v>
                </c:pt>
                <c:pt idx="1299">
                  <c:v>400</c:v>
                </c:pt>
                <c:pt idx="1300">
                  <c:v>264</c:v>
                </c:pt>
                <c:pt idx="1301">
                  <c:v>364</c:v>
                </c:pt>
                <c:pt idx="1302">
                  <c:v>380</c:v>
                </c:pt>
                <c:pt idx="1303">
                  <c:v>316</c:v>
                </c:pt>
                <c:pt idx="1304">
                  <c:v>292</c:v>
                </c:pt>
                <c:pt idx="1305">
                  <c:v>364</c:v>
                </c:pt>
                <c:pt idx="1306">
                  <c:v>308</c:v>
                </c:pt>
                <c:pt idx="1307">
                  <c:v>288</c:v>
                </c:pt>
                <c:pt idx="1308">
                  <c:v>248</c:v>
                </c:pt>
                <c:pt idx="1309">
                  <c:v>224</c:v>
                </c:pt>
                <c:pt idx="1310">
                  <c:v>228</c:v>
                </c:pt>
                <c:pt idx="1311">
                  <c:v>212</c:v>
                </c:pt>
                <c:pt idx="1312">
                  <c:v>208</c:v>
                </c:pt>
                <c:pt idx="1313">
                  <c:v>164</c:v>
                </c:pt>
                <c:pt idx="1314">
                  <c:v>148</c:v>
                </c:pt>
                <c:pt idx="1315">
                  <c:v>176</c:v>
                </c:pt>
                <c:pt idx="1316">
                  <c:v>124</c:v>
                </c:pt>
                <c:pt idx="1317">
                  <c:v>172</c:v>
                </c:pt>
                <c:pt idx="1318">
                  <c:v>208</c:v>
                </c:pt>
                <c:pt idx="1319">
                  <c:v>212</c:v>
                </c:pt>
                <c:pt idx="1320">
                  <c:v>220</c:v>
                </c:pt>
                <c:pt idx="1321">
                  <c:v>140</c:v>
                </c:pt>
                <c:pt idx="1322">
                  <c:v>176</c:v>
                </c:pt>
                <c:pt idx="1323">
                  <c:v>212</c:v>
                </c:pt>
                <c:pt idx="1324">
                  <c:v>180</c:v>
                </c:pt>
                <c:pt idx="1325">
                  <c:v>168</c:v>
                </c:pt>
                <c:pt idx="1326">
                  <c:v>172</c:v>
                </c:pt>
                <c:pt idx="1327">
                  <c:v>212</c:v>
                </c:pt>
                <c:pt idx="1328">
                  <c:v>172</c:v>
                </c:pt>
                <c:pt idx="1329">
                  <c:v>200</c:v>
                </c:pt>
                <c:pt idx="1330">
                  <c:v>144</c:v>
                </c:pt>
                <c:pt idx="1331">
                  <c:v>204</c:v>
                </c:pt>
                <c:pt idx="1332">
                  <c:v>220</c:v>
                </c:pt>
                <c:pt idx="1333">
                  <c:v>212</c:v>
                </c:pt>
                <c:pt idx="1334">
                  <c:v>208</c:v>
                </c:pt>
                <c:pt idx="1335">
                  <c:v>176</c:v>
                </c:pt>
                <c:pt idx="1336">
                  <c:v>196</c:v>
                </c:pt>
                <c:pt idx="1337">
                  <c:v>256</c:v>
                </c:pt>
                <c:pt idx="1338">
                  <c:v>252</c:v>
                </c:pt>
                <c:pt idx="1339">
                  <c:v>224</c:v>
                </c:pt>
                <c:pt idx="1340">
                  <c:v>292</c:v>
                </c:pt>
                <c:pt idx="1341">
                  <c:v>312</c:v>
                </c:pt>
                <c:pt idx="1342">
                  <c:v>248</c:v>
                </c:pt>
                <c:pt idx="1343">
                  <c:v>304</c:v>
                </c:pt>
                <c:pt idx="1344">
                  <c:v>264</c:v>
                </c:pt>
                <c:pt idx="1345">
                  <c:v>344</c:v>
                </c:pt>
                <c:pt idx="1346">
                  <c:v>256</c:v>
                </c:pt>
                <c:pt idx="1347">
                  <c:v>284</c:v>
                </c:pt>
                <c:pt idx="1348">
                  <c:v>312</c:v>
                </c:pt>
                <c:pt idx="1349">
                  <c:v>316</c:v>
                </c:pt>
                <c:pt idx="1350">
                  <c:v>284</c:v>
                </c:pt>
                <c:pt idx="1351">
                  <c:v>332</c:v>
                </c:pt>
                <c:pt idx="1352">
                  <c:v>244</c:v>
                </c:pt>
                <c:pt idx="1353">
                  <c:v>168</c:v>
                </c:pt>
                <c:pt idx="1354">
                  <c:v>268</c:v>
                </c:pt>
                <c:pt idx="1355">
                  <c:v>268</c:v>
                </c:pt>
                <c:pt idx="1356">
                  <c:v>304</c:v>
                </c:pt>
                <c:pt idx="1357">
                  <c:v>268</c:v>
                </c:pt>
                <c:pt idx="1358">
                  <c:v>300</c:v>
                </c:pt>
                <c:pt idx="1359">
                  <c:v>284</c:v>
                </c:pt>
                <c:pt idx="1360">
                  <c:v>260</c:v>
                </c:pt>
                <c:pt idx="1361">
                  <c:v>308</c:v>
                </c:pt>
                <c:pt idx="1362">
                  <c:v>312</c:v>
                </c:pt>
                <c:pt idx="1363">
                  <c:v>340</c:v>
                </c:pt>
                <c:pt idx="1364">
                  <c:v>392</c:v>
                </c:pt>
                <c:pt idx="1365">
                  <c:v>344</c:v>
                </c:pt>
                <c:pt idx="1366">
                  <c:v>360</c:v>
                </c:pt>
                <c:pt idx="1367">
                  <c:v>436</c:v>
                </c:pt>
                <c:pt idx="1368">
                  <c:v>340</c:v>
                </c:pt>
                <c:pt idx="1369">
                  <c:v>336</c:v>
                </c:pt>
                <c:pt idx="1370">
                  <c:v>300</c:v>
                </c:pt>
                <c:pt idx="1371">
                  <c:v>212</c:v>
                </c:pt>
                <c:pt idx="1372">
                  <c:v>200</c:v>
                </c:pt>
                <c:pt idx="1373">
                  <c:v>208</c:v>
                </c:pt>
                <c:pt idx="1374">
                  <c:v>180</c:v>
                </c:pt>
                <c:pt idx="1375">
                  <c:v>168</c:v>
                </c:pt>
                <c:pt idx="1376">
                  <c:v>132</c:v>
                </c:pt>
                <c:pt idx="1377">
                  <c:v>164</c:v>
                </c:pt>
                <c:pt idx="1378">
                  <c:v>160</c:v>
                </c:pt>
                <c:pt idx="1379">
                  <c:v>184</c:v>
                </c:pt>
                <c:pt idx="1380">
                  <c:v>144</c:v>
                </c:pt>
                <c:pt idx="1381">
                  <c:v>172</c:v>
                </c:pt>
                <c:pt idx="1382">
                  <c:v>164</c:v>
                </c:pt>
                <c:pt idx="1383">
                  <c:v>144</c:v>
                </c:pt>
                <c:pt idx="1384">
                  <c:v>140</c:v>
                </c:pt>
                <c:pt idx="1385">
                  <c:v>196</c:v>
                </c:pt>
                <c:pt idx="1386">
                  <c:v>192</c:v>
                </c:pt>
                <c:pt idx="1387">
                  <c:v>248</c:v>
                </c:pt>
                <c:pt idx="1388">
                  <c:v>152</c:v>
                </c:pt>
                <c:pt idx="1389">
                  <c:v>204</c:v>
                </c:pt>
                <c:pt idx="1390">
                  <c:v>160</c:v>
                </c:pt>
                <c:pt idx="1391">
                  <c:v>196</c:v>
                </c:pt>
                <c:pt idx="1392">
                  <c:v>196</c:v>
                </c:pt>
                <c:pt idx="1393">
                  <c:v>188</c:v>
                </c:pt>
                <c:pt idx="1394">
                  <c:v>204</c:v>
                </c:pt>
                <c:pt idx="1395">
                  <c:v>156</c:v>
                </c:pt>
                <c:pt idx="1396">
                  <c:v>228</c:v>
                </c:pt>
                <c:pt idx="1397">
                  <c:v>188</c:v>
                </c:pt>
                <c:pt idx="1398">
                  <c:v>160</c:v>
                </c:pt>
                <c:pt idx="1399">
                  <c:v>152</c:v>
                </c:pt>
                <c:pt idx="1400">
                  <c:v>168</c:v>
                </c:pt>
                <c:pt idx="1401">
                  <c:v>148</c:v>
                </c:pt>
                <c:pt idx="1402">
                  <c:v>164</c:v>
                </c:pt>
                <c:pt idx="1403">
                  <c:v>148</c:v>
                </c:pt>
                <c:pt idx="1404">
                  <c:v>164</c:v>
                </c:pt>
                <c:pt idx="1405">
                  <c:v>164</c:v>
                </c:pt>
                <c:pt idx="1406">
                  <c:v>128</c:v>
                </c:pt>
                <c:pt idx="1407">
                  <c:v>140</c:v>
                </c:pt>
                <c:pt idx="1408">
                  <c:v>156</c:v>
                </c:pt>
                <c:pt idx="1409">
                  <c:v>116</c:v>
                </c:pt>
                <c:pt idx="1410">
                  <c:v>124</c:v>
                </c:pt>
                <c:pt idx="1411">
                  <c:v>124</c:v>
                </c:pt>
                <c:pt idx="1412">
                  <c:v>100</c:v>
                </c:pt>
                <c:pt idx="1413">
                  <c:v>136</c:v>
                </c:pt>
                <c:pt idx="1414">
                  <c:v>128</c:v>
                </c:pt>
                <c:pt idx="1415">
                  <c:v>104</c:v>
                </c:pt>
                <c:pt idx="1416">
                  <c:v>104</c:v>
                </c:pt>
                <c:pt idx="1417">
                  <c:v>92</c:v>
                </c:pt>
                <c:pt idx="1418">
                  <c:v>148</c:v>
                </c:pt>
                <c:pt idx="1419">
                  <c:v>128</c:v>
                </c:pt>
                <c:pt idx="1420">
                  <c:v>116</c:v>
                </c:pt>
                <c:pt idx="1421">
                  <c:v>128</c:v>
                </c:pt>
                <c:pt idx="1422">
                  <c:v>128</c:v>
                </c:pt>
                <c:pt idx="1423">
                  <c:v>152</c:v>
                </c:pt>
                <c:pt idx="1424">
                  <c:v>120</c:v>
                </c:pt>
                <c:pt idx="1425">
                  <c:v>160</c:v>
                </c:pt>
                <c:pt idx="1426">
                  <c:v>116</c:v>
                </c:pt>
                <c:pt idx="1427">
                  <c:v>168</c:v>
                </c:pt>
                <c:pt idx="1428">
                  <c:v>212</c:v>
                </c:pt>
                <c:pt idx="1429">
                  <c:v>152</c:v>
                </c:pt>
                <c:pt idx="1430">
                  <c:v>156</c:v>
                </c:pt>
                <c:pt idx="1431">
                  <c:v>132</c:v>
                </c:pt>
                <c:pt idx="1432">
                  <c:v>168</c:v>
                </c:pt>
                <c:pt idx="1433">
                  <c:v>188</c:v>
                </c:pt>
                <c:pt idx="1434">
                  <c:v>144</c:v>
                </c:pt>
                <c:pt idx="1435">
                  <c:v>136</c:v>
                </c:pt>
                <c:pt idx="1436">
                  <c:v>160</c:v>
                </c:pt>
                <c:pt idx="1437">
                  <c:v>128</c:v>
                </c:pt>
                <c:pt idx="1438">
                  <c:v>164</c:v>
                </c:pt>
                <c:pt idx="1439">
                  <c:v>164</c:v>
                </c:pt>
                <c:pt idx="1440">
                  <c:v>132</c:v>
                </c:pt>
                <c:pt idx="1441">
                  <c:v>140</c:v>
                </c:pt>
                <c:pt idx="1442">
                  <c:v>152</c:v>
                </c:pt>
                <c:pt idx="1443">
                  <c:v>116</c:v>
                </c:pt>
                <c:pt idx="1444">
                  <c:v>164</c:v>
                </c:pt>
                <c:pt idx="1445">
                  <c:v>164</c:v>
                </c:pt>
                <c:pt idx="1446">
                  <c:v>148</c:v>
                </c:pt>
                <c:pt idx="1447">
                  <c:v>140</c:v>
                </c:pt>
                <c:pt idx="1448">
                  <c:v>196</c:v>
                </c:pt>
                <c:pt idx="1449">
                  <c:v>116</c:v>
                </c:pt>
                <c:pt idx="1450">
                  <c:v>144</c:v>
                </c:pt>
                <c:pt idx="1451">
                  <c:v>148</c:v>
                </c:pt>
                <c:pt idx="1452">
                  <c:v>188</c:v>
                </c:pt>
                <c:pt idx="1453">
                  <c:v>160</c:v>
                </c:pt>
                <c:pt idx="1454">
                  <c:v>148</c:v>
                </c:pt>
                <c:pt idx="1455">
                  <c:v>160</c:v>
                </c:pt>
                <c:pt idx="1456">
                  <c:v>148</c:v>
                </c:pt>
                <c:pt idx="1457">
                  <c:v>180</c:v>
                </c:pt>
                <c:pt idx="1458">
                  <c:v>176</c:v>
                </c:pt>
                <c:pt idx="1459">
                  <c:v>168</c:v>
                </c:pt>
                <c:pt idx="1460">
                  <c:v>128</c:v>
                </c:pt>
                <c:pt idx="1461">
                  <c:v>148</c:v>
                </c:pt>
                <c:pt idx="1462">
                  <c:v>108</c:v>
                </c:pt>
                <c:pt idx="1463">
                  <c:v>128</c:v>
                </c:pt>
                <c:pt idx="1464">
                  <c:v>88</c:v>
                </c:pt>
                <c:pt idx="1465">
                  <c:v>96</c:v>
                </c:pt>
                <c:pt idx="1466">
                  <c:v>96</c:v>
                </c:pt>
                <c:pt idx="1467">
                  <c:v>84</c:v>
                </c:pt>
                <c:pt idx="1468">
                  <c:v>160</c:v>
                </c:pt>
                <c:pt idx="1469">
                  <c:v>116</c:v>
                </c:pt>
                <c:pt idx="1470">
                  <c:v>124</c:v>
                </c:pt>
                <c:pt idx="1471">
                  <c:v>132</c:v>
                </c:pt>
                <c:pt idx="1472">
                  <c:v>96</c:v>
                </c:pt>
                <c:pt idx="1473">
                  <c:v>176</c:v>
                </c:pt>
                <c:pt idx="1474">
                  <c:v>120</c:v>
                </c:pt>
                <c:pt idx="1475">
                  <c:v>148</c:v>
                </c:pt>
                <c:pt idx="1476">
                  <c:v>152</c:v>
                </c:pt>
                <c:pt idx="1477">
                  <c:v>152</c:v>
                </c:pt>
                <c:pt idx="1478">
                  <c:v>144</c:v>
                </c:pt>
                <c:pt idx="1479">
                  <c:v>116</c:v>
                </c:pt>
                <c:pt idx="1480">
                  <c:v>100</c:v>
                </c:pt>
                <c:pt idx="1481">
                  <c:v>124</c:v>
                </c:pt>
                <c:pt idx="1482">
                  <c:v>104</c:v>
                </c:pt>
                <c:pt idx="1483">
                  <c:v>180</c:v>
                </c:pt>
                <c:pt idx="1484">
                  <c:v>144</c:v>
                </c:pt>
                <c:pt idx="1485">
                  <c:v>96</c:v>
                </c:pt>
                <c:pt idx="1486">
                  <c:v>148</c:v>
                </c:pt>
                <c:pt idx="1487">
                  <c:v>116</c:v>
                </c:pt>
                <c:pt idx="1488">
                  <c:v>128</c:v>
                </c:pt>
                <c:pt idx="1489">
                  <c:v>168</c:v>
                </c:pt>
                <c:pt idx="1490">
                  <c:v>184</c:v>
                </c:pt>
                <c:pt idx="1491">
                  <c:v>208</c:v>
                </c:pt>
                <c:pt idx="1492">
                  <c:v>208</c:v>
                </c:pt>
                <c:pt idx="1493">
                  <c:v>204</c:v>
                </c:pt>
                <c:pt idx="1494">
                  <c:v>212</c:v>
                </c:pt>
                <c:pt idx="1495">
                  <c:v>284</c:v>
                </c:pt>
                <c:pt idx="1496">
                  <c:v>320</c:v>
                </c:pt>
                <c:pt idx="1497">
                  <c:v>256</c:v>
                </c:pt>
                <c:pt idx="1498">
                  <c:v>324</c:v>
                </c:pt>
                <c:pt idx="1499">
                  <c:v>308</c:v>
                </c:pt>
                <c:pt idx="1500">
                  <c:v>284</c:v>
                </c:pt>
                <c:pt idx="1501">
                  <c:v>312</c:v>
                </c:pt>
                <c:pt idx="1502">
                  <c:v>252</c:v>
                </c:pt>
                <c:pt idx="1503">
                  <c:v>296</c:v>
                </c:pt>
                <c:pt idx="1504">
                  <c:v>312</c:v>
                </c:pt>
                <c:pt idx="1505">
                  <c:v>268</c:v>
                </c:pt>
                <c:pt idx="1506">
                  <c:v>260</c:v>
                </c:pt>
                <c:pt idx="1507">
                  <c:v>280</c:v>
                </c:pt>
                <c:pt idx="1508">
                  <c:v>192</c:v>
                </c:pt>
                <c:pt idx="1509">
                  <c:v>192</c:v>
                </c:pt>
                <c:pt idx="1510">
                  <c:v>208</c:v>
                </c:pt>
                <c:pt idx="1511">
                  <c:v>184</c:v>
                </c:pt>
                <c:pt idx="1512">
                  <c:v>172</c:v>
                </c:pt>
                <c:pt idx="1513">
                  <c:v>148</c:v>
                </c:pt>
                <c:pt idx="1514">
                  <c:v>136</c:v>
                </c:pt>
                <c:pt idx="1515">
                  <c:v>204</c:v>
                </c:pt>
                <c:pt idx="1516">
                  <c:v>140</c:v>
                </c:pt>
                <c:pt idx="1517">
                  <c:v>164</c:v>
                </c:pt>
                <c:pt idx="1518">
                  <c:v>148</c:v>
                </c:pt>
                <c:pt idx="1519">
                  <c:v>132</c:v>
                </c:pt>
                <c:pt idx="1520">
                  <c:v>120</c:v>
                </c:pt>
                <c:pt idx="1521">
                  <c:v>180</c:v>
                </c:pt>
                <c:pt idx="1522">
                  <c:v>116</c:v>
                </c:pt>
                <c:pt idx="1523">
                  <c:v>160</c:v>
                </c:pt>
                <c:pt idx="1524">
                  <c:v>164</c:v>
                </c:pt>
                <c:pt idx="1525">
                  <c:v>204</c:v>
                </c:pt>
                <c:pt idx="1526">
                  <c:v>176</c:v>
                </c:pt>
                <c:pt idx="1527">
                  <c:v>156</c:v>
                </c:pt>
                <c:pt idx="1528">
                  <c:v>204</c:v>
                </c:pt>
                <c:pt idx="1529">
                  <c:v>208</c:v>
                </c:pt>
                <c:pt idx="1530">
                  <c:v>248</c:v>
                </c:pt>
                <c:pt idx="1531">
                  <c:v>312</c:v>
                </c:pt>
                <c:pt idx="1532">
                  <c:v>284</c:v>
                </c:pt>
                <c:pt idx="1533">
                  <c:v>344</c:v>
                </c:pt>
                <c:pt idx="1534">
                  <c:v>300</c:v>
                </c:pt>
                <c:pt idx="1535">
                  <c:v>440</c:v>
                </c:pt>
                <c:pt idx="1536">
                  <c:v>480</c:v>
                </c:pt>
                <c:pt idx="1537">
                  <c:v>408</c:v>
                </c:pt>
                <c:pt idx="1538">
                  <c:v>428</c:v>
                </c:pt>
                <c:pt idx="1539">
                  <c:v>460</c:v>
                </c:pt>
                <c:pt idx="1540">
                  <c:v>396</c:v>
                </c:pt>
                <c:pt idx="1541">
                  <c:v>388</c:v>
                </c:pt>
                <c:pt idx="1542">
                  <c:v>408</c:v>
                </c:pt>
                <c:pt idx="1543">
                  <c:v>360</c:v>
                </c:pt>
                <c:pt idx="1544">
                  <c:v>300</c:v>
                </c:pt>
                <c:pt idx="1545">
                  <c:v>252</c:v>
                </c:pt>
                <c:pt idx="1546">
                  <c:v>320</c:v>
                </c:pt>
                <c:pt idx="1547">
                  <c:v>280</c:v>
                </c:pt>
                <c:pt idx="1548">
                  <c:v>308</c:v>
                </c:pt>
                <c:pt idx="1549">
                  <c:v>228</c:v>
                </c:pt>
                <c:pt idx="1550">
                  <c:v>272</c:v>
                </c:pt>
                <c:pt idx="1551">
                  <c:v>264</c:v>
                </c:pt>
                <c:pt idx="1552">
                  <c:v>292</c:v>
                </c:pt>
                <c:pt idx="1553">
                  <c:v>284</c:v>
                </c:pt>
                <c:pt idx="1554">
                  <c:v>280</c:v>
                </c:pt>
                <c:pt idx="1555">
                  <c:v>360</c:v>
                </c:pt>
                <c:pt idx="1556">
                  <c:v>364</c:v>
                </c:pt>
                <c:pt idx="1557">
                  <c:v>276</c:v>
                </c:pt>
                <c:pt idx="1558">
                  <c:v>324</c:v>
                </c:pt>
                <c:pt idx="1559">
                  <c:v>308</c:v>
                </c:pt>
                <c:pt idx="1560">
                  <c:v>268</c:v>
                </c:pt>
                <c:pt idx="1561">
                  <c:v>320</c:v>
                </c:pt>
                <c:pt idx="1562">
                  <c:v>216</c:v>
                </c:pt>
                <c:pt idx="1563">
                  <c:v>216</c:v>
                </c:pt>
                <c:pt idx="1564">
                  <c:v>236</c:v>
                </c:pt>
                <c:pt idx="1565">
                  <c:v>256</c:v>
                </c:pt>
                <c:pt idx="1566">
                  <c:v>168</c:v>
                </c:pt>
                <c:pt idx="1567">
                  <c:v>172</c:v>
                </c:pt>
                <c:pt idx="1568">
                  <c:v>132</c:v>
                </c:pt>
                <c:pt idx="1569">
                  <c:v>188</c:v>
                </c:pt>
                <c:pt idx="1570">
                  <c:v>152</c:v>
                </c:pt>
                <c:pt idx="1571">
                  <c:v>132</c:v>
                </c:pt>
                <c:pt idx="1572">
                  <c:v>172</c:v>
                </c:pt>
                <c:pt idx="1573">
                  <c:v>184</c:v>
                </c:pt>
                <c:pt idx="1574">
                  <c:v>188</c:v>
                </c:pt>
                <c:pt idx="1575">
                  <c:v>136</c:v>
                </c:pt>
                <c:pt idx="1576">
                  <c:v>204</c:v>
                </c:pt>
                <c:pt idx="1577">
                  <c:v>164</c:v>
                </c:pt>
                <c:pt idx="1578">
                  <c:v>108</c:v>
                </c:pt>
                <c:pt idx="1579">
                  <c:v>100</c:v>
                </c:pt>
                <c:pt idx="1580">
                  <c:v>140</c:v>
                </c:pt>
                <c:pt idx="1581">
                  <c:v>152</c:v>
                </c:pt>
                <c:pt idx="1582">
                  <c:v>104</c:v>
                </c:pt>
                <c:pt idx="1583">
                  <c:v>116</c:v>
                </c:pt>
                <c:pt idx="1584">
                  <c:v>148</c:v>
                </c:pt>
                <c:pt idx="1585">
                  <c:v>184</c:v>
                </c:pt>
                <c:pt idx="1586">
                  <c:v>132</c:v>
                </c:pt>
                <c:pt idx="1587">
                  <c:v>124</c:v>
                </c:pt>
                <c:pt idx="1588">
                  <c:v>140</c:v>
                </c:pt>
                <c:pt idx="1589">
                  <c:v>116</c:v>
                </c:pt>
                <c:pt idx="1590">
                  <c:v>136</c:v>
                </c:pt>
                <c:pt idx="1591">
                  <c:v>108</c:v>
                </c:pt>
                <c:pt idx="1592">
                  <c:v>144</c:v>
                </c:pt>
                <c:pt idx="1593">
                  <c:v>136</c:v>
                </c:pt>
                <c:pt idx="1594">
                  <c:v>124</c:v>
                </c:pt>
                <c:pt idx="1595">
                  <c:v>112</c:v>
                </c:pt>
                <c:pt idx="1596">
                  <c:v>172</c:v>
                </c:pt>
                <c:pt idx="1597">
                  <c:v>120</c:v>
                </c:pt>
                <c:pt idx="1598">
                  <c:v>120</c:v>
                </c:pt>
                <c:pt idx="1599">
                  <c:v>128</c:v>
                </c:pt>
                <c:pt idx="1600">
                  <c:v>120</c:v>
                </c:pt>
                <c:pt idx="1601">
                  <c:v>188</c:v>
                </c:pt>
                <c:pt idx="1602">
                  <c:v>140</c:v>
                </c:pt>
                <c:pt idx="1603">
                  <c:v>128</c:v>
                </c:pt>
                <c:pt idx="1604">
                  <c:v>128</c:v>
                </c:pt>
                <c:pt idx="1605">
                  <c:v>176</c:v>
                </c:pt>
                <c:pt idx="1606">
                  <c:v>144</c:v>
                </c:pt>
                <c:pt idx="1607">
                  <c:v>152</c:v>
                </c:pt>
                <c:pt idx="1608">
                  <c:v>160</c:v>
                </c:pt>
                <c:pt idx="1609">
                  <c:v>104</c:v>
                </c:pt>
                <c:pt idx="1610">
                  <c:v>156</c:v>
                </c:pt>
                <c:pt idx="1611">
                  <c:v>180</c:v>
                </c:pt>
                <c:pt idx="1612">
                  <c:v>140</c:v>
                </c:pt>
                <c:pt idx="1613">
                  <c:v>152</c:v>
                </c:pt>
                <c:pt idx="1614">
                  <c:v>140</c:v>
                </c:pt>
                <c:pt idx="1615">
                  <c:v>152</c:v>
                </c:pt>
                <c:pt idx="1616">
                  <c:v>188</c:v>
                </c:pt>
                <c:pt idx="1617">
                  <c:v>216</c:v>
                </c:pt>
                <c:pt idx="1618">
                  <c:v>212</c:v>
                </c:pt>
                <c:pt idx="1619">
                  <c:v>192</c:v>
                </c:pt>
                <c:pt idx="1620">
                  <c:v>160</c:v>
                </c:pt>
                <c:pt idx="1621">
                  <c:v>128</c:v>
                </c:pt>
                <c:pt idx="1622">
                  <c:v>204</c:v>
                </c:pt>
                <c:pt idx="1623">
                  <c:v>124</c:v>
                </c:pt>
                <c:pt idx="1624">
                  <c:v>140</c:v>
                </c:pt>
                <c:pt idx="1625">
                  <c:v>136</c:v>
                </c:pt>
                <c:pt idx="1626">
                  <c:v>172</c:v>
                </c:pt>
                <c:pt idx="1627">
                  <c:v>128</c:v>
                </c:pt>
                <c:pt idx="1628">
                  <c:v>152</c:v>
                </c:pt>
                <c:pt idx="1629">
                  <c:v>172</c:v>
                </c:pt>
                <c:pt idx="1630">
                  <c:v>116</c:v>
                </c:pt>
                <c:pt idx="1631">
                  <c:v>128</c:v>
                </c:pt>
                <c:pt idx="1632">
                  <c:v>164</c:v>
                </c:pt>
                <c:pt idx="1633">
                  <c:v>104</c:v>
                </c:pt>
                <c:pt idx="1634">
                  <c:v>148</c:v>
                </c:pt>
                <c:pt idx="1635">
                  <c:v>152</c:v>
                </c:pt>
                <c:pt idx="1636">
                  <c:v>160</c:v>
                </c:pt>
                <c:pt idx="1637">
                  <c:v>128</c:v>
                </c:pt>
                <c:pt idx="1638">
                  <c:v>168</c:v>
                </c:pt>
                <c:pt idx="1639">
                  <c:v>148</c:v>
                </c:pt>
                <c:pt idx="1640">
                  <c:v>124</c:v>
                </c:pt>
                <c:pt idx="1641">
                  <c:v>196</c:v>
                </c:pt>
                <c:pt idx="1642">
                  <c:v>124</c:v>
                </c:pt>
                <c:pt idx="1643">
                  <c:v>132</c:v>
                </c:pt>
                <c:pt idx="1644">
                  <c:v>152</c:v>
                </c:pt>
                <c:pt idx="1645">
                  <c:v>156</c:v>
                </c:pt>
                <c:pt idx="1646">
                  <c:v>168</c:v>
                </c:pt>
                <c:pt idx="1647">
                  <c:v>184</c:v>
                </c:pt>
                <c:pt idx="1648">
                  <c:v>112</c:v>
                </c:pt>
                <c:pt idx="1649">
                  <c:v>168</c:v>
                </c:pt>
                <c:pt idx="1650">
                  <c:v>120</c:v>
                </c:pt>
                <c:pt idx="1651">
                  <c:v>144</c:v>
                </c:pt>
                <c:pt idx="1652">
                  <c:v>164</c:v>
                </c:pt>
                <c:pt idx="1653">
                  <c:v>148</c:v>
                </c:pt>
                <c:pt idx="1654">
                  <c:v>172</c:v>
                </c:pt>
                <c:pt idx="1655">
                  <c:v>164</c:v>
                </c:pt>
                <c:pt idx="1656">
                  <c:v>152</c:v>
                </c:pt>
                <c:pt idx="1657">
                  <c:v>148</c:v>
                </c:pt>
                <c:pt idx="1658">
                  <c:v>108</c:v>
                </c:pt>
                <c:pt idx="1659">
                  <c:v>140</c:v>
                </c:pt>
                <c:pt idx="1660">
                  <c:v>128</c:v>
                </c:pt>
                <c:pt idx="1661">
                  <c:v>108</c:v>
                </c:pt>
                <c:pt idx="1662">
                  <c:v>160</c:v>
                </c:pt>
                <c:pt idx="1663">
                  <c:v>112</c:v>
                </c:pt>
                <c:pt idx="1664">
                  <c:v>132</c:v>
                </c:pt>
                <c:pt idx="1665">
                  <c:v>156</c:v>
                </c:pt>
                <c:pt idx="1666">
                  <c:v>160</c:v>
                </c:pt>
                <c:pt idx="1667">
                  <c:v>160</c:v>
                </c:pt>
                <c:pt idx="1668">
                  <c:v>236</c:v>
                </c:pt>
                <c:pt idx="1669">
                  <c:v>128</c:v>
                </c:pt>
                <c:pt idx="1670">
                  <c:v>128</c:v>
                </c:pt>
                <c:pt idx="1671">
                  <c:v>112</c:v>
                </c:pt>
                <c:pt idx="1672">
                  <c:v>120</c:v>
                </c:pt>
                <c:pt idx="1673">
                  <c:v>120</c:v>
                </c:pt>
                <c:pt idx="1674">
                  <c:v>120</c:v>
                </c:pt>
                <c:pt idx="1675">
                  <c:v>120</c:v>
                </c:pt>
                <c:pt idx="1676">
                  <c:v>116</c:v>
                </c:pt>
                <c:pt idx="1677">
                  <c:v>156</c:v>
                </c:pt>
                <c:pt idx="1678">
                  <c:v>96</c:v>
                </c:pt>
                <c:pt idx="1679">
                  <c:v>132</c:v>
                </c:pt>
                <c:pt idx="1680">
                  <c:v>144</c:v>
                </c:pt>
                <c:pt idx="1681">
                  <c:v>124</c:v>
                </c:pt>
                <c:pt idx="1682">
                  <c:v>104</c:v>
                </c:pt>
                <c:pt idx="1683">
                  <c:v>136</c:v>
                </c:pt>
                <c:pt idx="1684">
                  <c:v>132</c:v>
                </c:pt>
                <c:pt idx="1685">
                  <c:v>128</c:v>
                </c:pt>
                <c:pt idx="1686">
                  <c:v>112</c:v>
                </c:pt>
                <c:pt idx="1687">
                  <c:v>132</c:v>
                </c:pt>
                <c:pt idx="1688">
                  <c:v>128</c:v>
                </c:pt>
                <c:pt idx="1689">
                  <c:v>128</c:v>
                </c:pt>
                <c:pt idx="1690">
                  <c:v>132</c:v>
                </c:pt>
                <c:pt idx="1691">
                  <c:v>88</c:v>
                </c:pt>
                <c:pt idx="1692">
                  <c:v>156</c:v>
                </c:pt>
                <c:pt idx="1693">
                  <c:v>108</c:v>
                </c:pt>
                <c:pt idx="1694">
                  <c:v>116</c:v>
                </c:pt>
                <c:pt idx="1695">
                  <c:v>112</c:v>
                </c:pt>
                <c:pt idx="1696">
                  <c:v>128</c:v>
                </c:pt>
                <c:pt idx="1697">
                  <c:v>96</c:v>
                </c:pt>
                <c:pt idx="1698">
                  <c:v>156</c:v>
                </c:pt>
                <c:pt idx="1699">
                  <c:v>152</c:v>
                </c:pt>
                <c:pt idx="1700">
                  <c:v>148</c:v>
                </c:pt>
                <c:pt idx="1701">
                  <c:v>184</c:v>
                </c:pt>
                <c:pt idx="1702">
                  <c:v>196</c:v>
                </c:pt>
                <c:pt idx="1703">
                  <c:v>184</c:v>
                </c:pt>
                <c:pt idx="1704">
                  <c:v>224</c:v>
                </c:pt>
                <c:pt idx="1705">
                  <c:v>200</c:v>
                </c:pt>
                <c:pt idx="1706">
                  <c:v>220</c:v>
                </c:pt>
                <c:pt idx="1707">
                  <c:v>244</c:v>
                </c:pt>
                <c:pt idx="1708">
                  <c:v>208</c:v>
                </c:pt>
                <c:pt idx="1709">
                  <c:v>172</c:v>
                </c:pt>
                <c:pt idx="1710">
                  <c:v>184</c:v>
                </c:pt>
                <c:pt idx="1711">
                  <c:v>164</c:v>
                </c:pt>
                <c:pt idx="1712">
                  <c:v>168</c:v>
                </c:pt>
                <c:pt idx="1713">
                  <c:v>136</c:v>
                </c:pt>
                <c:pt idx="1714">
                  <c:v>140</c:v>
                </c:pt>
                <c:pt idx="1715">
                  <c:v>152</c:v>
                </c:pt>
                <c:pt idx="1716">
                  <c:v>120</c:v>
                </c:pt>
                <c:pt idx="1717">
                  <c:v>176</c:v>
                </c:pt>
                <c:pt idx="1718">
                  <c:v>124</c:v>
                </c:pt>
                <c:pt idx="1719">
                  <c:v>84</c:v>
                </c:pt>
                <c:pt idx="1720">
                  <c:v>96</c:v>
                </c:pt>
                <c:pt idx="1721">
                  <c:v>168</c:v>
                </c:pt>
                <c:pt idx="1722">
                  <c:v>160</c:v>
                </c:pt>
                <c:pt idx="1723">
                  <c:v>104</c:v>
                </c:pt>
                <c:pt idx="1724">
                  <c:v>92</c:v>
                </c:pt>
                <c:pt idx="1725">
                  <c:v>96</c:v>
                </c:pt>
                <c:pt idx="1726">
                  <c:v>84</c:v>
                </c:pt>
                <c:pt idx="1727">
                  <c:v>128</c:v>
                </c:pt>
                <c:pt idx="1728">
                  <c:v>104</c:v>
                </c:pt>
                <c:pt idx="1729">
                  <c:v>72</c:v>
                </c:pt>
                <c:pt idx="1730">
                  <c:v>100</c:v>
                </c:pt>
                <c:pt idx="1731">
                  <c:v>136</c:v>
                </c:pt>
                <c:pt idx="1732">
                  <c:v>128</c:v>
                </c:pt>
                <c:pt idx="1733">
                  <c:v>124</c:v>
                </c:pt>
                <c:pt idx="1734">
                  <c:v>128</c:v>
                </c:pt>
                <c:pt idx="1735">
                  <c:v>88</c:v>
                </c:pt>
                <c:pt idx="1736">
                  <c:v>148</c:v>
                </c:pt>
                <c:pt idx="1737">
                  <c:v>100</c:v>
                </c:pt>
                <c:pt idx="1738">
                  <c:v>84</c:v>
                </c:pt>
                <c:pt idx="1739">
                  <c:v>128</c:v>
                </c:pt>
                <c:pt idx="1740">
                  <c:v>192</c:v>
                </c:pt>
                <c:pt idx="1741">
                  <c:v>100</c:v>
                </c:pt>
                <c:pt idx="1742">
                  <c:v>116</c:v>
                </c:pt>
                <c:pt idx="1743">
                  <c:v>140</c:v>
                </c:pt>
                <c:pt idx="1744">
                  <c:v>124</c:v>
                </c:pt>
                <c:pt idx="1745">
                  <c:v>124</c:v>
                </c:pt>
                <c:pt idx="1746">
                  <c:v>140</c:v>
                </c:pt>
                <c:pt idx="1747">
                  <c:v>136</c:v>
                </c:pt>
                <c:pt idx="1748">
                  <c:v>124</c:v>
                </c:pt>
                <c:pt idx="1749">
                  <c:v>144</c:v>
                </c:pt>
                <c:pt idx="1750">
                  <c:v>116</c:v>
                </c:pt>
                <c:pt idx="1751">
                  <c:v>132</c:v>
                </c:pt>
                <c:pt idx="1752">
                  <c:v>92</c:v>
                </c:pt>
                <c:pt idx="1753">
                  <c:v>132</c:v>
                </c:pt>
                <c:pt idx="1754">
                  <c:v>132</c:v>
                </c:pt>
                <c:pt idx="1755">
                  <c:v>172</c:v>
                </c:pt>
                <c:pt idx="1756">
                  <c:v>92</c:v>
                </c:pt>
                <c:pt idx="1757">
                  <c:v>116</c:v>
                </c:pt>
                <c:pt idx="1758">
                  <c:v>124</c:v>
                </c:pt>
                <c:pt idx="1759">
                  <c:v>100</c:v>
                </c:pt>
                <c:pt idx="1760">
                  <c:v>116</c:v>
                </c:pt>
                <c:pt idx="1761">
                  <c:v>136</c:v>
                </c:pt>
                <c:pt idx="1762">
                  <c:v>140</c:v>
                </c:pt>
                <c:pt idx="1763">
                  <c:v>84</c:v>
                </c:pt>
                <c:pt idx="1764">
                  <c:v>160</c:v>
                </c:pt>
                <c:pt idx="1765">
                  <c:v>128</c:v>
                </c:pt>
                <c:pt idx="1766">
                  <c:v>136</c:v>
                </c:pt>
                <c:pt idx="1767">
                  <c:v>104</c:v>
                </c:pt>
                <c:pt idx="1768">
                  <c:v>108</c:v>
                </c:pt>
                <c:pt idx="1769">
                  <c:v>120</c:v>
                </c:pt>
                <c:pt idx="1770">
                  <c:v>128</c:v>
                </c:pt>
                <c:pt idx="1771">
                  <c:v>92</c:v>
                </c:pt>
                <c:pt idx="1772">
                  <c:v>100</c:v>
                </c:pt>
                <c:pt idx="1773">
                  <c:v>104</c:v>
                </c:pt>
                <c:pt idx="1774">
                  <c:v>104</c:v>
                </c:pt>
                <c:pt idx="1775">
                  <c:v>116</c:v>
                </c:pt>
                <c:pt idx="1776">
                  <c:v>116</c:v>
                </c:pt>
                <c:pt idx="1777">
                  <c:v>144</c:v>
                </c:pt>
                <c:pt idx="1778">
                  <c:v>148</c:v>
                </c:pt>
                <c:pt idx="1779">
                  <c:v>148</c:v>
                </c:pt>
                <c:pt idx="1780">
                  <c:v>96</c:v>
                </c:pt>
                <c:pt idx="1781">
                  <c:v>160</c:v>
                </c:pt>
                <c:pt idx="1782">
                  <c:v>164</c:v>
                </c:pt>
                <c:pt idx="1783">
                  <c:v>152</c:v>
                </c:pt>
                <c:pt idx="1784">
                  <c:v>80</c:v>
                </c:pt>
                <c:pt idx="1785">
                  <c:v>76</c:v>
                </c:pt>
                <c:pt idx="1786">
                  <c:v>132</c:v>
                </c:pt>
                <c:pt idx="1787">
                  <c:v>144</c:v>
                </c:pt>
                <c:pt idx="1788">
                  <c:v>124</c:v>
                </c:pt>
                <c:pt idx="1789">
                  <c:v>160</c:v>
                </c:pt>
                <c:pt idx="1790">
                  <c:v>80</c:v>
                </c:pt>
                <c:pt idx="1791">
                  <c:v>144</c:v>
                </c:pt>
                <c:pt idx="1792">
                  <c:v>128</c:v>
                </c:pt>
                <c:pt idx="1793">
                  <c:v>164</c:v>
                </c:pt>
                <c:pt idx="1794">
                  <c:v>240</c:v>
                </c:pt>
                <c:pt idx="1795">
                  <c:v>168</c:v>
                </c:pt>
                <c:pt idx="1796">
                  <c:v>168</c:v>
                </c:pt>
                <c:pt idx="1797">
                  <c:v>148</c:v>
                </c:pt>
                <c:pt idx="1798">
                  <c:v>196</c:v>
                </c:pt>
                <c:pt idx="1799">
                  <c:v>208</c:v>
                </c:pt>
                <c:pt idx="1800">
                  <c:v>220</c:v>
                </c:pt>
                <c:pt idx="1801">
                  <c:v>184</c:v>
                </c:pt>
                <c:pt idx="1802">
                  <c:v>132</c:v>
                </c:pt>
                <c:pt idx="1803">
                  <c:v>184</c:v>
                </c:pt>
                <c:pt idx="1804">
                  <c:v>188</c:v>
                </c:pt>
                <c:pt idx="1805">
                  <c:v>164</c:v>
                </c:pt>
                <c:pt idx="1806">
                  <c:v>168</c:v>
                </c:pt>
                <c:pt idx="1807">
                  <c:v>188</c:v>
                </c:pt>
                <c:pt idx="1808">
                  <c:v>172</c:v>
                </c:pt>
                <c:pt idx="1809">
                  <c:v>128</c:v>
                </c:pt>
                <c:pt idx="1810">
                  <c:v>140</c:v>
                </c:pt>
                <c:pt idx="1811">
                  <c:v>136</c:v>
                </c:pt>
                <c:pt idx="1812">
                  <c:v>120</c:v>
                </c:pt>
                <c:pt idx="1813">
                  <c:v>172</c:v>
                </c:pt>
                <c:pt idx="1814">
                  <c:v>116</c:v>
                </c:pt>
                <c:pt idx="1815">
                  <c:v>196</c:v>
                </c:pt>
                <c:pt idx="1816">
                  <c:v>160</c:v>
                </c:pt>
                <c:pt idx="1817">
                  <c:v>136</c:v>
                </c:pt>
                <c:pt idx="1818">
                  <c:v>152</c:v>
                </c:pt>
                <c:pt idx="1819">
                  <c:v>152</c:v>
                </c:pt>
                <c:pt idx="1820">
                  <c:v>216</c:v>
                </c:pt>
                <c:pt idx="1821">
                  <c:v>128</c:v>
                </c:pt>
                <c:pt idx="1822">
                  <c:v>172</c:v>
                </c:pt>
                <c:pt idx="1823">
                  <c:v>148</c:v>
                </c:pt>
                <c:pt idx="1824">
                  <c:v>136</c:v>
                </c:pt>
                <c:pt idx="1825">
                  <c:v>128</c:v>
                </c:pt>
                <c:pt idx="1826">
                  <c:v>176</c:v>
                </c:pt>
                <c:pt idx="1827">
                  <c:v>88</c:v>
                </c:pt>
                <c:pt idx="1828">
                  <c:v>156</c:v>
                </c:pt>
                <c:pt idx="1829">
                  <c:v>156</c:v>
                </c:pt>
                <c:pt idx="1830">
                  <c:v>148</c:v>
                </c:pt>
                <c:pt idx="1831">
                  <c:v>120</c:v>
                </c:pt>
                <c:pt idx="1832">
                  <c:v>116</c:v>
                </c:pt>
                <c:pt idx="1833">
                  <c:v>160</c:v>
                </c:pt>
                <c:pt idx="1834">
                  <c:v>188</c:v>
                </c:pt>
                <c:pt idx="1835">
                  <c:v>152</c:v>
                </c:pt>
                <c:pt idx="1836">
                  <c:v>148</c:v>
                </c:pt>
                <c:pt idx="1837">
                  <c:v>152</c:v>
                </c:pt>
                <c:pt idx="1838">
                  <c:v>164</c:v>
                </c:pt>
                <c:pt idx="1839">
                  <c:v>188</c:v>
                </c:pt>
                <c:pt idx="1840">
                  <c:v>176</c:v>
                </c:pt>
                <c:pt idx="1841">
                  <c:v>108</c:v>
                </c:pt>
                <c:pt idx="1842">
                  <c:v>144</c:v>
                </c:pt>
                <c:pt idx="1843">
                  <c:v>168</c:v>
                </c:pt>
                <c:pt idx="1844">
                  <c:v>148</c:v>
                </c:pt>
                <c:pt idx="1845">
                  <c:v>156</c:v>
                </c:pt>
                <c:pt idx="1846">
                  <c:v>160</c:v>
                </c:pt>
                <c:pt idx="1847">
                  <c:v>112</c:v>
                </c:pt>
                <c:pt idx="1848">
                  <c:v>132</c:v>
                </c:pt>
                <c:pt idx="1849">
                  <c:v>128</c:v>
                </c:pt>
                <c:pt idx="1850">
                  <c:v>152</c:v>
                </c:pt>
                <c:pt idx="1851">
                  <c:v>120</c:v>
                </c:pt>
                <c:pt idx="1852">
                  <c:v>152</c:v>
                </c:pt>
                <c:pt idx="1853">
                  <c:v>132</c:v>
                </c:pt>
                <c:pt idx="1854">
                  <c:v>104</c:v>
                </c:pt>
                <c:pt idx="1855">
                  <c:v>60</c:v>
                </c:pt>
                <c:pt idx="1856">
                  <c:v>88</c:v>
                </c:pt>
                <c:pt idx="1857">
                  <c:v>124</c:v>
                </c:pt>
                <c:pt idx="1858">
                  <c:v>108</c:v>
                </c:pt>
                <c:pt idx="1859">
                  <c:v>120</c:v>
                </c:pt>
                <c:pt idx="1860">
                  <c:v>168</c:v>
                </c:pt>
                <c:pt idx="1861">
                  <c:v>84</c:v>
                </c:pt>
                <c:pt idx="1862">
                  <c:v>104</c:v>
                </c:pt>
                <c:pt idx="1863">
                  <c:v>112</c:v>
                </c:pt>
                <c:pt idx="1864">
                  <c:v>88</c:v>
                </c:pt>
                <c:pt idx="1865">
                  <c:v>140</c:v>
                </c:pt>
                <c:pt idx="1866">
                  <c:v>112</c:v>
                </c:pt>
                <c:pt idx="1867">
                  <c:v>112</c:v>
                </c:pt>
                <c:pt idx="1868">
                  <c:v>104</c:v>
                </c:pt>
                <c:pt idx="1869">
                  <c:v>80</c:v>
                </c:pt>
                <c:pt idx="1870">
                  <c:v>112</c:v>
                </c:pt>
                <c:pt idx="1871">
                  <c:v>120</c:v>
                </c:pt>
                <c:pt idx="1872">
                  <c:v>108</c:v>
                </c:pt>
                <c:pt idx="1873">
                  <c:v>116</c:v>
                </c:pt>
                <c:pt idx="1874">
                  <c:v>128</c:v>
                </c:pt>
                <c:pt idx="1875">
                  <c:v>144</c:v>
                </c:pt>
                <c:pt idx="1876">
                  <c:v>156</c:v>
                </c:pt>
                <c:pt idx="1877">
                  <c:v>136</c:v>
                </c:pt>
                <c:pt idx="1878">
                  <c:v>140</c:v>
                </c:pt>
                <c:pt idx="1879">
                  <c:v>164</c:v>
                </c:pt>
                <c:pt idx="1880">
                  <c:v>172</c:v>
                </c:pt>
                <c:pt idx="1881">
                  <c:v>160</c:v>
                </c:pt>
                <c:pt idx="1882">
                  <c:v>160</c:v>
                </c:pt>
                <c:pt idx="1883">
                  <c:v>180</c:v>
                </c:pt>
                <c:pt idx="1884">
                  <c:v>176</c:v>
                </c:pt>
                <c:pt idx="1885">
                  <c:v>132</c:v>
                </c:pt>
                <c:pt idx="1886">
                  <c:v>120</c:v>
                </c:pt>
                <c:pt idx="1887">
                  <c:v>92</c:v>
                </c:pt>
                <c:pt idx="1888">
                  <c:v>120</c:v>
                </c:pt>
                <c:pt idx="1889">
                  <c:v>120</c:v>
                </c:pt>
                <c:pt idx="1890">
                  <c:v>120</c:v>
                </c:pt>
                <c:pt idx="1891">
                  <c:v>124</c:v>
                </c:pt>
                <c:pt idx="1892">
                  <c:v>176</c:v>
                </c:pt>
                <c:pt idx="1893">
                  <c:v>136</c:v>
                </c:pt>
                <c:pt idx="1894">
                  <c:v>148</c:v>
                </c:pt>
                <c:pt idx="1895">
                  <c:v>136</c:v>
                </c:pt>
                <c:pt idx="1896">
                  <c:v>124</c:v>
                </c:pt>
                <c:pt idx="1897">
                  <c:v>140</c:v>
                </c:pt>
                <c:pt idx="1898">
                  <c:v>204</c:v>
                </c:pt>
                <c:pt idx="1899">
                  <c:v>176</c:v>
                </c:pt>
                <c:pt idx="1900">
                  <c:v>220</c:v>
                </c:pt>
                <c:pt idx="1901">
                  <c:v>156</c:v>
                </c:pt>
                <c:pt idx="1902">
                  <c:v>240</c:v>
                </c:pt>
                <c:pt idx="1903">
                  <c:v>220</c:v>
                </c:pt>
                <c:pt idx="1904">
                  <c:v>204</c:v>
                </c:pt>
                <c:pt idx="1905">
                  <c:v>168</c:v>
                </c:pt>
                <c:pt idx="1906">
                  <c:v>180</c:v>
                </c:pt>
                <c:pt idx="1907">
                  <c:v>168</c:v>
                </c:pt>
                <c:pt idx="1908">
                  <c:v>176</c:v>
                </c:pt>
                <c:pt idx="1909">
                  <c:v>164</c:v>
                </c:pt>
                <c:pt idx="1910">
                  <c:v>164</c:v>
                </c:pt>
                <c:pt idx="1911">
                  <c:v>160</c:v>
                </c:pt>
                <c:pt idx="1912">
                  <c:v>180</c:v>
                </c:pt>
                <c:pt idx="1913">
                  <c:v>184</c:v>
                </c:pt>
                <c:pt idx="1914">
                  <c:v>156</c:v>
                </c:pt>
                <c:pt idx="1915">
                  <c:v>152</c:v>
                </c:pt>
                <c:pt idx="1916">
                  <c:v>140</c:v>
                </c:pt>
                <c:pt idx="1917">
                  <c:v>136</c:v>
                </c:pt>
                <c:pt idx="1918">
                  <c:v>148</c:v>
                </c:pt>
                <c:pt idx="1919">
                  <c:v>96</c:v>
                </c:pt>
                <c:pt idx="1920">
                  <c:v>116</c:v>
                </c:pt>
                <c:pt idx="1921">
                  <c:v>152</c:v>
                </c:pt>
                <c:pt idx="1922">
                  <c:v>80</c:v>
                </c:pt>
                <c:pt idx="1923">
                  <c:v>136</c:v>
                </c:pt>
                <c:pt idx="1924">
                  <c:v>120</c:v>
                </c:pt>
                <c:pt idx="1925">
                  <c:v>136</c:v>
                </c:pt>
                <c:pt idx="1926">
                  <c:v>120</c:v>
                </c:pt>
                <c:pt idx="1927">
                  <c:v>112</c:v>
                </c:pt>
                <c:pt idx="1928">
                  <c:v>152</c:v>
                </c:pt>
                <c:pt idx="1929">
                  <c:v>112</c:v>
                </c:pt>
                <c:pt idx="1930">
                  <c:v>116</c:v>
                </c:pt>
                <c:pt idx="1931">
                  <c:v>92</c:v>
                </c:pt>
                <c:pt idx="1932">
                  <c:v>112</c:v>
                </c:pt>
                <c:pt idx="1933">
                  <c:v>120</c:v>
                </c:pt>
                <c:pt idx="1934">
                  <c:v>140</c:v>
                </c:pt>
                <c:pt idx="1935">
                  <c:v>144</c:v>
                </c:pt>
                <c:pt idx="1936">
                  <c:v>128</c:v>
                </c:pt>
                <c:pt idx="1937">
                  <c:v>124</c:v>
                </c:pt>
                <c:pt idx="1938">
                  <c:v>124</c:v>
                </c:pt>
                <c:pt idx="1939">
                  <c:v>156</c:v>
                </c:pt>
                <c:pt idx="1940">
                  <c:v>132</c:v>
                </c:pt>
                <c:pt idx="1941">
                  <c:v>120</c:v>
                </c:pt>
                <c:pt idx="1942">
                  <c:v>128</c:v>
                </c:pt>
                <c:pt idx="1943">
                  <c:v>168</c:v>
                </c:pt>
                <c:pt idx="1944">
                  <c:v>140</c:v>
                </c:pt>
                <c:pt idx="1945">
                  <c:v>92</c:v>
                </c:pt>
                <c:pt idx="1946">
                  <c:v>116</c:v>
                </c:pt>
                <c:pt idx="1947">
                  <c:v>112</c:v>
                </c:pt>
                <c:pt idx="1948">
                  <c:v>120</c:v>
                </c:pt>
                <c:pt idx="1949">
                  <c:v>140</c:v>
                </c:pt>
                <c:pt idx="1950">
                  <c:v>124</c:v>
                </c:pt>
                <c:pt idx="1951">
                  <c:v>124</c:v>
                </c:pt>
                <c:pt idx="1952">
                  <c:v>132</c:v>
                </c:pt>
                <c:pt idx="1953">
                  <c:v>120</c:v>
                </c:pt>
                <c:pt idx="1954">
                  <c:v>112</c:v>
                </c:pt>
                <c:pt idx="1955">
                  <c:v>132</c:v>
                </c:pt>
                <c:pt idx="1956">
                  <c:v>96</c:v>
                </c:pt>
                <c:pt idx="1957">
                  <c:v>144</c:v>
                </c:pt>
                <c:pt idx="1958">
                  <c:v>112</c:v>
                </c:pt>
                <c:pt idx="1959">
                  <c:v>108</c:v>
                </c:pt>
                <c:pt idx="1960">
                  <c:v>128</c:v>
                </c:pt>
                <c:pt idx="1961">
                  <c:v>132</c:v>
                </c:pt>
                <c:pt idx="1962">
                  <c:v>148</c:v>
                </c:pt>
                <c:pt idx="1963">
                  <c:v>116</c:v>
                </c:pt>
                <c:pt idx="1964">
                  <c:v>128</c:v>
                </c:pt>
                <c:pt idx="1965">
                  <c:v>152</c:v>
                </c:pt>
                <c:pt idx="1966">
                  <c:v>164</c:v>
                </c:pt>
                <c:pt idx="1967">
                  <c:v>144</c:v>
                </c:pt>
                <c:pt idx="1968">
                  <c:v>172</c:v>
                </c:pt>
                <c:pt idx="1969">
                  <c:v>124</c:v>
                </c:pt>
                <c:pt idx="1970">
                  <c:v>164</c:v>
                </c:pt>
                <c:pt idx="1971">
                  <c:v>196</c:v>
                </c:pt>
                <c:pt idx="1972">
                  <c:v>136</c:v>
                </c:pt>
                <c:pt idx="1973">
                  <c:v>124</c:v>
                </c:pt>
                <c:pt idx="1974">
                  <c:v>220</c:v>
                </c:pt>
                <c:pt idx="1975">
                  <c:v>136</c:v>
                </c:pt>
                <c:pt idx="1976">
                  <c:v>124</c:v>
                </c:pt>
                <c:pt idx="1977">
                  <c:v>144</c:v>
                </c:pt>
                <c:pt idx="1978">
                  <c:v>196</c:v>
                </c:pt>
                <c:pt idx="1979">
                  <c:v>160</c:v>
                </c:pt>
                <c:pt idx="1980">
                  <c:v>148</c:v>
                </c:pt>
                <c:pt idx="1981">
                  <c:v>168</c:v>
                </c:pt>
                <c:pt idx="1982">
                  <c:v>160</c:v>
                </c:pt>
                <c:pt idx="1983">
                  <c:v>156</c:v>
                </c:pt>
                <c:pt idx="1984">
                  <c:v>152</c:v>
                </c:pt>
                <c:pt idx="1985">
                  <c:v>212</c:v>
                </c:pt>
                <c:pt idx="1986">
                  <c:v>192</c:v>
                </c:pt>
                <c:pt idx="1987">
                  <c:v>160</c:v>
                </c:pt>
                <c:pt idx="1988">
                  <c:v>156</c:v>
                </c:pt>
                <c:pt idx="1989">
                  <c:v>164</c:v>
                </c:pt>
                <c:pt idx="1990">
                  <c:v>176</c:v>
                </c:pt>
                <c:pt idx="1991">
                  <c:v>156</c:v>
                </c:pt>
                <c:pt idx="1992">
                  <c:v>180</c:v>
                </c:pt>
                <c:pt idx="1993">
                  <c:v>192</c:v>
                </c:pt>
                <c:pt idx="1994">
                  <c:v>172</c:v>
                </c:pt>
                <c:pt idx="1995">
                  <c:v>148</c:v>
                </c:pt>
                <c:pt idx="1996">
                  <c:v>128</c:v>
                </c:pt>
                <c:pt idx="1997">
                  <c:v>160</c:v>
                </c:pt>
                <c:pt idx="1998">
                  <c:v>172</c:v>
                </c:pt>
                <c:pt idx="1999">
                  <c:v>196</c:v>
                </c:pt>
                <c:pt idx="2000">
                  <c:v>108</c:v>
                </c:pt>
                <c:pt idx="2001">
                  <c:v>112</c:v>
                </c:pt>
                <c:pt idx="2002">
                  <c:v>132</c:v>
                </c:pt>
                <c:pt idx="2003">
                  <c:v>124</c:v>
                </c:pt>
                <c:pt idx="2004">
                  <c:v>100</c:v>
                </c:pt>
                <c:pt idx="2005">
                  <c:v>108</c:v>
                </c:pt>
                <c:pt idx="2006">
                  <c:v>80</c:v>
                </c:pt>
                <c:pt idx="2007">
                  <c:v>132</c:v>
                </c:pt>
                <c:pt idx="2008">
                  <c:v>100</c:v>
                </c:pt>
                <c:pt idx="2009">
                  <c:v>120</c:v>
                </c:pt>
                <c:pt idx="2010">
                  <c:v>88</c:v>
                </c:pt>
                <c:pt idx="2011">
                  <c:v>112</c:v>
                </c:pt>
                <c:pt idx="2012">
                  <c:v>92</c:v>
                </c:pt>
                <c:pt idx="2013">
                  <c:v>100</c:v>
                </c:pt>
                <c:pt idx="2014">
                  <c:v>136</c:v>
                </c:pt>
                <c:pt idx="2015">
                  <c:v>148</c:v>
                </c:pt>
                <c:pt idx="2016">
                  <c:v>152</c:v>
                </c:pt>
                <c:pt idx="2017">
                  <c:v>124</c:v>
                </c:pt>
                <c:pt idx="2018">
                  <c:v>84</c:v>
                </c:pt>
                <c:pt idx="2019">
                  <c:v>88</c:v>
                </c:pt>
                <c:pt idx="2020">
                  <c:v>132</c:v>
                </c:pt>
                <c:pt idx="2021">
                  <c:v>108</c:v>
                </c:pt>
                <c:pt idx="2022">
                  <c:v>112</c:v>
                </c:pt>
                <c:pt idx="2023">
                  <c:v>104</c:v>
                </c:pt>
                <c:pt idx="2024">
                  <c:v>124</c:v>
                </c:pt>
                <c:pt idx="2025">
                  <c:v>88</c:v>
                </c:pt>
                <c:pt idx="2026">
                  <c:v>92</c:v>
                </c:pt>
                <c:pt idx="2027">
                  <c:v>148</c:v>
                </c:pt>
                <c:pt idx="2028">
                  <c:v>156</c:v>
                </c:pt>
                <c:pt idx="2029">
                  <c:v>124</c:v>
                </c:pt>
                <c:pt idx="2030">
                  <c:v>112</c:v>
                </c:pt>
                <c:pt idx="2031">
                  <c:v>156</c:v>
                </c:pt>
                <c:pt idx="2032">
                  <c:v>104</c:v>
                </c:pt>
                <c:pt idx="2033">
                  <c:v>148</c:v>
                </c:pt>
                <c:pt idx="2034">
                  <c:v>108</c:v>
                </c:pt>
                <c:pt idx="2035">
                  <c:v>108</c:v>
                </c:pt>
                <c:pt idx="2036">
                  <c:v>132</c:v>
                </c:pt>
                <c:pt idx="2037">
                  <c:v>124</c:v>
                </c:pt>
                <c:pt idx="2038">
                  <c:v>84</c:v>
                </c:pt>
                <c:pt idx="2039">
                  <c:v>112</c:v>
                </c:pt>
                <c:pt idx="2040">
                  <c:v>140</c:v>
                </c:pt>
                <c:pt idx="2041">
                  <c:v>124</c:v>
                </c:pt>
                <c:pt idx="2042">
                  <c:v>88</c:v>
                </c:pt>
                <c:pt idx="2043">
                  <c:v>104</c:v>
                </c:pt>
                <c:pt idx="2044">
                  <c:v>96</c:v>
                </c:pt>
                <c:pt idx="2045">
                  <c:v>136</c:v>
                </c:pt>
                <c:pt idx="2046">
                  <c:v>100</c:v>
                </c:pt>
                <c:pt idx="2047">
                  <c:v>128</c:v>
                </c:pt>
                <c:pt idx="2048">
                  <c:v>88</c:v>
                </c:pt>
                <c:pt idx="2049">
                  <c:v>120</c:v>
                </c:pt>
                <c:pt idx="2050">
                  <c:v>128</c:v>
                </c:pt>
                <c:pt idx="2051">
                  <c:v>104</c:v>
                </c:pt>
                <c:pt idx="2052">
                  <c:v>104</c:v>
                </c:pt>
                <c:pt idx="2053">
                  <c:v>168</c:v>
                </c:pt>
                <c:pt idx="2054">
                  <c:v>104</c:v>
                </c:pt>
                <c:pt idx="2055">
                  <c:v>112</c:v>
                </c:pt>
                <c:pt idx="2056">
                  <c:v>116</c:v>
                </c:pt>
                <c:pt idx="2057">
                  <c:v>136</c:v>
                </c:pt>
                <c:pt idx="2058">
                  <c:v>140</c:v>
                </c:pt>
                <c:pt idx="2059">
                  <c:v>192</c:v>
                </c:pt>
                <c:pt idx="2060">
                  <c:v>108</c:v>
                </c:pt>
                <c:pt idx="2061">
                  <c:v>92</c:v>
                </c:pt>
                <c:pt idx="2062">
                  <c:v>104</c:v>
                </c:pt>
                <c:pt idx="2063">
                  <c:v>104</c:v>
                </c:pt>
                <c:pt idx="2064">
                  <c:v>120</c:v>
                </c:pt>
                <c:pt idx="2065">
                  <c:v>120</c:v>
                </c:pt>
                <c:pt idx="2066">
                  <c:v>120</c:v>
                </c:pt>
                <c:pt idx="2067">
                  <c:v>128</c:v>
                </c:pt>
                <c:pt idx="2068">
                  <c:v>104</c:v>
                </c:pt>
                <c:pt idx="2069">
                  <c:v>96</c:v>
                </c:pt>
                <c:pt idx="2070">
                  <c:v>108</c:v>
                </c:pt>
                <c:pt idx="2071">
                  <c:v>144</c:v>
                </c:pt>
                <c:pt idx="2072">
                  <c:v>104</c:v>
                </c:pt>
                <c:pt idx="2073">
                  <c:v>112</c:v>
                </c:pt>
                <c:pt idx="2074">
                  <c:v>68</c:v>
                </c:pt>
                <c:pt idx="2075">
                  <c:v>104</c:v>
                </c:pt>
                <c:pt idx="2076">
                  <c:v>96</c:v>
                </c:pt>
                <c:pt idx="2077">
                  <c:v>104</c:v>
                </c:pt>
                <c:pt idx="2078">
                  <c:v>72</c:v>
                </c:pt>
                <c:pt idx="2079">
                  <c:v>100</c:v>
                </c:pt>
                <c:pt idx="2080">
                  <c:v>140</c:v>
                </c:pt>
                <c:pt idx="2081">
                  <c:v>96</c:v>
                </c:pt>
                <c:pt idx="2082">
                  <c:v>120</c:v>
                </c:pt>
                <c:pt idx="2083">
                  <c:v>108</c:v>
                </c:pt>
                <c:pt idx="2084">
                  <c:v>92</c:v>
                </c:pt>
                <c:pt idx="2085">
                  <c:v>104</c:v>
                </c:pt>
                <c:pt idx="2086">
                  <c:v>100</c:v>
                </c:pt>
                <c:pt idx="2087">
                  <c:v>152</c:v>
                </c:pt>
                <c:pt idx="2088">
                  <c:v>120</c:v>
                </c:pt>
                <c:pt idx="2089">
                  <c:v>108</c:v>
                </c:pt>
                <c:pt idx="2090">
                  <c:v>88</c:v>
                </c:pt>
                <c:pt idx="2091">
                  <c:v>88</c:v>
                </c:pt>
                <c:pt idx="2092">
                  <c:v>116</c:v>
                </c:pt>
                <c:pt idx="2093">
                  <c:v>128</c:v>
                </c:pt>
                <c:pt idx="2094">
                  <c:v>100</c:v>
                </c:pt>
                <c:pt idx="2095">
                  <c:v>76</c:v>
                </c:pt>
                <c:pt idx="2096">
                  <c:v>120</c:v>
                </c:pt>
                <c:pt idx="2097">
                  <c:v>84</c:v>
                </c:pt>
                <c:pt idx="2098">
                  <c:v>100</c:v>
                </c:pt>
                <c:pt idx="2099">
                  <c:v>116</c:v>
                </c:pt>
                <c:pt idx="2100">
                  <c:v>52</c:v>
                </c:pt>
                <c:pt idx="2101">
                  <c:v>64</c:v>
                </c:pt>
                <c:pt idx="2102">
                  <c:v>88</c:v>
                </c:pt>
                <c:pt idx="2103">
                  <c:v>84</c:v>
                </c:pt>
                <c:pt idx="2104">
                  <c:v>96</c:v>
                </c:pt>
                <c:pt idx="2105">
                  <c:v>96</c:v>
                </c:pt>
                <c:pt idx="2106">
                  <c:v>136</c:v>
                </c:pt>
                <c:pt idx="2107">
                  <c:v>88</c:v>
                </c:pt>
                <c:pt idx="2108">
                  <c:v>76</c:v>
                </c:pt>
                <c:pt idx="2109">
                  <c:v>92</c:v>
                </c:pt>
                <c:pt idx="2110">
                  <c:v>136</c:v>
                </c:pt>
                <c:pt idx="2111">
                  <c:v>88</c:v>
                </c:pt>
                <c:pt idx="2112">
                  <c:v>132</c:v>
                </c:pt>
                <c:pt idx="2113">
                  <c:v>92</c:v>
                </c:pt>
                <c:pt idx="2114">
                  <c:v>128</c:v>
                </c:pt>
                <c:pt idx="2115">
                  <c:v>140</c:v>
                </c:pt>
                <c:pt idx="2116">
                  <c:v>72</c:v>
                </c:pt>
                <c:pt idx="2117">
                  <c:v>96</c:v>
                </c:pt>
                <c:pt idx="2118">
                  <c:v>100</c:v>
                </c:pt>
                <c:pt idx="2119">
                  <c:v>108</c:v>
                </c:pt>
                <c:pt idx="2120">
                  <c:v>100</c:v>
                </c:pt>
                <c:pt idx="2121">
                  <c:v>84</c:v>
                </c:pt>
                <c:pt idx="2122">
                  <c:v>100</c:v>
                </c:pt>
                <c:pt idx="2123">
                  <c:v>100</c:v>
                </c:pt>
                <c:pt idx="2124">
                  <c:v>92</c:v>
                </c:pt>
                <c:pt idx="2125">
                  <c:v>112</c:v>
                </c:pt>
                <c:pt idx="2126">
                  <c:v>76</c:v>
                </c:pt>
                <c:pt idx="2127">
                  <c:v>92</c:v>
                </c:pt>
                <c:pt idx="2128">
                  <c:v>88</c:v>
                </c:pt>
                <c:pt idx="2129">
                  <c:v>108</c:v>
                </c:pt>
                <c:pt idx="2130">
                  <c:v>84</c:v>
                </c:pt>
                <c:pt idx="2131">
                  <c:v>132</c:v>
                </c:pt>
                <c:pt idx="2132">
                  <c:v>100</c:v>
                </c:pt>
                <c:pt idx="2133">
                  <c:v>92</c:v>
                </c:pt>
                <c:pt idx="2134">
                  <c:v>100</c:v>
                </c:pt>
                <c:pt idx="2135">
                  <c:v>44</c:v>
                </c:pt>
                <c:pt idx="2136">
                  <c:v>60</c:v>
                </c:pt>
                <c:pt idx="2137">
                  <c:v>100</c:v>
                </c:pt>
                <c:pt idx="2138">
                  <c:v>84</c:v>
                </c:pt>
                <c:pt idx="2139">
                  <c:v>84</c:v>
                </c:pt>
                <c:pt idx="2140">
                  <c:v>96</c:v>
                </c:pt>
                <c:pt idx="2141">
                  <c:v>60</c:v>
                </c:pt>
                <c:pt idx="2142">
                  <c:v>84</c:v>
                </c:pt>
                <c:pt idx="2143">
                  <c:v>56</c:v>
                </c:pt>
                <c:pt idx="2144">
                  <c:v>108</c:v>
                </c:pt>
                <c:pt idx="2145">
                  <c:v>108</c:v>
                </c:pt>
                <c:pt idx="2146">
                  <c:v>88</c:v>
                </c:pt>
                <c:pt idx="2147">
                  <c:v>84</c:v>
                </c:pt>
                <c:pt idx="2148">
                  <c:v>72</c:v>
                </c:pt>
                <c:pt idx="2149">
                  <c:v>108</c:v>
                </c:pt>
                <c:pt idx="2150">
                  <c:v>72</c:v>
                </c:pt>
                <c:pt idx="2151">
                  <c:v>80</c:v>
                </c:pt>
                <c:pt idx="2152">
                  <c:v>88</c:v>
                </c:pt>
                <c:pt idx="2153">
                  <c:v>92</c:v>
                </c:pt>
                <c:pt idx="2154">
                  <c:v>60</c:v>
                </c:pt>
                <c:pt idx="2155">
                  <c:v>124</c:v>
                </c:pt>
                <c:pt idx="2156">
                  <c:v>84</c:v>
                </c:pt>
                <c:pt idx="2157">
                  <c:v>112</c:v>
                </c:pt>
                <c:pt idx="2158">
                  <c:v>104</c:v>
                </c:pt>
                <c:pt idx="2159">
                  <c:v>116</c:v>
                </c:pt>
                <c:pt idx="2160">
                  <c:v>120</c:v>
                </c:pt>
                <c:pt idx="2161">
                  <c:v>120</c:v>
                </c:pt>
                <c:pt idx="2162">
                  <c:v>116</c:v>
                </c:pt>
                <c:pt idx="2163">
                  <c:v>108</c:v>
                </c:pt>
                <c:pt idx="2164">
                  <c:v>132</c:v>
                </c:pt>
                <c:pt idx="2165">
                  <c:v>116</c:v>
                </c:pt>
                <c:pt idx="2166">
                  <c:v>96</c:v>
                </c:pt>
                <c:pt idx="2167">
                  <c:v>124</c:v>
                </c:pt>
                <c:pt idx="2168">
                  <c:v>124</c:v>
                </c:pt>
                <c:pt idx="2169">
                  <c:v>96</c:v>
                </c:pt>
                <c:pt idx="2170">
                  <c:v>96</c:v>
                </c:pt>
                <c:pt idx="2171">
                  <c:v>112</c:v>
                </c:pt>
                <c:pt idx="2172">
                  <c:v>104</c:v>
                </c:pt>
                <c:pt idx="2173">
                  <c:v>116</c:v>
                </c:pt>
                <c:pt idx="2174">
                  <c:v>116</c:v>
                </c:pt>
                <c:pt idx="2175">
                  <c:v>76</c:v>
                </c:pt>
                <c:pt idx="2176">
                  <c:v>96</c:v>
                </c:pt>
                <c:pt idx="2177">
                  <c:v>108</c:v>
                </c:pt>
                <c:pt idx="2178">
                  <c:v>112</c:v>
                </c:pt>
                <c:pt idx="2179">
                  <c:v>92</c:v>
                </c:pt>
                <c:pt idx="2180">
                  <c:v>124</c:v>
                </c:pt>
                <c:pt idx="2181">
                  <c:v>88</c:v>
                </c:pt>
                <c:pt idx="2182">
                  <c:v>96</c:v>
                </c:pt>
                <c:pt idx="2183">
                  <c:v>96</c:v>
                </c:pt>
                <c:pt idx="2184">
                  <c:v>88</c:v>
                </c:pt>
                <c:pt idx="2185">
                  <c:v>124</c:v>
                </c:pt>
                <c:pt idx="2186">
                  <c:v>116</c:v>
                </c:pt>
                <c:pt idx="2187">
                  <c:v>112</c:v>
                </c:pt>
                <c:pt idx="2188">
                  <c:v>116</c:v>
                </c:pt>
                <c:pt idx="2189">
                  <c:v>104</c:v>
                </c:pt>
                <c:pt idx="2190">
                  <c:v>112</c:v>
                </c:pt>
                <c:pt idx="2191">
                  <c:v>108</c:v>
                </c:pt>
                <c:pt idx="2192">
                  <c:v>132</c:v>
                </c:pt>
                <c:pt idx="2193">
                  <c:v>128</c:v>
                </c:pt>
                <c:pt idx="2194">
                  <c:v>164</c:v>
                </c:pt>
                <c:pt idx="2195">
                  <c:v>116</c:v>
                </c:pt>
                <c:pt idx="2196">
                  <c:v>88</c:v>
                </c:pt>
                <c:pt idx="2197">
                  <c:v>108</c:v>
                </c:pt>
                <c:pt idx="2198">
                  <c:v>84</c:v>
                </c:pt>
                <c:pt idx="2199">
                  <c:v>124</c:v>
                </c:pt>
                <c:pt idx="2200">
                  <c:v>96</c:v>
                </c:pt>
                <c:pt idx="2201">
                  <c:v>132</c:v>
                </c:pt>
                <c:pt idx="2202">
                  <c:v>132</c:v>
                </c:pt>
                <c:pt idx="2203">
                  <c:v>112</c:v>
                </c:pt>
                <c:pt idx="2204">
                  <c:v>120</c:v>
                </c:pt>
                <c:pt idx="2205">
                  <c:v>96</c:v>
                </c:pt>
                <c:pt idx="2206">
                  <c:v>88</c:v>
                </c:pt>
                <c:pt idx="2207">
                  <c:v>96</c:v>
                </c:pt>
                <c:pt idx="2208">
                  <c:v>64</c:v>
                </c:pt>
                <c:pt idx="2209">
                  <c:v>112</c:v>
                </c:pt>
                <c:pt idx="2210">
                  <c:v>116</c:v>
                </c:pt>
                <c:pt idx="2211">
                  <c:v>108</c:v>
                </c:pt>
                <c:pt idx="2212">
                  <c:v>84</c:v>
                </c:pt>
                <c:pt idx="2213">
                  <c:v>92</c:v>
                </c:pt>
                <c:pt idx="2214">
                  <c:v>76</c:v>
                </c:pt>
                <c:pt idx="2215">
                  <c:v>104</c:v>
                </c:pt>
                <c:pt idx="2216">
                  <c:v>104</c:v>
                </c:pt>
                <c:pt idx="2217">
                  <c:v>92</c:v>
                </c:pt>
                <c:pt idx="2218">
                  <c:v>96</c:v>
                </c:pt>
                <c:pt idx="2219">
                  <c:v>156</c:v>
                </c:pt>
                <c:pt idx="2220">
                  <c:v>84</c:v>
                </c:pt>
                <c:pt idx="2221">
                  <c:v>140</c:v>
                </c:pt>
                <c:pt idx="2222">
                  <c:v>100</c:v>
                </c:pt>
                <c:pt idx="2223">
                  <c:v>96</c:v>
                </c:pt>
                <c:pt idx="2224">
                  <c:v>104</c:v>
                </c:pt>
                <c:pt idx="2225">
                  <c:v>96</c:v>
                </c:pt>
                <c:pt idx="2226">
                  <c:v>112</c:v>
                </c:pt>
                <c:pt idx="2227">
                  <c:v>112</c:v>
                </c:pt>
                <c:pt idx="2228">
                  <c:v>96</c:v>
                </c:pt>
                <c:pt idx="2229">
                  <c:v>84</c:v>
                </c:pt>
                <c:pt idx="2230">
                  <c:v>104</c:v>
                </c:pt>
                <c:pt idx="2231">
                  <c:v>116</c:v>
                </c:pt>
                <c:pt idx="2232">
                  <c:v>96</c:v>
                </c:pt>
                <c:pt idx="2233">
                  <c:v>124</c:v>
                </c:pt>
                <c:pt idx="2234">
                  <c:v>112</c:v>
                </c:pt>
                <c:pt idx="2235">
                  <c:v>88</c:v>
                </c:pt>
                <c:pt idx="2236">
                  <c:v>156</c:v>
                </c:pt>
                <c:pt idx="2237">
                  <c:v>108</c:v>
                </c:pt>
                <c:pt idx="2238">
                  <c:v>148</c:v>
                </c:pt>
                <c:pt idx="2239">
                  <c:v>92</c:v>
                </c:pt>
                <c:pt idx="2240">
                  <c:v>92</c:v>
                </c:pt>
                <c:pt idx="2241">
                  <c:v>104</c:v>
                </c:pt>
                <c:pt idx="2242">
                  <c:v>120</c:v>
                </c:pt>
                <c:pt idx="2243">
                  <c:v>120</c:v>
                </c:pt>
                <c:pt idx="2244">
                  <c:v>80</c:v>
                </c:pt>
                <c:pt idx="2245">
                  <c:v>96</c:v>
                </c:pt>
                <c:pt idx="2246">
                  <c:v>68</c:v>
                </c:pt>
                <c:pt idx="2247">
                  <c:v>100</c:v>
                </c:pt>
                <c:pt idx="2248">
                  <c:v>76</c:v>
                </c:pt>
                <c:pt idx="2249">
                  <c:v>104</c:v>
                </c:pt>
                <c:pt idx="2250">
                  <c:v>124</c:v>
                </c:pt>
                <c:pt idx="2251">
                  <c:v>92</c:v>
                </c:pt>
                <c:pt idx="2252">
                  <c:v>64</c:v>
                </c:pt>
                <c:pt idx="2253">
                  <c:v>124</c:v>
                </c:pt>
                <c:pt idx="2254">
                  <c:v>112</c:v>
                </c:pt>
                <c:pt idx="2255">
                  <c:v>100</c:v>
                </c:pt>
                <c:pt idx="2256">
                  <c:v>88</c:v>
                </c:pt>
                <c:pt idx="2257">
                  <c:v>64</c:v>
                </c:pt>
                <c:pt idx="2258">
                  <c:v>88</c:v>
                </c:pt>
                <c:pt idx="2259">
                  <c:v>88</c:v>
                </c:pt>
                <c:pt idx="2260">
                  <c:v>116</c:v>
                </c:pt>
                <c:pt idx="2261">
                  <c:v>112</c:v>
                </c:pt>
                <c:pt idx="2262">
                  <c:v>92</c:v>
                </c:pt>
                <c:pt idx="2263">
                  <c:v>124</c:v>
                </c:pt>
                <c:pt idx="2264">
                  <c:v>60</c:v>
                </c:pt>
                <c:pt idx="2265">
                  <c:v>72</c:v>
                </c:pt>
                <c:pt idx="2266">
                  <c:v>100</c:v>
                </c:pt>
                <c:pt idx="2267">
                  <c:v>76</c:v>
                </c:pt>
                <c:pt idx="2268">
                  <c:v>68</c:v>
                </c:pt>
                <c:pt idx="2269">
                  <c:v>120</c:v>
                </c:pt>
                <c:pt idx="2270">
                  <c:v>112</c:v>
                </c:pt>
                <c:pt idx="2271">
                  <c:v>112</c:v>
                </c:pt>
                <c:pt idx="2272">
                  <c:v>68</c:v>
                </c:pt>
                <c:pt idx="2273">
                  <c:v>72</c:v>
                </c:pt>
                <c:pt idx="2274">
                  <c:v>84</c:v>
                </c:pt>
                <c:pt idx="2275">
                  <c:v>92</c:v>
                </c:pt>
                <c:pt idx="2276">
                  <c:v>68</c:v>
                </c:pt>
                <c:pt idx="2277">
                  <c:v>88</c:v>
                </c:pt>
                <c:pt idx="2278">
                  <c:v>96</c:v>
                </c:pt>
                <c:pt idx="2279">
                  <c:v>104</c:v>
                </c:pt>
                <c:pt idx="2280">
                  <c:v>116</c:v>
                </c:pt>
                <c:pt idx="2281">
                  <c:v>120</c:v>
                </c:pt>
                <c:pt idx="2282">
                  <c:v>104</c:v>
                </c:pt>
                <c:pt idx="2283">
                  <c:v>124</c:v>
                </c:pt>
                <c:pt idx="2284">
                  <c:v>80</c:v>
                </c:pt>
                <c:pt idx="2285">
                  <c:v>80</c:v>
                </c:pt>
                <c:pt idx="2286">
                  <c:v>88</c:v>
                </c:pt>
                <c:pt idx="2287">
                  <c:v>72</c:v>
                </c:pt>
                <c:pt idx="2288">
                  <c:v>100</c:v>
                </c:pt>
                <c:pt idx="2289">
                  <c:v>80</c:v>
                </c:pt>
                <c:pt idx="2290">
                  <c:v>92</c:v>
                </c:pt>
                <c:pt idx="2291">
                  <c:v>92</c:v>
                </c:pt>
                <c:pt idx="2292">
                  <c:v>100</c:v>
                </c:pt>
                <c:pt idx="2293">
                  <c:v>76</c:v>
                </c:pt>
                <c:pt idx="2294">
                  <c:v>116</c:v>
                </c:pt>
                <c:pt idx="2295">
                  <c:v>116</c:v>
                </c:pt>
                <c:pt idx="2296">
                  <c:v>104</c:v>
                </c:pt>
                <c:pt idx="2297">
                  <c:v>80</c:v>
                </c:pt>
                <c:pt idx="2298">
                  <c:v>112</c:v>
                </c:pt>
                <c:pt idx="2299">
                  <c:v>52</c:v>
                </c:pt>
                <c:pt idx="2300">
                  <c:v>88</c:v>
                </c:pt>
                <c:pt idx="2301">
                  <c:v>96</c:v>
                </c:pt>
                <c:pt idx="2302">
                  <c:v>84</c:v>
                </c:pt>
                <c:pt idx="2303">
                  <c:v>136</c:v>
                </c:pt>
                <c:pt idx="2304">
                  <c:v>72</c:v>
                </c:pt>
                <c:pt idx="2305">
                  <c:v>72</c:v>
                </c:pt>
                <c:pt idx="2306">
                  <c:v>108</c:v>
                </c:pt>
                <c:pt idx="2307">
                  <c:v>96</c:v>
                </c:pt>
                <c:pt idx="2308">
                  <c:v>124</c:v>
                </c:pt>
                <c:pt idx="2309">
                  <c:v>88</c:v>
                </c:pt>
                <c:pt idx="2310">
                  <c:v>96</c:v>
                </c:pt>
                <c:pt idx="2311">
                  <c:v>100</c:v>
                </c:pt>
                <c:pt idx="2312">
                  <c:v>136</c:v>
                </c:pt>
                <c:pt idx="2313">
                  <c:v>92</c:v>
                </c:pt>
                <c:pt idx="2314">
                  <c:v>100</c:v>
                </c:pt>
                <c:pt idx="2315">
                  <c:v>124</c:v>
                </c:pt>
                <c:pt idx="2316">
                  <c:v>128</c:v>
                </c:pt>
                <c:pt idx="2317">
                  <c:v>96</c:v>
                </c:pt>
                <c:pt idx="2318">
                  <c:v>88</c:v>
                </c:pt>
                <c:pt idx="2319">
                  <c:v>76</c:v>
                </c:pt>
                <c:pt idx="2320">
                  <c:v>108</c:v>
                </c:pt>
                <c:pt idx="2321">
                  <c:v>84</c:v>
                </c:pt>
                <c:pt idx="2322">
                  <c:v>120</c:v>
                </c:pt>
                <c:pt idx="2323">
                  <c:v>104</c:v>
                </c:pt>
                <c:pt idx="2324">
                  <c:v>116</c:v>
                </c:pt>
                <c:pt idx="2325">
                  <c:v>92</c:v>
                </c:pt>
                <c:pt idx="2326">
                  <c:v>144</c:v>
                </c:pt>
                <c:pt idx="2327">
                  <c:v>136</c:v>
                </c:pt>
                <c:pt idx="2328">
                  <c:v>120</c:v>
                </c:pt>
                <c:pt idx="2329">
                  <c:v>112</c:v>
                </c:pt>
                <c:pt idx="2330">
                  <c:v>76</c:v>
                </c:pt>
                <c:pt idx="2331">
                  <c:v>116</c:v>
                </c:pt>
                <c:pt idx="2332">
                  <c:v>132</c:v>
                </c:pt>
                <c:pt idx="2333">
                  <c:v>112</c:v>
                </c:pt>
                <c:pt idx="2334">
                  <c:v>112</c:v>
                </c:pt>
                <c:pt idx="2335">
                  <c:v>120</c:v>
                </c:pt>
                <c:pt idx="2336">
                  <c:v>112</c:v>
                </c:pt>
                <c:pt idx="2337">
                  <c:v>120</c:v>
                </c:pt>
                <c:pt idx="2338">
                  <c:v>84</c:v>
                </c:pt>
                <c:pt idx="2339">
                  <c:v>92</c:v>
                </c:pt>
                <c:pt idx="2340">
                  <c:v>132</c:v>
                </c:pt>
                <c:pt idx="2341">
                  <c:v>92</c:v>
                </c:pt>
                <c:pt idx="2342">
                  <c:v>116</c:v>
                </c:pt>
                <c:pt idx="2343">
                  <c:v>92</c:v>
                </c:pt>
                <c:pt idx="2344">
                  <c:v>128</c:v>
                </c:pt>
                <c:pt idx="2345">
                  <c:v>140</c:v>
                </c:pt>
                <c:pt idx="2346">
                  <c:v>104</c:v>
                </c:pt>
                <c:pt idx="2347">
                  <c:v>116</c:v>
                </c:pt>
                <c:pt idx="2348">
                  <c:v>108</c:v>
                </c:pt>
                <c:pt idx="2349">
                  <c:v>92</c:v>
                </c:pt>
                <c:pt idx="2350">
                  <c:v>108</c:v>
                </c:pt>
                <c:pt idx="2351">
                  <c:v>128</c:v>
                </c:pt>
                <c:pt idx="2352">
                  <c:v>88</c:v>
                </c:pt>
                <c:pt idx="2353">
                  <c:v>84</c:v>
                </c:pt>
                <c:pt idx="2354">
                  <c:v>92</c:v>
                </c:pt>
                <c:pt idx="2355">
                  <c:v>100</c:v>
                </c:pt>
                <c:pt idx="2356">
                  <c:v>104</c:v>
                </c:pt>
                <c:pt idx="2357">
                  <c:v>128</c:v>
                </c:pt>
                <c:pt idx="2358">
                  <c:v>116</c:v>
                </c:pt>
                <c:pt idx="2359">
                  <c:v>80</c:v>
                </c:pt>
                <c:pt idx="2360">
                  <c:v>100</c:v>
                </c:pt>
                <c:pt idx="2361">
                  <c:v>64</c:v>
                </c:pt>
                <c:pt idx="2362">
                  <c:v>96</c:v>
                </c:pt>
                <c:pt idx="2363">
                  <c:v>96</c:v>
                </c:pt>
                <c:pt idx="2364">
                  <c:v>96</c:v>
                </c:pt>
                <c:pt idx="2365">
                  <c:v>116</c:v>
                </c:pt>
                <c:pt idx="2366">
                  <c:v>48</c:v>
                </c:pt>
                <c:pt idx="2367">
                  <c:v>96</c:v>
                </c:pt>
                <c:pt idx="2368">
                  <c:v>116</c:v>
                </c:pt>
                <c:pt idx="2369">
                  <c:v>76</c:v>
                </c:pt>
                <c:pt idx="2370">
                  <c:v>80</c:v>
                </c:pt>
                <c:pt idx="2371">
                  <c:v>112</c:v>
                </c:pt>
                <c:pt idx="2372">
                  <c:v>92</c:v>
                </c:pt>
                <c:pt idx="2373">
                  <c:v>140</c:v>
                </c:pt>
                <c:pt idx="2374">
                  <c:v>96</c:v>
                </c:pt>
                <c:pt idx="2375">
                  <c:v>112</c:v>
                </c:pt>
                <c:pt idx="2376">
                  <c:v>108</c:v>
                </c:pt>
                <c:pt idx="2377">
                  <c:v>60</c:v>
                </c:pt>
                <c:pt idx="2378">
                  <c:v>92</c:v>
                </c:pt>
                <c:pt idx="2379">
                  <c:v>80</c:v>
                </c:pt>
                <c:pt idx="2380">
                  <c:v>120</c:v>
                </c:pt>
                <c:pt idx="2381">
                  <c:v>60</c:v>
                </c:pt>
                <c:pt idx="2382">
                  <c:v>64</c:v>
                </c:pt>
                <c:pt idx="2383">
                  <c:v>84</c:v>
                </c:pt>
                <c:pt idx="2384">
                  <c:v>80</c:v>
                </c:pt>
                <c:pt idx="2385">
                  <c:v>88</c:v>
                </c:pt>
                <c:pt idx="2386">
                  <c:v>80</c:v>
                </c:pt>
                <c:pt idx="2387">
                  <c:v>64</c:v>
                </c:pt>
                <c:pt idx="2388">
                  <c:v>88</c:v>
                </c:pt>
                <c:pt idx="2389">
                  <c:v>92</c:v>
                </c:pt>
                <c:pt idx="2390">
                  <c:v>116</c:v>
                </c:pt>
                <c:pt idx="2391">
                  <c:v>104</c:v>
                </c:pt>
                <c:pt idx="2392">
                  <c:v>92</c:v>
                </c:pt>
                <c:pt idx="2393">
                  <c:v>96</c:v>
                </c:pt>
                <c:pt idx="2394">
                  <c:v>60</c:v>
                </c:pt>
                <c:pt idx="2395">
                  <c:v>88</c:v>
                </c:pt>
                <c:pt idx="2396">
                  <c:v>104</c:v>
                </c:pt>
                <c:pt idx="2397">
                  <c:v>84</c:v>
                </c:pt>
                <c:pt idx="2398">
                  <c:v>72</c:v>
                </c:pt>
                <c:pt idx="2399">
                  <c:v>72</c:v>
                </c:pt>
                <c:pt idx="2400">
                  <c:v>120</c:v>
                </c:pt>
                <c:pt idx="2401">
                  <c:v>84</c:v>
                </c:pt>
                <c:pt idx="2402">
                  <c:v>108</c:v>
                </c:pt>
                <c:pt idx="2403">
                  <c:v>116</c:v>
                </c:pt>
                <c:pt idx="2404">
                  <c:v>108</c:v>
                </c:pt>
                <c:pt idx="2405">
                  <c:v>144</c:v>
                </c:pt>
                <c:pt idx="2406">
                  <c:v>72</c:v>
                </c:pt>
                <c:pt idx="2407">
                  <c:v>96</c:v>
                </c:pt>
                <c:pt idx="2408">
                  <c:v>120</c:v>
                </c:pt>
                <c:pt idx="2409">
                  <c:v>108</c:v>
                </c:pt>
                <c:pt idx="2410">
                  <c:v>100</c:v>
                </c:pt>
                <c:pt idx="2411">
                  <c:v>72</c:v>
                </c:pt>
                <c:pt idx="2412">
                  <c:v>92</c:v>
                </c:pt>
                <c:pt idx="2413">
                  <c:v>120</c:v>
                </c:pt>
                <c:pt idx="2414">
                  <c:v>108</c:v>
                </c:pt>
                <c:pt idx="2415">
                  <c:v>68</c:v>
                </c:pt>
                <c:pt idx="2416">
                  <c:v>92</c:v>
                </c:pt>
                <c:pt idx="2417">
                  <c:v>76</c:v>
                </c:pt>
                <c:pt idx="2418">
                  <c:v>116</c:v>
                </c:pt>
                <c:pt idx="2419">
                  <c:v>104</c:v>
                </c:pt>
                <c:pt idx="2420">
                  <c:v>96</c:v>
                </c:pt>
                <c:pt idx="2421">
                  <c:v>72</c:v>
                </c:pt>
                <c:pt idx="2422">
                  <c:v>84</c:v>
                </c:pt>
                <c:pt idx="2423">
                  <c:v>120</c:v>
                </c:pt>
                <c:pt idx="2424">
                  <c:v>112</c:v>
                </c:pt>
                <c:pt idx="2425">
                  <c:v>124</c:v>
                </c:pt>
                <c:pt idx="2426">
                  <c:v>144</c:v>
                </c:pt>
                <c:pt idx="2427">
                  <c:v>152</c:v>
                </c:pt>
                <c:pt idx="2428">
                  <c:v>152</c:v>
                </c:pt>
                <c:pt idx="2429">
                  <c:v>112</c:v>
                </c:pt>
                <c:pt idx="2430">
                  <c:v>148</c:v>
                </c:pt>
                <c:pt idx="2431">
                  <c:v>200</c:v>
                </c:pt>
                <c:pt idx="2432">
                  <c:v>248</c:v>
                </c:pt>
                <c:pt idx="2433">
                  <c:v>260</c:v>
                </c:pt>
                <c:pt idx="2434">
                  <c:v>284</c:v>
                </c:pt>
                <c:pt idx="2435">
                  <c:v>388</c:v>
                </c:pt>
                <c:pt idx="2436">
                  <c:v>260</c:v>
                </c:pt>
                <c:pt idx="2437">
                  <c:v>332</c:v>
                </c:pt>
                <c:pt idx="2438">
                  <c:v>288</c:v>
                </c:pt>
                <c:pt idx="2439">
                  <c:v>264</c:v>
                </c:pt>
                <c:pt idx="2440">
                  <c:v>216</c:v>
                </c:pt>
                <c:pt idx="2441">
                  <c:v>240</c:v>
                </c:pt>
                <c:pt idx="2442">
                  <c:v>328</c:v>
                </c:pt>
                <c:pt idx="2443">
                  <c:v>216</c:v>
                </c:pt>
                <c:pt idx="2444">
                  <c:v>224</c:v>
                </c:pt>
                <c:pt idx="2445">
                  <c:v>188</c:v>
                </c:pt>
                <c:pt idx="2446">
                  <c:v>204</c:v>
                </c:pt>
                <c:pt idx="2447">
                  <c:v>160</c:v>
                </c:pt>
                <c:pt idx="2448">
                  <c:v>144</c:v>
                </c:pt>
                <c:pt idx="2449">
                  <c:v>180</c:v>
                </c:pt>
                <c:pt idx="2450">
                  <c:v>184</c:v>
                </c:pt>
                <c:pt idx="2451">
                  <c:v>188</c:v>
                </c:pt>
                <c:pt idx="2452">
                  <c:v>144</c:v>
                </c:pt>
                <c:pt idx="2453">
                  <c:v>132</c:v>
                </c:pt>
                <c:pt idx="2454">
                  <c:v>140</c:v>
                </c:pt>
                <c:pt idx="2455">
                  <c:v>156</c:v>
                </c:pt>
                <c:pt idx="2456">
                  <c:v>192</c:v>
                </c:pt>
                <c:pt idx="2457">
                  <c:v>168</c:v>
                </c:pt>
                <c:pt idx="2458">
                  <c:v>164</c:v>
                </c:pt>
                <c:pt idx="2459">
                  <c:v>200</c:v>
                </c:pt>
                <c:pt idx="2460">
                  <c:v>248</c:v>
                </c:pt>
                <c:pt idx="2461">
                  <c:v>312</c:v>
                </c:pt>
                <c:pt idx="2462">
                  <c:v>288</c:v>
                </c:pt>
                <c:pt idx="2463">
                  <c:v>236</c:v>
                </c:pt>
                <c:pt idx="2464">
                  <c:v>308</c:v>
                </c:pt>
                <c:pt idx="2465">
                  <c:v>308</c:v>
                </c:pt>
                <c:pt idx="2466">
                  <c:v>296</c:v>
                </c:pt>
                <c:pt idx="2467">
                  <c:v>260</c:v>
                </c:pt>
                <c:pt idx="2468">
                  <c:v>304</c:v>
                </c:pt>
                <c:pt idx="2469">
                  <c:v>264</c:v>
                </c:pt>
                <c:pt idx="2470">
                  <c:v>312</c:v>
                </c:pt>
                <c:pt idx="2471">
                  <c:v>232</c:v>
                </c:pt>
                <c:pt idx="2472">
                  <c:v>172</c:v>
                </c:pt>
                <c:pt idx="2473">
                  <c:v>232</c:v>
                </c:pt>
                <c:pt idx="2474">
                  <c:v>140</c:v>
                </c:pt>
                <c:pt idx="2475">
                  <c:v>160</c:v>
                </c:pt>
                <c:pt idx="2476">
                  <c:v>180</c:v>
                </c:pt>
                <c:pt idx="2477">
                  <c:v>124</c:v>
                </c:pt>
                <c:pt idx="2478">
                  <c:v>168</c:v>
                </c:pt>
                <c:pt idx="2479">
                  <c:v>104</c:v>
                </c:pt>
                <c:pt idx="2480">
                  <c:v>160</c:v>
                </c:pt>
                <c:pt idx="2481">
                  <c:v>160</c:v>
                </c:pt>
                <c:pt idx="2482">
                  <c:v>68</c:v>
                </c:pt>
                <c:pt idx="2483">
                  <c:v>140</c:v>
                </c:pt>
                <c:pt idx="2484">
                  <c:v>100</c:v>
                </c:pt>
                <c:pt idx="2485">
                  <c:v>116</c:v>
                </c:pt>
                <c:pt idx="2486">
                  <c:v>108</c:v>
                </c:pt>
                <c:pt idx="2487">
                  <c:v>100</c:v>
                </c:pt>
                <c:pt idx="2488">
                  <c:v>80</c:v>
                </c:pt>
                <c:pt idx="2489">
                  <c:v>96</c:v>
                </c:pt>
                <c:pt idx="2490">
                  <c:v>112</c:v>
                </c:pt>
                <c:pt idx="2491">
                  <c:v>128</c:v>
                </c:pt>
                <c:pt idx="2492">
                  <c:v>132</c:v>
                </c:pt>
                <c:pt idx="2493">
                  <c:v>128</c:v>
                </c:pt>
                <c:pt idx="2494">
                  <c:v>104</c:v>
                </c:pt>
                <c:pt idx="2495">
                  <c:v>68</c:v>
                </c:pt>
                <c:pt idx="2496">
                  <c:v>124</c:v>
                </c:pt>
                <c:pt idx="2497">
                  <c:v>68</c:v>
                </c:pt>
                <c:pt idx="2498">
                  <c:v>88</c:v>
                </c:pt>
                <c:pt idx="2499">
                  <c:v>84</c:v>
                </c:pt>
                <c:pt idx="2500">
                  <c:v>80</c:v>
                </c:pt>
                <c:pt idx="2501">
                  <c:v>72</c:v>
                </c:pt>
                <c:pt idx="2502">
                  <c:v>104</c:v>
                </c:pt>
                <c:pt idx="2503">
                  <c:v>104</c:v>
                </c:pt>
                <c:pt idx="2504">
                  <c:v>84</c:v>
                </c:pt>
                <c:pt idx="2505">
                  <c:v>116</c:v>
                </c:pt>
                <c:pt idx="2506">
                  <c:v>84</c:v>
                </c:pt>
                <c:pt idx="2507">
                  <c:v>116</c:v>
                </c:pt>
                <c:pt idx="2508">
                  <c:v>92</c:v>
                </c:pt>
                <c:pt idx="2509">
                  <c:v>96</c:v>
                </c:pt>
                <c:pt idx="2510">
                  <c:v>88</c:v>
                </c:pt>
                <c:pt idx="2511">
                  <c:v>96</c:v>
                </c:pt>
                <c:pt idx="2512">
                  <c:v>136</c:v>
                </c:pt>
                <c:pt idx="2513">
                  <c:v>116</c:v>
                </c:pt>
                <c:pt idx="2514">
                  <c:v>108</c:v>
                </c:pt>
                <c:pt idx="2515">
                  <c:v>104</c:v>
                </c:pt>
                <c:pt idx="2516">
                  <c:v>132</c:v>
                </c:pt>
                <c:pt idx="2517">
                  <c:v>132</c:v>
                </c:pt>
                <c:pt idx="2518">
                  <c:v>136</c:v>
                </c:pt>
                <c:pt idx="2519">
                  <c:v>156</c:v>
                </c:pt>
                <c:pt idx="2520">
                  <c:v>152</c:v>
                </c:pt>
                <c:pt idx="2521">
                  <c:v>156</c:v>
                </c:pt>
                <c:pt idx="2522">
                  <c:v>152</c:v>
                </c:pt>
                <c:pt idx="2523">
                  <c:v>100</c:v>
                </c:pt>
                <c:pt idx="2524">
                  <c:v>152</c:v>
                </c:pt>
                <c:pt idx="2525">
                  <c:v>128</c:v>
                </c:pt>
                <c:pt idx="2526">
                  <c:v>144</c:v>
                </c:pt>
                <c:pt idx="2527">
                  <c:v>116</c:v>
                </c:pt>
                <c:pt idx="2528">
                  <c:v>100</c:v>
                </c:pt>
                <c:pt idx="2529">
                  <c:v>124</c:v>
                </c:pt>
                <c:pt idx="2530">
                  <c:v>164</c:v>
                </c:pt>
                <c:pt idx="2531">
                  <c:v>156</c:v>
                </c:pt>
                <c:pt idx="2532">
                  <c:v>124</c:v>
                </c:pt>
                <c:pt idx="2533">
                  <c:v>108</c:v>
                </c:pt>
                <c:pt idx="2534">
                  <c:v>116</c:v>
                </c:pt>
                <c:pt idx="2535">
                  <c:v>120</c:v>
                </c:pt>
                <c:pt idx="2536">
                  <c:v>92</c:v>
                </c:pt>
                <c:pt idx="2537">
                  <c:v>108</c:v>
                </c:pt>
                <c:pt idx="2538">
                  <c:v>68</c:v>
                </c:pt>
                <c:pt idx="2539">
                  <c:v>100</c:v>
                </c:pt>
                <c:pt idx="2540">
                  <c:v>96</c:v>
                </c:pt>
                <c:pt idx="2541">
                  <c:v>88</c:v>
                </c:pt>
                <c:pt idx="2542">
                  <c:v>88</c:v>
                </c:pt>
                <c:pt idx="2543">
                  <c:v>100</c:v>
                </c:pt>
                <c:pt idx="2544">
                  <c:v>80</c:v>
                </c:pt>
                <c:pt idx="2545">
                  <c:v>104</c:v>
                </c:pt>
                <c:pt idx="2546">
                  <c:v>76</c:v>
                </c:pt>
                <c:pt idx="2547">
                  <c:v>68</c:v>
                </c:pt>
                <c:pt idx="2548">
                  <c:v>52</c:v>
                </c:pt>
                <c:pt idx="2549">
                  <c:v>72</c:v>
                </c:pt>
                <c:pt idx="2550">
                  <c:v>68</c:v>
                </c:pt>
                <c:pt idx="2551">
                  <c:v>84</c:v>
                </c:pt>
                <c:pt idx="2552">
                  <c:v>76</c:v>
                </c:pt>
                <c:pt idx="2553">
                  <c:v>64</c:v>
                </c:pt>
                <c:pt idx="2554">
                  <c:v>112</c:v>
                </c:pt>
                <c:pt idx="2555">
                  <c:v>80</c:v>
                </c:pt>
                <c:pt idx="2556">
                  <c:v>60</c:v>
                </c:pt>
                <c:pt idx="2557">
                  <c:v>104</c:v>
                </c:pt>
                <c:pt idx="2558">
                  <c:v>124</c:v>
                </c:pt>
                <c:pt idx="2559">
                  <c:v>56</c:v>
                </c:pt>
                <c:pt idx="2560">
                  <c:v>100</c:v>
                </c:pt>
                <c:pt idx="2561">
                  <c:v>100</c:v>
                </c:pt>
                <c:pt idx="2562">
                  <c:v>128</c:v>
                </c:pt>
                <c:pt idx="2563">
                  <c:v>76</c:v>
                </c:pt>
                <c:pt idx="2564">
                  <c:v>84</c:v>
                </c:pt>
                <c:pt idx="2565">
                  <c:v>88</c:v>
                </c:pt>
                <c:pt idx="2566">
                  <c:v>108</c:v>
                </c:pt>
                <c:pt idx="2567">
                  <c:v>116</c:v>
                </c:pt>
                <c:pt idx="2568">
                  <c:v>104</c:v>
                </c:pt>
                <c:pt idx="2569">
                  <c:v>104</c:v>
                </c:pt>
                <c:pt idx="2570">
                  <c:v>132</c:v>
                </c:pt>
                <c:pt idx="2571">
                  <c:v>128</c:v>
                </c:pt>
                <c:pt idx="2572">
                  <c:v>124</c:v>
                </c:pt>
                <c:pt idx="2573">
                  <c:v>176</c:v>
                </c:pt>
                <c:pt idx="2574">
                  <c:v>92</c:v>
                </c:pt>
                <c:pt idx="2575">
                  <c:v>152</c:v>
                </c:pt>
                <c:pt idx="2576">
                  <c:v>100</c:v>
                </c:pt>
                <c:pt idx="2577">
                  <c:v>152</c:v>
                </c:pt>
                <c:pt idx="2578">
                  <c:v>196</c:v>
                </c:pt>
                <c:pt idx="2579">
                  <c:v>108</c:v>
                </c:pt>
                <c:pt idx="2580">
                  <c:v>188</c:v>
                </c:pt>
                <c:pt idx="2581">
                  <c:v>128</c:v>
                </c:pt>
                <c:pt idx="2582">
                  <c:v>172</c:v>
                </c:pt>
                <c:pt idx="2583">
                  <c:v>144</c:v>
                </c:pt>
                <c:pt idx="2584">
                  <c:v>164</c:v>
                </c:pt>
                <c:pt idx="2585">
                  <c:v>160</c:v>
                </c:pt>
                <c:pt idx="2586">
                  <c:v>116</c:v>
                </c:pt>
                <c:pt idx="2587">
                  <c:v>128</c:v>
                </c:pt>
                <c:pt idx="2588">
                  <c:v>112</c:v>
                </c:pt>
                <c:pt idx="2589">
                  <c:v>108</c:v>
                </c:pt>
                <c:pt idx="2590">
                  <c:v>112</c:v>
                </c:pt>
                <c:pt idx="2591">
                  <c:v>124</c:v>
                </c:pt>
                <c:pt idx="2592">
                  <c:v>116</c:v>
                </c:pt>
                <c:pt idx="2593">
                  <c:v>164</c:v>
                </c:pt>
                <c:pt idx="2594">
                  <c:v>84</c:v>
                </c:pt>
                <c:pt idx="2595">
                  <c:v>152</c:v>
                </c:pt>
                <c:pt idx="2596">
                  <c:v>96</c:v>
                </c:pt>
                <c:pt idx="2597">
                  <c:v>88</c:v>
                </c:pt>
                <c:pt idx="2598">
                  <c:v>80</c:v>
                </c:pt>
                <c:pt idx="2599">
                  <c:v>80</c:v>
                </c:pt>
                <c:pt idx="2600">
                  <c:v>80</c:v>
                </c:pt>
                <c:pt idx="2601">
                  <c:v>96</c:v>
                </c:pt>
                <c:pt idx="2602">
                  <c:v>80</c:v>
                </c:pt>
                <c:pt idx="2603">
                  <c:v>100</c:v>
                </c:pt>
                <c:pt idx="2604">
                  <c:v>92</c:v>
                </c:pt>
                <c:pt idx="2605">
                  <c:v>72</c:v>
                </c:pt>
                <c:pt idx="2606">
                  <c:v>84</c:v>
                </c:pt>
                <c:pt idx="2607">
                  <c:v>80</c:v>
                </c:pt>
                <c:pt idx="2608">
                  <c:v>68</c:v>
                </c:pt>
                <c:pt idx="2609">
                  <c:v>84</c:v>
                </c:pt>
                <c:pt idx="2610">
                  <c:v>76</c:v>
                </c:pt>
                <c:pt idx="2611">
                  <c:v>68</c:v>
                </c:pt>
                <c:pt idx="2612">
                  <c:v>80</c:v>
                </c:pt>
                <c:pt idx="2613">
                  <c:v>76</c:v>
                </c:pt>
                <c:pt idx="2614">
                  <c:v>108</c:v>
                </c:pt>
                <c:pt idx="2615">
                  <c:v>96</c:v>
                </c:pt>
                <c:pt idx="2616">
                  <c:v>64</c:v>
                </c:pt>
                <c:pt idx="2617">
                  <c:v>64</c:v>
                </c:pt>
                <c:pt idx="2618">
                  <c:v>36</c:v>
                </c:pt>
                <c:pt idx="2619">
                  <c:v>76</c:v>
                </c:pt>
                <c:pt idx="2620">
                  <c:v>80</c:v>
                </c:pt>
                <c:pt idx="2621">
                  <c:v>72</c:v>
                </c:pt>
                <c:pt idx="2622">
                  <c:v>68</c:v>
                </c:pt>
                <c:pt idx="2623">
                  <c:v>60</c:v>
                </c:pt>
                <c:pt idx="2624">
                  <c:v>60</c:v>
                </c:pt>
                <c:pt idx="2625">
                  <c:v>68</c:v>
                </c:pt>
                <c:pt idx="2626">
                  <c:v>36</c:v>
                </c:pt>
                <c:pt idx="2627">
                  <c:v>76</c:v>
                </c:pt>
                <c:pt idx="2628">
                  <c:v>64</c:v>
                </c:pt>
                <c:pt idx="2629">
                  <c:v>84</c:v>
                </c:pt>
                <c:pt idx="2630">
                  <c:v>84</c:v>
                </c:pt>
                <c:pt idx="2631">
                  <c:v>96</c:v>
                </c:pt>
                <c:pt idx="2632">
                  <c:v>96</c:v>
                </c:pt>
                <c:pt idx="2633">
                  <c:v>76</c:v>
                </c:pt>
                <c:pt idx="2634">
                  <c:v>56</c:v>
                </c:pt>
                <c:pt idx="2635">
                  <c:v>96</c:v>
                </c:pt>
                <c:pt idx="2636">
                  <c:v>136</c:v>
                </c:pt>
                <c:pt idx="2637">
                  <c:v>92</c:v>
                </c:pt>
                <c:pt idx="2638">
                  <c:v>88</c:v>
                </c:pt>
                <c:pt idx="2639">
                  <c:v>96</c:v>
                </c:pt>
                <c:pt idx="2640">
                  <c:v>104</c:v>
                </c:pt>
                <c:pt idx="2641">
                  <c:v>132</c:v>
                </c:pt>
                <c:pt idx="2642">
                  <c:v>132</c:v>
                </c:pt>
                <c:pt idx="2643">
                  <c:v>160</c:v>
                </c:pt>
                <c:pt idx="2644">
                  <c:v>100</c:v>
                </c:pt>
                <c:pt idx="2645">
                  <c:v>128</c:v>
                </c:pt>
                <c:pt idx="2646">
                  <c:v>144</c:v>
                </c:pt>
                <c:pt idx="2647">
                  <c:v>96</c:v>
                </c:pt>
                <c:pt idx="2648">
                  <c:v>108</c:v>
                </c:pt>
                <c:pt idx="2649">
                  <c:v>128</c:v>
                </c:pt>
                <c:pt idx="2650">
                  <c:v>112</c:v>
                </c:pt>
                <c:pt idx="2651">
                  <c:v>108</c:v>
                </c:pt>
                <c:pt idx="2652">
                  <c:v>72</c:v>
                </c:pt>
                <c:pt idx="2653">
                  <c:v>116</c:v>
                </c:pt>
                <c:pt idx="2654">
                  <c:v>140</c:v>
                </c:pt>
                <c:pt idx="2655">
                  <c:v>132</c:v>
                </c:pt>
                <c:pt idx="2656">
                  <c:v>104</c:v>
                </c:pt>
                <c:pt idx="2657">
                  <c:v>104</c:v>
                </c:pt>
                <c:pt idx="2658">
                  <c:v>112</c:v>
                </c:pt>
                <c:pt idx="2659">
                  <c:v>132</c:v>
                </c:pt>
                <c:pt idx="2660">
                  <c:v>152</c:v>
                </c:pt>
                <c:pt idx="2661">
                  <c:v>80</c:v>
                </c:pt>
                <c:pt idx="2662">
                  <c:v>136</c:v>
                </c:pt>
                <c:pt idx="2663">
                  <c:v>120</c:v>
                </c:pt>
                <c:pt idx="2664">
                  <c:v>136</c:v>
                </c:pt>
                <c:pt idx="2665">
                  <c:v>136</c:v>
                </c:pt>
                <c:pt idx="2666">
                  <c:v>84</c:v>
                </c:pt>
                <c:pt idx="2667">
                  <c:v>132</c:v>
                </c:pt>
                <c:pt idx="2668">
                  <c:v>136</c:v>
                </c:pt>
                <c:pt idx="2669">
                  <c:v>92</c:v>
                </c:pt>
                <c:pt idx="2670">
                  <c:v>92</c:v>
                </c:pt>
                <c:pt idx="2671">
                  <c:v>96</c:v>
                </c:pt>
                <c:pt idx="2672">
                  <c:v>68</c:v>
                </c:pt>
                <c:pt idx="2673">
                  <c:v>92</c:v>
                </c:pt>
                <c:pt idx="2674">
                  <c:v>76</c:v>
                </c:pt>
                <c:pt idx="2675">
                  <c:v>84</c:v>
                </c:pt>
                <c:pt idx="2676">
                  <c:v>108</c:v>
                </c:pt>
                <c:pt idx="2677">
                  <c:v>68</c:v>
                </c:pt>
                <c:pt idx="2678">
                  <c:v>76</c:v>
                </c:pt>
                <c:pt idx="2679">
                  <c:v>84</c:v>
                </c:pt>
                <c:pt idx="2680">
                  <c:v>72</c:v>
                </c:pt>
                <c:pt idx="2681">
                  <c:v>100</c:v>
                </c:pt>
                <c:pt idx="2682">
                  <c:v>68</c:v>
                </c:pt>
                <c:pt idx="2683">
                  <c:v>96</c:v>
                </c:pt>
                <c:pt idx="2684">
                  <c:v>84</c:v>
                </c:pt>
                <c:pt idx="2685">
                  <c:v>72</c:v>
                </c:pt>
                <c:pt idx="2686">
                  <c:v>88</c:v>
                </c:pt>
                <c:pt idx="2687">
                  <c:v>108</c:v>
                </c:pt>
                <c:pt idx="2688">
                  <c:v>96</c:v>
                </c:pt>
                <c:pt idx="2689">
                  <c:v>64</c:v>
                </c:pt>
                <c:pt idx="2690">
                  <c:v>76</c:v>
                </c:pt>
                <c:pt idx="2691">
                  <c:v>72</c:v>
                </c:pt>
                <c:pt idx="2692">
                  <c:v>36</c:v>
                </c:pt>
                <c:pt idx="2693">
                  <c:v>68</c:v>
                </c:pt>
                <c:pt idx="2694">
                  <c:v>56</c:v>
                </c:pt>
                <c:pt idx="2695">
                  <c:v>80</c:v>
                </c:pt>
                <c:pt idx="2696">
                  <c:v>72</c:v>
                </c:pt>
                <c:pt idx="2697">
                  <c:v>68</c:v>
                </c:pt>
                <c:pt idx="2698">
                  <c:v>108</c:v>
                </c:pt>
                <c:pt idx="2699">
                  <c:v>60</c:v>
                </c:pt>
                <c:pt idx="2700">
                  <c:v>84</c:v>
                </c:pt>
                <c:pt idx="2701">
                  <c:v>92</c:v>
                </c:pt>
                <c:pt idx="2702">
                  <c:v>116</c:v>
                </c:pt>
                <c:pt idx="2703">
                  <c:v>108</c:v>
                </c:pt>
                <c:pt idx="2704">
                  <c:v>84</c:v>
                </c:pt>
                <c:pt idx="2705">
                  <c:v>156</c:v>
                </c:pt>
                <c:pt idx="2706">
                  <c:v>100</c:v>
                </c:pt>
                <c:pt idx="2707">
                  <c:v>112</c:v>
                </c:pt>
                <c:pt idx="2708">
                  <c:v>92</c:v>
                </c:pt>
                <c:pt idx="2709">
                  <c:v>76</c:v>
                </c:pt>
                <c:pt idx="2710">
                  <c:v>120</c:v>
                </c:pt>
                <c:pt idx="2711">
                  <c:v>116</c:v>
                </c:pt>
                <c:pt idx="2712">
                  <c:v>104</c:v>
                </c:pt>
                <c:pt idx="2713">
                  <c:v>52</c:v>
                </c:pt>
                <c:pt idx="2714">
                  <c:v>64</c:v>
                </c:pt>
                <c:pt idx="2715">
                  <c:v>84</c:v>
                </c:pt>
                <c:pt idx="2716">
                  <c:v>112</c:v>
                </c:pt>
                <c:pt idx="2717">
                  <c:v>48</c:v>
                </c:pt>
                <c:pt idx="2718">
                  <c:v>92</c:v>
                </c:pt>
                <c:pt idx="2719">
                  <c:v>76</c:v>
                </c:pt>
                <c:pt idx="2720">
                  <c:v>160</c:v>
                </c:pt>
                <c:pt idx="2721">
                  <c:v>132</c:v>
                </c:pt>
                <c:pt idx="2722">
                  <c:v>68</c:v>
                </c:pt>
                <c:pt idx="2723">
                  <c:v>72</c:v>
                </c:pt>
                <c:pt idx="2724">
                  <c:v>80</c:v>
                </c:pt>
                <c:pt idx="2725">
                  <c:v>124</c:v>
                </c:pt>
                <c:pt idx="2726">
                  <c:v>124</c:v>
                </c:pt>
                <c:pt idx="2727">
                  <c:v>128</c:v>
                </c:pt>
                <c:pt idx="2728">
                  <c:v>48</c:v>
                </c:pt>
                <c:pt idx="2729">
                  <c:v>96</c:v>
                </c:pt>
                <c:pt idx="2730">
                  <c:v>88</c:v>
                </c:pt>
                <c:pt idx="2731">
                  <c:v>104</c:v>
                </c:pt>
                <c:pt idx="2732">
                  <c:v>80</c:v>
                </c:pt>
                <c:pt idx="2733">
                  <c:v>88</c:v>
                </c:pt>
                <c:pt idx="2734">
                  <c:v>112</c:v>
                </c:pt>
                <c:pt idx="2735">
                  <c:v>80</c:v>
                </c:pt>
                <c:pt idx="2736">
                  <c:v>112</c:v>
                </c:pt>
                <c:pt idx="2737">
                  <c:v>96</c:v>
                </c:pt>
                <c:pt idx="2738">
                  <c:v>64</c:v>
                </c:pt>
                <c:pt idx="2739">
                  <c:v>88</c:v>
                </c:pt>
                <c:pt idx="2740">
                  <c:v>104</c:v>
                </c:pt>
                <c:pt idx="2741">
                  <c:v>80</c:v>
                </c:pt>
                <c:pt idx="2742">
                  <c:v>76</c:v>
                </c:pt>
                <c:pt idx="2743">
                  <c:v>64</c:v>
                </c:pt>
                <c:pt idx="2744">
                  <c:v>128</c:v>
                </c:pt>
                <c:pt idx="2745">
                  <c:v>64</c:v>
                </c:pt>
                <c:pt idx="2746">
                  <c:v>64</c:v>
                </c:pt>
                <c:pt idx="2747">
                  <c:v>80</c:v>
                </c:pt>
                <c:pt idx="2748">
                  <c:v>80</c:v>
                </c:pt>
                <c:pt idx="2749">
                  <c:v>96</c:v>
                </c:pt>
                <c:pt idx="2750">
                  <c:v>88</c:v>
                </c:pt>
                <c:pt idx="2751">
                  <c:v>64</c:v>
                </c:pt>
                <c:pt idx="2752">
                  <c:v>80</c:v>
                </c:pt>
                <c:pt idx="2753">
                  <c:v>68</c:v>
                </c:pt>
                <c:pt idx="2754">
                  <c:v>108</c:v>
                </c:pt>
                <c:pt idx="2755">
                  <c:v>104</c:v>
                </c:pt>
                <c:pt idx="2756">
                  <c:v>112</c:v>
                </c:pt>
                <c:pt idx="2757">
                  <c:v>64</c:v>
                </c:pt>
                <c:pt idx="2758">
                  <c:v>96</c:v>
                </c:pt>
                <c:pt idx="2759">
                  <c:v>96</c:v>
                </c:pt>
                <c:pt idx="2760">
                  <c:v>60</c:v>
                </c:pt>
                <c:pt idx="2761">
                  <c:v>76</c:v>
                </c:pt>
                <c:pt idx="2762">
                  <c:v>84</c:v>
                </c:pt>
                <c:pt idx="2763">
                  <c:v>88</c:v>
                </c:pt>
                <c:pt idx="2764">
                  <c:v>76</c:v>
                </c:pt>
                <c:pt idx="2765">
                  <c:v>64</c:v>
                </c:pt>
                <c:pt idx="2766">
                  <c:v>56</c:v>
                </c:pt>
                <c:pt idx="2767">
                  <c:v>68</c:v>
                </c:pt>
                <c:pt idx="2768">
                  <c:v>64</c:v>
                </c:pt>
                <c:pt idx="2769">
                  <c:v>64</c:v>
                </c:pt>
                <c:pt idx="2770">
                  <c:v>52</c:v>
                </c:pt>
                <c:pt idx="2771">
                  <c:v>72</c:v>
                </c:pt>
                <c:pt idx="2772">
                  <c:v>52</c:v>
                </c:pt>
                <c:pt idx="2773">
                  <c:v>88</c:v>
                </c:pt>
                <c:pt idx="2774">
                  <c:v>108</c:v>
                </c:pt>
                <c:pt idx="2775">
                  <c:v>80</c:v>
                </c:pt>
                <c:pt idx="2776">
                  <c:v>32</c:v>
                </c:pt>
                <c:pt idx="2777">
                  <c:v>92</c:v>
                </c:pt>
                <c:pt idx="2778">
                  <c:v>68</c:v>
                </c:pt>
                <c:pt idx="2779">
                  <c:v>72</c:v>
                </c:pt>
                <c:pt idx="2780">
                  <c:v>84</c:v>
                </c:pt>
                <c:pt idx="2781">
                  <c:v>88</c:v>
                </c:pt>
                <c:pt idx="2782">
                  <c:v>60</c:v>
                </c:pt>
                <c:pt idx="2783">
                  <c:v>96</c:v>
                </c:pt>
                <c:pt idx="2784">
                  <c:v>88</c:v>
                </c:pt>
                <c:pt idx="2785">
                  <c:v>96</c:v>
                </c:pt>
                <c:pt idx="2786">
                  <c:v>96</c:v>
                </c:pt>
                <c:pt idx="2787">
                  <c:v>56</c:v>
                </c:pt>
                <c:pt idx="2788">
                  <c:v>100</c:v>
                </c:pt>
                <c:pt idx="2789">
                  <c:v>96</c:v>
                </c:pt>
                <c:pt idx="2790">
                  <c:v>80</c:v>
                </c:pt>
                <c:pt idx="2791">
                  <c:v>80</c:v>
                </c:pt>
                <c:pt idx="2792">
                  <c:v>92</c:v>
                </c:pt>
                <c:pt idx="2793">
                  <c:v>84</c:v>
                </c:pt>
                <c:pt idx="2794">
                  <c:v>76</c:v>
                </c:pt>
                <c:pt idx="2795">
                  <c:v>112</c:v>
                </c:pt>
                <c:pt idx="2796">
                  <c:v>76</c:v>
                </c:pt>
                <c:pt idx="2797">
                  <c:v>72</c:v>
                </c:pt>
                <c:pt idx="2798">
                  <c:v>64</c:v>
                </c:pt>
                <c:pt idx="2799">
                  <c:v>60</c:v>
                </c:pt>
                <c:pt idx="2800">
                  <c:v>60</c:v>
                </c:pt>
                <c:pt idx="2801">
                  <c:v>84</c:v>
                </c:pt>
                <c:pt idx="2802">
                  <c:v>88</c:v>
                </c:pt>
                <c:pt idx="2803">
                  <c:v>56</c:v>
                </c:pt>
                <c:pt idx="2804">
                  <c:v>80</c:v>
                </c:pt>
                <c:pt idx="2805">
                  <c:v>120</c:v>
                </c:pt>
                <c:pt idx="2806">
                  <c:v>80</c:v>
                </c:pt>
                <c:pt idx="2807">
                  <c:v>84</c:v>
                </c:pt>
                <c:pt idx="2808">
                  <c:v>80</c:v>
                </c:pt>
                <c:pt idx="2809">
                  <c:v>96</c:v>
                </c:pt>
                <c:pt idx="2810">
                  <c:v>84</c:v>
                </c:pt>
                <c:pt idx="2811">
                  <c:v>68</c:v>
                </c:pt>
                <c:pt idx="2812">
                  <c:v>68</c:v>
                </c:pt>
                <c:pt idx="2813">
                  <c:v>72</c:v>
                </c:pt>
                <c:pt idx="2814">
                  <c:v>80</c:v>
                </c:pt>
                <c:pt idx="2815">
                  <c:v>84</c:v>
                </c:pt>
                <c:pt idx="2816">
                  <c:v>76</c:v>
                </c:pt>
                <c:pt idx="2817">
                  <c:v>88</c:v>
                </c:pt>
                <c:pt idx="2818">
                  <c:v>104</c:v>
                </c:pt>
                <c:pt idx="2819">
                  <c:v>88</c:v>
                </c:pt>
                <c:pt idx="2820">
                  <c:v>116</c:v>
                </c:pt>
                <c:pt idx="2821">
                  <c:v>68</c:v>
                </c:pt>
                <c:pt idx="2822">
                  <c:v>92</c:v>
                </c:pt>
                <c:pt idx="2823">
                  <c:v>72</c:v>
                </c:pt>
                <c:pt idx="2824">
                  <c:v>48</c:v>
                </c:pt>
                <c:pt idx="2825">
                  <c:v>84</c:v>
                </c:pt>
                <c:pt idx="2826">
                  <c:v>68</c:v>
                </c:pt>
                <c:pt idx="2827">
                  <c:v>68</c:v>
                </c:pt>
                <c:pt idx="2828">
                  <c:v>72</c:v>
                </c:pt>
                <c:pt idx="2829">
                  <c:v>92</c:v>
                </c:pt>
                <c:pt idx="2830">
                  <c:v>108</c:v>
                </c:pt>
                <c:pt idx="2831">
                  <c:v>144</c:v>
                </c:pt>
                <c:pt idx="2832">
                  <c:v>80</c:v>
                </c:pt>
                <c:pt idx="2833">
                  <c:v>108</c:v>
                </c:pt>
                <c:pt idx="2834">
                  <c:v>108</c:v>
                </c:pt>
                <c:pt idx="2835">
                  <c:v>112</c:v>
                </c:pt>
                <c:pt idx="2836">
                  <c:v>100</c:v>
                </c:pt>
                <c:pt idx="2837">
                  <c:v>104</c:v>
                </c:pt>
                <c:pt idx="2838">
                  <c:v>104</c:v>
                </c:pt>
                <c:pt idx="2839">
                  <c:v>140</c:v>
                </c:pt>
                <c:pt idx="2840">
                  <c:v>72</c:v>
                </c:pt>
                <c:pt idx="2841">
                  <c:v>112</c:v>
                </c:pt>
                <c:pt idx="2842">
                  <c:v>92</c:v>
                </c:pt>
                <c:pt idx="2843">
                  <c:v>100</c:v>
                </c:pt>
                <c:pt idx="2844">
                  <c:v>92</c:v>
                </c:pt>
                <c:pt idx="2845">
                  <c:v>100</c:v>
                </c:pt>
                <c:pt idx="2846">
                  <c:v>124</c:v>
                </c:pt>
                <c:pt idx="2847">
                  <c:v>104</c:v>
                </c:pt>
                <c:pt idx="2848">
                  <c:v>128</c:v>
                </c:pt>
                <c:pt idx="2849">
                  <c:v>120</c:v>
                </c:pt>
                <c:pt idx="2850">
                  <c:v>108</c:v>
                </c:pt>
                <c:pt idx="2851">
                  <c:v>84</c:v>
                </c:pt>
                <c:pt idx="2852">
                  <c:v>116</c:v>
                </c:pt>
                <c:pt idx="2853">
                  <c:v>80</c:v>
                </c:pt>
                <c:pt idx="2854">
                  <c:v>112</c:v>
                </c:pt>
                <c:pt idx="2855">
                  <c:v>116</c:v>
                </c:pt>
                <c:pt idx="2856">
                  <c:v>100</c:v>
                </c:pt>
                <c:pt idx="2857">
                  <c:v>100</c:v>
                </c:pt>
                <c:pt idx="2858">
                  <c:v>96</c:v>
                </c:pt>
                <c:pt idx="2859">
                  <c:v>96</c:v>
                </c:pt>
                <c:pt idx="2860">
                  <c:v>112</c:v>
                </c:pt>
                <c:pt idx="2861">
                  <c:v>88</c:v>
                </c:pt>
                <c:pt idx="2862">
                  <c:v>120</c:v>
                </c:pt>
                <c:pt idx="2863">
                  <c:v>128</c:v>
                </c:pt>
                <c:pt idx="2864">
                  <c:v>144</c:v>
                </c:pt>
                <c:pt idx="2865">
                  <c:v>88</c:v>
                </c:pt>
                <c:pt idx="2866">
                  <c:v>116</c:v>
                </c:pt>
                <c:pt idx="2867">
                  <c:v>140</c:v>
                </c:pt>
                <c:pt idx="2868">
                  <c:v>132</c:v>
                </c:pt>
                <c:pt idx="2869">
                  <c:v>108</c:v>
                </c:pt>
                <c:pt idx="2870">
                  <c:v>120</c:v>
                </c:pt>
                <c:pt idx="2871">
                  <c:v>104</c:v>
                </c:pt>
                <c:pt idx="2872">
                  <c:v>124</c:v>
                </c:pt>
                <c:pt idx="2873">
                  <c:v>116</c:v>
                </c:pt>
                <c:pt idx="2874">
                  <c:v>120</c:v>
                </c:pt>
                <c:pt idx="2875">
                  <c:v>100</c:v>
                </c:pt>
                <c:pt idx="2876">
                  <c:v>84</c:v>
                </c:pt>
                <c:pt idx="2877">
                  <c:v>124</c:v>
                </c:pt>
                <c:pt idx="2878">
                  <c:v>104</c:v>
                </c:pt>
                <c:pt idx="2879">
                  <c:v>104</c:v>
                </c:pt>
                <c:pt idx="2880">
                  <c:v>88</c:v>
                </c:pt>
                <c:pt idx="2881">
                  <c:v>76</c:v>
                </c:pt>
                <c:pt idx="2882">
                  <c:v>48</c:v>
                </c:pt>
                <c:pt idx="2883">
                  <c:v>56</c:v>
                </c:pt>
                <c:pt idx="2884">
                  <c:v>84</c:v>
                </c:pt>
                <c:pt idx="2885">
                  <c:v>88</c:v>
                </c:pt>
                <c:pt idx="2886">
                  <c:v>92</c:v>
                </c:pt>
                <c:pt idx="2887">
                  <c:v>80</c:v>
                </c:pt>
                <c:pt idx="2888">
                  <c:v>100</c:v>
                </c:pt>
                <c:pt idx="2889">
                  <c:v>120</c:v>
                </c:pt>
                <c:pt idx="2890">
                  <c:v>64</c:v>
                </c:pt>
                <c:pt idx="2891">
                  <c:v>84</c:v>
                </c:pt>
                <c:pt idx="2892">
                  <c:v>76</c:v>
                </c:pt>
                <c:pt idx="2893">
                  <c:v>96</c:v>
                </c:pt>
                <c:pt idx="2894">
                  <c:v>108</c:v>
                </c:pt>
                <c:pt idx="2895">
                  <c:v>92</c:v>
                </c:pt>
                <c:pt idx="2896">
                  <c:v>88</c:v>
                </c:pt>
                <c:pt idx="2897">
                  <c:v>80</c:v>
                </c:pt>
                <c:pt idx="2898">
                  <c:v>96</c:v>
                </c:pt>
                <c:pt idx="2899">
                  <c:v>84</c:v>
                </c:pt>
                <c:pt idx="2900">
                  <c:v>124</c:v>
                </c:pt>
                <c:pt idx="2901">
                  <c:v>80</c:v>
                </c:pt>
                <c:pt idx="2902">
                  <c:v>76</c:v>
                </c:pt>
                <c:pt idx="2903">
                  <c:v>60</c:v>
                </c:pt>
                <c:pt idx="2904">
                  <c:v>84</c:v>
                </c:pt>
                <c:pt idx="2905">
                  <c:v>60</c:v>
                </c:pt>
                <c:pt idx="2906">
                  <c:v>72</c:v>
                </c:pt>
                <c:pt idx="2907">
                  <c:v>80</c:v>
                </c:pt>
                <c:pt idx="2908">
                  <c:v>104</c:v>
                </c:pt>
                <c:pt idx="2909">
                  <c:v>88</c:v>
                </c:pt>
                <c:pt idx="2910">
                  <c:v>76</c:v>
                </c:pt>
                <c:pt idx="2911">
                  <c:v>56</c:v>
                </c:pt>
                <c:pt idx="2912">
                  <c:v>60</c:v>
                </c:pt>
                <c:pt idx="2913">
                  <c:v>60</c:v>
                </c:pt>
                <c:pt idx="2914">
                  <c:v>112</c:v>
                </c:pt>
                <c:pt idx="2915">
                  <c:v>104</c:v>
                </c:pt>
                <c:pt idx="2916">
                  <c:v>68</c:v>
                </c:pt>
                <c:pt idx="2917">
                  <c:v>92</c:v>
                </c:pt>
                <c:pt idx="2918">
                  <c:v>116</c:v>
                </c:pt>
                <c:pt idx="2919">
                  <c:v>28</c:v>
                </c:pt>
                <c:pt idx="2920">
                  <c:v>76</c:v>
                </c:pt>
                <c:pt idx="2921">
                  <c:v>76</c:v>
                </c:pt>
                <c:pt idx="2922">
                  <c:v>80</c:v>
                </c:pt>
                <c:pt idx="2923">
                  <c:v>96</c:v>
                </c:pt>
                <c:pt idx="2924">
                  <c:v>88</c:v>
                </c:pt>
                <c:pt idx="2925">
                  <c:v>60</c:v>
                </c:pt>
                <c:pt idx="2926">
                  <c:v>100</c:v>
                </c:pt>
                <c:pt idx="2927">
                  <c:v>84</c:v>
                </c:pt>
                <c:pt idx="2928">
                  <c:v>88</c:v>
                </c:pt>
                <c:pt idx="2929">
                  <c:v>76</c:v>
                </c:pt>
                <c:pt idx="2930">
                  <c:v>68</c:v>
                </c:pt>
                <c:pt idx="2931">
                  <c:v>88</c:v>
                </c:pt>
                <c:pt idx="2932">
                  <c:v>76</c:v>
                </c:pt>
                <c:pt idx="2933">
                  <c:v>92</c:v>
                </c:pt>
                <c:pt idx="2934">
                  <c:v>116</c:v>
                </c:pt>
                <c:pt idx="2935">
                  <c:v>104</c:v>
                </c:pt>
                <c:pt idx="2936">
                  <c:v>112</c:v>
                </c:pt>
                <c:pt idx="2937">
                  <c:v>88</c:v>
                </c:pt>
                <c:pt idx="2938">
                  <c:v>96</c:v>
                </c:pt>
                <c:pt idx="2939">
                  <c:v>56</c:v>
                </c:pt>
                <c:pt idx="2940">
                  <c:v>64</c:v>
                </c:pt>
                <c:pt idx="2941">
                  <c:v>60</c:v>
                </c:pt>
                <c:pt idx="2942">
                  <c:v>80</c:v>
                </c:pt>
                <c:pt idx="2943">
                  <c:v>80</c:v>
                </c:pt>
                <c:pt idx="2944">
                  <c:v>76</c:v>
                </c:pt>
                <c:pt idx="2945">
                  <c:v>56</c:v>
                </c:pt>
                <c:pt idx="2946">
                  <c:v>96</c:v>
                </c:pt>
                <c:pt idx="2947">
                  <c:v>64</c:v>
                </c:pt>
                <c:pt idx="2948">
                  <c:v>80</c:v>
                </c:pt>
                <c:pt idx="2949">
                  <c:v>72</c:v>
                </c:pt>
                <c:pt idx="2950">
                  <c:v>64</c:v>
                </c:pt>
                <c:pt idx="2951">
                  <c:v>72</c:v>
                </c:pt>
                <c:pt idx="2952">
                  <c:v>84</c:v>
                </c:pt>
                <c:pt idx="2953">
                  <c:v>68</c:v>
                </c:pt>
                <c:pt idx="2954">
                  <c:v>96</c:v>
                </c:pt>
                <c:pt idx="2955">
                  <c:v>92</c:v>
                </c:pt>
                <c:pt idx="2956">
                  <c:v>56</c:v>
                </c:pt>
                <c:pt idx="2957">
                  <c:v>116</c:v>
                </c:pt>
                <c:pt idx="2958">
                  <c:v>100</c:v>
                </c:pt>
                <c:pt idx="2959">
                  <c:v>64</c:v>
                </c:pt>
                <c:pt idx="2960">
                  <c:v>56</c:v>
                </c:pt>
                <c:pt idx="2961">
                  <c:v>88</c:v>
                </c:pt>
                <c:pt idx="2962">
                  <c:v>88</c:v>
                </c:pt>
                <c:pt idx="2963">
                  <c:v>104</c:v>
                </c:pt>
                <c:pt idx="2964">
                  <c:v>84</c:v>
                </c:pt>
                <c:pt idx="2965">
                  <c:v>80</c:v>
                </c:pt>
                <c:pt idx="2966">
                  <c:v>52</c:v>
                </c:pt>
                <c:pt idx="2967">
                  <c:v>48</c:v>
                </c:pt>
                <c:pt idx="2968">
                  <c:v>64</c:v>
                </c:pt>
                <c:pt idx="2969">
                  <c:v>36</c:v>
                </c:pt>
                <c:pt idx="2970">
                  <c:v>84</c:v>
                </c:pt>
                <c:pt idx="2971">
                  <c:v>60</c:v>
                </c:pt>
                <c:pt idx="2972">
                  <c:v>56</c:v>
                </c:pt>
                <c:pt idx="2973">
                  <c:v>92</c:v>
                </c:pt>
                <c:pt idx="2974">
                  <c:v>96</c:v>
                </c:pt>
                <c:pt idx="2975">
                  <c:v>108</c:v>
                </c:pt>
                <c:pt idx="2976">
                  <c:v>88</c:v>
                </c:pt>
                <c:pt idx="2977">
                  <c:v>80</c:v>
                </c:pt>
                <c:pt idx="2978">
                  <c:v>64</c:v>
                </c:pt>
                <c:pt idx="2979">
                  <c:v>44</c:v>
                </c:pt>
                <c:pt idx="2980">
                  <c:v>96</c:v>
                </c:pt>
                <c:pt idx="2981">
                  <c:v>76</c:v>
                </c:pt>
                <c:pt idx="2982">
                  <c:v>80</c:v>
                </c:pt>
                <c:pt idx="2983">
                  <c:v>72</c:v>
                </c:pt>
                <c:pt idx="2984">
                  <c:v>76</c:v>
                </c:pt>
                <c:pt idx="2985">
                  <c:v>32</c:v>
                </c:pt>
                <c:pt idx="2986">
                  <c:v>76</c:v>
                </c:pt>
                <c:pt idx="2987">
                  <c:v>80</c:v>
                </c:pt>
                <c:pt idx="2988">
                  <c:v>68</c:v>
                </c:pt>
                <c:pt idx="2989">
                  <c:v>60</c:v>
                </c:pt>
                <c:pt idx="2990">
                  <c:v>60</c:v>
                </c:pt>
                <c:pt idx="2991">
                  <c:v>80</c:v>
                </c:pt>
                <c:pt idx="2992">
                  <c:v>120</c:v>
                </c:pt>
                <c:pt idx="2993">
                  <c:v>56</c:v>
                </c:pt>
                <c:pt idx="2994">
                  <c:v>76</c:v>
                </c:pt>
                <c:pt idx="2995">
                  <c:v>48</c:v>
                </c:pt>
                <c:pt idx="2996">
                  <c:v>84</c:v>
                </c:pt>
                <c:pt idx="2997">
                  <c:v>68</c:v>
                </c:pt>
                <c:pt idx="2998">
                  <c:v>80</c:v>
                </c:pt>
                <c:pt idx="2999">
                  <c:v>72</c:v>
                </c:pt>
                <c:pt idx="3000">
                  <c:v>68</c:v>
                </c:pt>
                <c:pt idx="3001">
                  <c:v>64</c:v>
                </c:pt>
                <c:pt idx="3002">
                  <c:v>68</c:v>
                </c:pt>
                <c:pt idx="3003">
                  <c:v>68</c:v>
                </c:pt>
                <c:pt idx="3004">
                  <c:v>84</c:v>
                </c:pt>
                <c:pt idx="3005">
                  <c:v>64</c:v>
                </c:pt>
                <c:pt idx="3006">
                  <c:v>56</c:v>
                </c:pt>
                <c:pt idx="3007">
                  <c:v>88</c:v>
                </c:pt>
                <c:pt idx="3008">
                  <c:v>72</c:v>
                </c:pt>
                <c:pt idx="3009">
                  <c:v>80</c:v>
                </c:pt>
                <c:pt idx="3010">
                  <c:v>64</c:v>
                </c:pt>
                <c:pt idx="3011">
                  <c:v>100</c:v>
                </c:pt>
                <c:pt idx="3012">
                  <c:v>100</c:v>
                </c:pt>
                <c:pt idx="3013">
                  <c:v>92</c:v>
                </c:pt>
                <c:pt idx="3014">
                  <c:v>56</c:v>
                </c:pt>
                <c:pt idx="3015">
                  <c:v>68</c:v>
                </c:pt>
                <c:pt idx="3016">
                  <c:v>68</c:v>
                </c:pt>
                <c:pt idx="3017">
                  <c:v>56</c:v>
                </c:pt>
                <c:pt idx="3018">
                  <c:v>60</c:v>
                </c:pt>
                <c:pt idx="3019">
                  <c:v>92</c:v>
                </c:pt>
                <c:pt idx="3020">
                  <c:v>92</c:v>
                </c:pt>
                <c:pt idx="3021">
                  <c:v>92</c:v>
                </c:pt>
                <c:pt idx="3022">
                  <c:v>84</c:v>
                </c:pt>
                <c:pt idx="3023">
                  <c:v>92</c:v>
                </c:pt>
                <c:pt idx="3024">
                  <c:v>96</c:v>
                </c:pt>
                <c:pt idx="3025">
                  <c:v>120</c:v>
                </c:pt>
                <c:pt idx="3026">
                  <c:v>124</c:v>
                </c:pt>
                <c:pt idx="3027">
                  <c:v>156</c:v>
                </c:pt>
                <c:pt idx="3028">
                  <c:v>160</c:v>
                </c:pt>
                <c:pt idx="3029">
                  <c:v>116</c:v>
                </c:pt>
                <c:pt idx="3030">
                  <c:v>112</c:v>
                </c:pt>
                <c:pt idx="3031">
                  <c:v>152</c:v>
                </c:pt>
                <c:pt idx="3032">
                  <c:v>156</c:v>
                </c:pt>
                <c:pt idx="3033">
                  <c:v>164</c:v>
                </c:pt>
                <c:pt idx="3034">
                  <c:v>200</c:v>
                </c:pt>
                <c:pt idx="3035">
                  <c:v>140</c:v>
                </c:pt>
                <c:pt idx="3036">
                  <c:v>168</c:v>
                </c:pt>
                <c:pt idx="3037">
                  <c:v>128</c:v>
                </c:pt>
                <c:pt idx="3038">
                  <c:v>108</c:v>
                </c:pt>
                <c:pt idx="3039">
                  <c:v>136</c:v>
                </c:pt>
                <c:pt idx="3040">
                  <c:v>116</c:v>
                </c:pt>
                <c:pt idx="3041">
                  <c:v>172</c:v>
                </c:pt>
                <c:pt idx="3042">
                  <c:v>172</c:v>
                </c:pt>
                <c:pt idx="3043">
                  <c:v>152</c:v>
                </c:pt>
                <c:pt idx="3044">
                  <c:v>128</c:v>
                </c:pt>
                <c:pt idx="3045">
                  <c:v>152</c:v>
                </c:pt>
                <c:pt idx="3046">
                  <c:v>136</c:v>
                </c:pt>
                <c:pt idx="3047">
                  <c:v>140</c:v>
                </c:pt>
                <c:pt idx="3048">
                  <c:v>124</c:v>
                </c:pt>
                <c:pt idx="3049">
                  <c:v>124</c:v>
                </c:pt>
                <c:pt idx="3050">
                  <c:v>152</c:v>
                </c:pt>
                <c:pt idx="3051">
                  <c:v>156</c:v>
                </c:pt>
                <c:pt idx="3052">
                  <c:v>144</c:v>
                </c:pt>
                <c:pt idx="3053">
                  <c:v>104</c:v>
                </c:pt>
                <c:pt idx="3054">
                  <c:v>120</c:v>
                </c:pt>
                <c:pt idx="3055">
                  <c:v>144</c:v>
                </c:pt>
                <c:pt idx="3056">
                  <c:v>152</c:v>
                </c:pt>
                <c:pt idx="3057">
                  <c:v>112</c:v>
                </c:pt>
                <c:pt idx="3058">
                  <c:v>148</c:v>
                </c:pt>
                <c:pt idx="3059">
                  <c:v>116</c:v>
                </c:pt>
                <c:pt idx="3060">
                  <c:v>112</c:v>
                </c:pt>
                <c:pt idx="3061">
                  <c:v>136</c:v>
                </c:pt>
                <c:pt idx="3062">
                  <c:v>116</c:v>
                </c:pt>
                <c:pt idx="3063">
                  <c:v>56</c:v>
                </c:pt>
                <c:pt idx="3064">
                  <c:v>120</c:v>
                </c:pt>
                <c:pt idx="3065">
                  <c:v>116</c:v>
                </c:pt>
                <c:pt idx="3066">
                  <c:v>80</c:v>
                </c:pt>
                <c:pt idx="3067">
                  <c:v>92</c:v>
                </c:pt>
                <c:pt idx="3068">
                  <c:v>124</c:v>
                </c:pt>
                <c:pt idx="3069">
                  <c:v>88</c:v>
                </c:pt>
                <c:pt idx="3070">
                  <c:v>108</c:v>
                </c:pt>
                <c:pt idx="3071">
                  <c:v>84</c:v>
                </c:pt>
                <c:pt idx="3072">
                  <c:v>92</c:v>
                </c:pt>
                <c:pt idx="3073">
                  <c:v>76</c:v>
                </c:pt>
                <c:pt idx="3074">
                  <c:v>84</c:v>
                </c:pt>
                <c:pt idx="3075">
                  <c:v>100</c:v>
                </c:pt>
                <c:pt idx="3076">
                  <c:v>128</c:v>
                </c:pt>
                <c:pt idx="3077">
                  <c:v>144</c:v>
                </c:pt>
                <c:pt idx="3078">
                  <c:v>112</c:v>
                </c:pt>
                <c:pt idx="3079">
                  <c:v>80</c:v>
                </c:pt>
                <c:pt idx="3080">
                  <c:v>80</c:v>
                </c:pt>
                <c:pt idx="3081">
                  <c:v>100</c:v>
                </c:pt>
                <c:pt idx="3082">
                  <c:v>132</c:v>
                </c:pt>
                <c:pt idx="3083">
                  <c:v>112</c:v>
                </c:pt>
                <c:pt idx="3084">
                  <c:v>104</c:v>
                </c:pt>
                <c:pt idx="3085">
                  <c:v>96</c:v>
                </c:pt>
                <c:pt idx="3086">
                  <c:v>116</c:v>
                </c:pt>
                <c:pt idx="3087">
                  <c:v>148</c:v>
                </c:pt>
                <c:pt idx="3088">
                  <c:v>108</c:v>
                </c:pt>
                <c:pt idx="3089">
                  <c:v>84</c:v>
                </c:pt>
                <c:pt idx="3090">
                  <c:v>108</c:v>
                </c:pt>
                <c:pt idx="3091">
                  <c:v>72</c:v>
                </c:pt>
                <c:pt idx="3092">
                  <c:v>92</c:v>
                </c:pt>
                <c:pt idx="3093">
                  <c:v>68</c:v>
                </c:pt>
                <c:pt idx="3094">
                  <c:v>64</c:v>
                </c:pt>
                <c:pt idx="3095">
                  <c:v>72</c:v>
                </c:pt>
                <c:pt idx="3096">
                  <c:v>92</c:v>
                </c:pt>
                <c:pt idx="3097">
                  <c:v>72</c:v>
                </c:pt>
                <c:pt idx="3098">
                  <c:v>120</c:v>
                </c:pt>
                <c:pt idx="3099">
                  <c:v>120</c:v>
                </c:pt>
                <c:pt idx="3100">
                  <c:v>96</c:v>
                </c:pt>
                <c:pt idx="3101">
                  <c:v>100</c:v>
                </c:pt>
                <c:pt idx="3102">
                  <c:v>92</c:v>
                </c:pt>
                <c:pt idx="3103">
                  <c:v>80</c:v>
                </c:pt>
                <c:pt idx="3104">
                  <c:v>80</c:v>
                </c:pt>
                <c:pt idx="3105">
                  <c:v>96</c:v>
                </c:pt>
                <c:pt idx="3106">
                  <c:v>96</c:v>
                </c:pt>
                <c:pt idx="3107">
                  <c:v>100</c:v>
                </c:pt>
                <c:pt idx="3108">
                  <c:v>104</c:v>
                </c:pt>
                <c:pt idx="3109">
                  <c:v>72</c:v>
                </c:pt>
                <c:pt idx="3110">
                  <c:v>68</c:v>
                </c:pt>
                <c:pt idx="3111">
                  <c:v>60</c:v>
                </c:pt>
                <c:pt idx="3112">
                  <c:v>64</c:v>
                </c:pt>
                <c:pt idx="3113">
                  <c:v>104</c:v>
                </c:pt>
                <c:pt idx="3114">
                  <c:v>76</c:v>
                </c:pt>
                <c:pt idx="3115">
                  <c:v>80</c:v>
                </c:pt>
                <c:pt idx="3116">
                  <c:v>76</c:v>
                </c:pt>
                <c:pt idx="3117">
                  <c:v>80</c:v>
                </c:pt>
                <c:pt idx="3118">
                  <c:v>88</c:v>
                </c:pt>
                <c:pt idx="3119">
                  <c:v>68</c:v>
                </c:pt>
                <c:pt idx="3120">
                  <c:v>68</c:v>
                </c:pt>
                <c:pt idx="3121">
                  <c:v>84</c:v>
                </c:pt>
                <c:pt idx="3122">
                  <c:v>72</c:v>
                </c:pt>
                <c:pt idx="3123">
                  <c:v>60</c:v>
                </c:pt>
                <c:pt idx="3124">
                  <c:v>68</c:v>
                </c:pt>
                <c:pt idx="3125">
                  <c:v>48</c:v>
                </c:pt>
                <c:pt idx="3126">
                  <c:v>36</c:v>
                </c:pt>
                <c:pt idx="3127">
                  <c:v>68</c:v>
                </c:pt>
                <c:pt idx="3128">
                  <c:v>92</c:v>
                </c:pt>
                <c:pt idx="3129">
                  <c:v>88</c:v>
                </c:pt>
                <c:pt idx="3130">
                  <c:v>92</c:v>
                </c:pt>
                <c:pt idx="3131">
                  <c:v>92</c:v>
                </c:pt>
                <c:pt idx="3132">
                  <c:v>88</c:v>
                </c:pt>
                <c:pt idx="3133">
                  <c:v>104</c:v>
                </c:pt>
                <c:pt idx="3134">
                  <c:v>96</c:v>
                </c:pt>
                <c:pt idx="3135">
                  <c:v>88</c:v>
                </c:pt>
                <c:pt idx="3136">
                  <c:v>64</c:v>
                </c:pt>
                <c:pt idx="3137">
                  <c:v>88</c:v>
                </c:pt>
                <c:pt idx="3138">
                  <c:v>92</c:v>
                </c:pt>
                <c:pt idx="3139">
                  <c:v>88</c:v>
                </c:pt>
                <c:pt idx="3140">
                  <c:v>76</c:v>
                </c:pt>
                <c:pt idx="3141">
                  <c:v>116</c:v>
                </c:pt>
                <c:pt idx="3142">
                  <c:v>84</c:v>
                </c:pt>
                <c:pt idx="3143">
                  <c:v>104</c:v>
                </c:pt>
                <c:pt idx="3144">
                  <c:v>92</c:v>
                </c:pt>
                <c:pt idx="3145">
                  <c:v>56</c:v>
                </c:pt>
                <c:pt idx="3146">
                  <c:v>64</c:v>
                </c:pt>
                <c:pt idx="3147">
                  <c:v>60</c:v>
                </c:pt>
                <c:pt idx="3148">
                  <c:v>64</c:v>
                </c:pt>
                <c:pt idx="3149">
                  <c:v>40</c:v>
                </c:pt>
                <c:pt idx="3150">
                  <c:v>60</c:v>
                </c:pt>
                <c:pt idx="3151">
                  <c:v>92</c:v>
                </c:pt>
                <c:pt idx="3152">
                  <c:v>72</c:v>
                </c:pt>
                <c:pt idx="3153">
                  <c:v>96</c:v>
                </c:pt>
                <c:pt idx="3154">
                  <c:v>76</c:v>
                </c:pt>
                <c:pt idx="3155">
                  <c:v>80</c:v>
                </c:pt>
                <c:pt idx="3156">
                  <c:v>44</c:v>
                </c:pt>
                <c:pt idx="3157">
                  <c:v>88</c:v>
                </c:pt>
                <c:pt idx="3158">
                  <c:v>108</c:v>
                </c:pt>
                <c:pt idx="3159">
                  <c:v>96</c:v>
                </c:pt>
                <c:pt idx="3160">
                  <c:v>76</c:v>
                </c:pt>
                <c:pt idx="3161">
                  <c:v>120</c:v>
                </c:pt>
                <c:pt idx="3162">
                  <c:v>64</c:v>
                </c:pt>
                <c:pt idx="3163">
                  <c:v>100</c:v>
                </c:pt>
                <c:pt idx="3164">
                  <c:v>88</c:v>
                </c:pt>
                <c:pt idx="3165">
                  <c:v>92</c:v>
                </c:pt>
                <c:pt idx="3166">
                  <c:v>80</c:v>
                </c:pt>
                <c:pt idx="3167">
                  <c:v>100</c:v>
                </c:pt>
                <c:pt idx="3168">
                  <c:v>88</c:v>
                </c:pt>
                <c:pt idx="3169">
                  <c:v>104</c:v>
                </c:pt>
                <c:pt idx="3170">
                  <c:v>80</c:v>
                </c:pt>
                <c:pt idx="3171">
                  <c:v>72</c:v>
                </c:pt>
                <c:pt idx="3172">
                  <c:v>76</c:v>
                </c:pt>
                <c:pt idx="3173">
                  <c:v>116</c:v>
                </c:pt>
                <c:pt idx="3174">
                  <c:v>80</c:v>
                </c:pt>
                <c:pt idx="3175">
                  <c:v>116</c:v>
                </c:pt>
                <c:pt idx="3176">
                  <c:v>100</c:v>
                </c:pt>
                <c:pt idx="3177">
                  <c:v>60</c:v>
                </c:pt>
                <c:pt idx="3178">
                  <c:v>76</c:v>
                </c:pt>
                <c:pt idx="3179">
                  <c:v>68</c:v>
                </c:pt>
                <c:pt idx="3180">
                  <c:v>100</c:v>
                </c:pt>
                <c:pt idx="3181">
                  <c:v>96</c:v>
                </c:pt>
                <c:pt idx="3182">
                  <c:v>100</c:v>
                </c:pt>
                <c:pt idx="3183">
                  <c:v>104</c:v>
                </c:pt>
                <c:pt idx="3184">
                  <c:v>108</c:v>
                </c:pt>
                <c:pt idx="3185">
                  <c:v>76</c:v>
                </c:pt>
                <c:pt idx="3186">
                  <c:v>84</c:v>
                </c:pt>
                <c:pt idx="3187">
                  <c:v>88</c:v>
                </c:pt>
                <c:pt idx="3188">
                  <c:v>64</c:v>
                </c:pt>
                <c:pt idx="3189">
                  <c:v>56</c:v>
                </c:pt>
                <c:pt idx="3190">
                  <c:v>64</c:v>
                </c:pt>
                <c:pt idx="3191">
                  <c:v>56</c:v>
                </c:pt>
                <c:pt idx="3192">
                  <c:v>72</c:v>
                </c:pt>
                <c:pt idx="3193">
                  <c:v>80</c:v>
                </c:pt>
                <c:pt idx="3194">
                  <c:v>88</c:v>
                </c:pt>
                <c:pt idx="3195">
                  <c:v>60</c:v>
                </c:pt>
                <c:pt idx="3196">
                  <c:v>28</c:v>
                </c:pt>
                <c:pt idx="3197">
                  <c:v>56</c:v>
                </c:pt>
                <c:pt idx="3198">
                  <c:v>76</c:v>
                </c:pt>
                <c:pt idx="3199">
                  <c:v>92</c:v>
                </c:pt>
                <c:pt idx="3200">
                  <c:v>76</c:v>
                </c:pt>
                <c:pt idx="3201">
                  <c:v>88</c:v>
                </c:pt>
                <c:pt idx="3202">
                  <c:v>76</c:v>
                </c:pt>
                <c:pt idx="3203">
                  <c:v>88</c:v>
                </c:pt>
                <c:pt idx="3204">
                  <c:v>48</c:v>
                </c:pt>
                <c:pt idx="3205">
                  <c:v>88</c:v>
                </c:pt>
                <c:pt idx="3206">
                  <c:v>72</c:v>
                </c:pt>
                <c:pt idx="3207">
                  <c:v>76</c:v>
                </c:pt>
                <c:pt idx="3208">
                  <c:v>64</c:v>
                </c:pt>
                <c:pt idx="3209">
                  <c:v>36</c:v>
                </c:pt>
                <c:pt idx="3210">
                  <c:v>92</c:v>
                </c:pt>
                <c:pt idx="3211">
                  <c:v>80</c:v>
                </c:pt>
                <c:pt idx="3212">
                  <c:v>60</c:v>
                </c:pt>
                <c:pt idx="3213">
                  <c:v>76</c:v>
                </c:pt>
                <c:pt idx="3214">
                  <c:v>60</c:v>
                </c:pt>
                <c:pt idx="3215">
                  <c:v>56</c:v>
                </c:pt>
                <c:pt idx="3216">
                  <c:v>116</c:v>
                </c:pt>
                <c:pt idx="3217">
                  <c:v>60</c:v>
                </c:pt>
                <c:pt idx="3218">
                  <c:v>116</c:v>
                </c:pt>
                <c:pt idx="3219">
                  <c:v>76</c:v>
                </c:pt>
                <c:pt idx="3220">
                  <c:v>60</c:v>
                </c:pt>
                <c:pt idx="3221">
                  <c:v>72</c:v>
                </c:pt>
                <c:pt idx="3222">
                  <c:v>60</c:v>
                </c:pt>
                <c:pt idx="3223">
                  <c:v>72</c:v>
                </c:pt>
                <c:pt idx="3224">
                  <c:v>72</c:v>
                </c:pt>
                <c:pt idx="3225">
                  <c:v>52</c:v>
                </c:pt>
                <c:pt idx="3226">
                  <c:v>52</c:v>
                </c:pt>
                <c:pt idx="3227">
                  <c:v>72</c:v>
                </c:pt>
                <c:pt idx="3228">
                  <c:v>56</c:v>
                </c:pt>
                <c:pt idx="3229">
                  <c:v>52</c:v>
                </c:pt>
                <c:pt idx="3230">
                  <c:v>60</c:v>
                </c:pt>
                <c:pt idx="3231">
                  <c:v>80</c:v>
                </c:pt>
                <c:pt idx="3232">
                  <c:v>116</c:v>
                </c:pt>
                <c:pt idx="3233">
                  <c:v>76</c:v>
                </c:pt>
                <c:pt idx="3234">
                  <c:v>84</c:v>
                </c:pt>
                <c:pt idx="3235">
                  <c:v>80</c:v>
                </c:pt>
                <c:pt idx="3236">
                  <c:v>92</c:v>
                </c:pt>
                <c:pt idx="3237">
                  <c:v>52</c:v>
                </c:pt>
                <c:pt idx="3238">
                  <c:v>80</c:v>
                </c:pt>
                <c:pt idx="3239">
                  <c:v>92</c:v>
                </c:pt>
                <c:pt idx="3240">
                  <c:v>72</c:v>
                </c:pt>
                <c:pt idx="3241">
                  <c:v>52</c:v>
                </c:pt>
                <c:pt idx="3242">
                  <c:v>88</c:v>
                </c:pt>
                <c:pt idx="3243">
                  <c:v>76</c:v>
                </c:pt>
                <c:pt idx="3244">
                  <c:v>80</c:v>
                </c:pt>
                <c:pt idx="3245">
                  <c:v>76</c:v>
                </c:pt>
                <c:pt idx="3246">
                  <c:v>60</c:v>
                </c:pt>
                <c:pt idx="3247">
                  <c:v>68</c:v>
                </c:pt>
                <c:pt idx="3248">
                  <c:v>68</c:v>
                </c:pt>
                <c:pt idx="3249">
                  <c:v>80</c:v>
                </c:pt>
                <c:pt idx="3250">
                  <c:v>48</c:v>
                </c:pt>
                <c:pt idx="3251">
                  <c:v>88</c:v>
                </c:pt>
                <c:pt idx="3252">
                  <c:v>80</c:v>
                </c:pt>
                <c:pt idx="3253">
                  <c:v>84</c:v>
                </c:pt>
                <c:pt idx="3254">
                  <c:v>88</c:v>
                </c:pt>
                <c:pt idx="3255">
                  <c:v>60</c:v>
                </c:pt>
                <c:pt idx="3256">
                  <c:v>68</c:v>
                </c:pt>
                <c:pt idx="3257">
                  <c:v>64</c:v>
                </c:pt>
                <c:pt idx="3258">
                  <c:v>48</c:v>
                </c:pt>
                <c:pt idx="3259">
                  <c:v>96</c:v>
                </c:pt>
                <c:pt idx="3260">
                  <c:v>80</c:v>
                </c:pt>
                <c:pt idx="3261">
                  <c:v>84</c:v>
                </c:pt>
                <c:pt idx="3262">
                  <c:v>72</c:v>
                </c:pt>
                <c:pt idx="3263">
                  <c:v>52</c:v>
                </c:pt>
                <c:pt idx="3264">
                  <c:v>32</c:v>
                </c:pt>
                <c:pt idx="3265">
                  <c:v>60</c:v>
                </c:pt>
                <c:pt idx="3266">
                  <c:v>108</c:v>
                </c:pt>
                <c:pt idx="3267">
                  <c:v>88</c:v>
                </c:pt>
                <c:pt idx="3268">
                  <c:v>44</c:v>
                </c:pt>
                <c:pt idx="3269">
                  <c:v>88</c:v>
                </c:pt>
                <c:pt idx="3270">
                  <c:v>68</c:v>
                </c:pt>
                <c:pt idx="3271">
                  <c:v>92</c:v>
                </c:pt>
                <c:pt idx="3272">
                  <c:v>76</c:v>
                </c:pt>
                <c:pt idx="3273">
                  <c:v>64</c:v>
                </c:pt>
                <c:pt idx="3274">
                  <c:v>64</c:v>
                </c:pt>
                <c:pt idx="3275">
                  <c:v>72</c:v>
                </c:pt>
                <c:pt idx="3276">
                  <c:v>80</c:v>
                </c:pt>
                <c:pt idx="3277">
                  <c:v>68</c:v>
                </c:pt>
                <c:pt idx="3278">
                  <c:v>72</c:v>
                </c:pt>
                <c:pt idx="3279">
                  <c:v>60</c:v>
                </c:pt>
                <c:pt idx="3280">
                  <c:v>72</c:v>
                </c:pt>
                <c:pt idx="3281">
                  <c:v>92</c:v>
                </c:pt>
                <c:pt idx="3282">
                  <c:v>80</c:v>
                </c:pt>
                <c:pt idx="3283">
                  <c:v>52</c:v>
                </c:pt>
                <c:pt idx="3284">
                  <c:v>68</c:v>
                </c:pt>
                <c:pt idx="3285">
                  <c:v>96</c:v>
                </c:pt>
                <c:pt idx="3286">
                  <c:v>64</c:v>
                </c:pt>
                <c:pt idx="3287">
                  <c:v>84</c:v>
                </c:pt>
                <c:pt idx="3288">
                  <c:v>104</c:v>
                </c:pt>
                <c:pt idx="3289">
                  <c:v>56</c:v>
                </c:pt>
                <c:pt idx="3290">
                  <c:v>112</c:v>
                </c:pt>
                <c:pt idx="3291">
                  <c:v>92</c:v>
                </c:pt>
                <c:pt idx="3292">
                  <c:v>76</c:v>
                </c:pt>
                <c:pt idx="3293">
                  <c:v>72</c:v>
                </c:pt>
                <c:pt idx="3294">
                  <c:v>96</c:v>
                </c:pt>
                <c:pt idx="3295">
                  <c:v>72</c:v>
                </c:pt>
                <c:pt idx="3296">
                  <c:v>64</c:v>
                </c:pt>
                <c:pt idx="3297">
                  <c:v>96</c:v>
                </c:pt>
                <c:pt idx="3298">
                  <c:v>76</c:v>
                </c:pt>
                <c:pt idx="3299">
                  <c:v>40</c:v>
                </c:pt>
                <c:pt idx="3300">
                  <c:v>88</c:v>
                </c:pt>
                <c:pt idx="3301">
                  <c:v>76</c:v>
                </c:pt>
                <c:pt idx="3302">
                  <c:v>72</c:v>
                </c:pt>
                <c:pt idx="3303">
                  <c:v>92</c:v>
                </c:pt>
                <c:pt idx="3304">
                  <c:v>72</c:v>
                </c:pt>
                <c:pt idx="3305">
                  <c:v>104</c:v>
                </c:pt>
                <c:pt idx="3306">
                  <c:v>52</c:v>
                </c:pt>
                <c:pt idx="3307">
                  <c:v>92</c:v>
                </c:pt>
                <c:pt idx="3308">
                  <c:v>84</c:v>
                </c:pt>
                <c:pt idx="3309">
                  <c:v>44</c:v>
                </c:pt>
                <c:pt idx="3310">
                  <c:v>56</c:v>
                </c:pt>
                <c:pt idx="3311">
                  <c:v>44</c:v>
                </c:pt>
                <c:pt idx="3312">
                  <c:v>72</c:v>
                </c:pt>
                <c:pt idx="3313">
                  <c:v>60</c:v>
                </c:pt>
                <c:pt idx="3314">
                  <c:v>52</c:v>
                </c:pt>
                <c:pt idx="3315">
                  <c:v>36</c:v>
                </c:pt>
                <c:pt idx="3316">
                  <c:v>68</c:v>
                </c:pt>
                <c:pt idx="3317">
                  <c:v>72</c:v>
                </c:pt>
                <c:pt idx="3318">
                  <c:v>40</c:v>
                </c:pt>
                <c:pt idx="3319">
                  <c:v>68</c:v>
                </c:pt>
                <c:pt idx="3320">
                  <c:v>28</c:v>
                </c:pt>
                <c:pt idx="3321">
                  <c:v>80</c:v>
                </c:pt>
                <c:pt idx="3322">
                  <c:v>40</c:v>
                </c:pt>
                <c:pt idx="3323">
                  <c:v>52</c:v>
                </c:pt>
                <c:pt idx="3324">
                  <c:v>52</c:v>
                </c:pt>
                <c:pt idx="3325">
                  <c:v>80</c:v>
                </c:pt>
                <c:pt idx="3326">
                  <c:v>56</c:v>
                </c:pt>
                <c:pt idx="3327">
                  <c:v>52</c:v>
                </c:pt>
                <c:pt idx="3328">
                  <c:v>76</c:v>
                </c:pt>
                <c:pt idx="3329">
                  <c:v>76</c:v>
                </c:pt>
                <c:pt idx="3330">
                  <c:v>68</c:v>
                </c:pt>
                <c:pt idx="3331">
                  <c:v>68</c:v>
                </c:pt>
                <c:pt idx="3332">
                  <c:v>24</c:v>
                </c:pt>
                <c:pt idx="3333">
                  <c:v>64</c:v>
                </c:pt>
                <c:pt idx="3334">
                  <c:v>60</c:v>
                </c:pt>
                <c:pt idx="3335">
                  <c:v>56</c:v>
                </c:pt>
                <c:pt idx="3336">
                  <c:v>72</c:v>
                </c:pt>
                <c:pt idx="3337">
                  <c:v>52</c:v>
                </c:pt>
                <c:pt idx="3338">
                  <c:v>76</c:v>
                </c:pt>
                <c:pt idx="3339">
                  <c:v>104</c:v>
                </c:pt>
                <c:pt idx="3340">
                  <c:v>88</c:v>
                </c:pt>
                <c:pt idx="3341">
                  <c:v>64</c:v>
                </c:pt>
                <c:pt idx="3342">
                  <c:v>76</c:v>
                </c:pt>
                <c:pt idx="3343">
                  <c:v>64</c:v>
                </c:pt>
                <c:pt idx="3344">
                  <c:v>60</c:v>
                </c:pt>
                <c:pt idx="3345">
                  <c:v>60</c:v>
                </c:pt>
                <c:pt idx="3346">
                  <c:v>64</c:v>
                </c:pt>
                <c:pt idx="3347">
                  <c:v>100</c:v>
                </c:pt>
                <c:pt idx="3348">
                  <c:v>76</c:v>
                </c:pt>
                <c:pt idx="3349">
                  <c:v>72</c:v>
                </c:pt>
                <c:pt idx="3350">
                  <c:v>80</c:v>
                </c:pt>
                <c:pt idx="3351">
                  <c:v>56</c:v>
                </c:pt>
                <c:pt idx="3352">
                  <c:v>64</c:v>
                </c:pt>
                <c:pt idx="3353">
                  <c:v>108</c:v>
                </c:pt>
                <c:pt idx="3354">
                  <c:v>68</c:v>
                </c:pt>
                <c:pt idx="3355">
                  <c:v>80</c:v>
                </c:pt>
                <c:pt idx="3356">
                  <c:v>104</c:v>
                </c:pt>
                <c:pt idx="3357">
                  <c:v>112</c:v>
                </c:pt>
                <c:pt idx="3358">
                  <c:v>56</c:v>
                </c:pt>
                <c:pt idx="3359">
                  <c:v>96</c:v>
                </c:pt>
                <c:pt idx="3360">
                  <c:v>92</c:v>
                </c:pt>
                <c:pt idx="3361">
                  <c:v>36</c:v>
                </c:pt>
                <c:pt idx="3362">
                  <c:v>72</c:v>
                </c:pt>
                <c:pt idx="3363">
                  <c:v>64</c:v>
                </c:pt>
                <c:pt idx="3364">
                  <c:v>48</c:v>
                </c:pt>
                <c:pt idx="3365">
                  <c:v>68</c:v>
                </c:pt>
                <c:pt idx="3366">
                  <c:v>56</c:v>
                </c:pt>
                <c:pt idx="3367">
                  <c:v>60</c:v>
                </c:pt>
                <c:pt idx="3368">
                  <c:v>100</c:v>
                </c:pt>
                <c:pt idx="3369">
                  <c:v>68</c:v>
                </c:pt>
                <c:pt idx="3370">
                  <c:v>76</c:v>
                </c:pt>
                <c:pt idx="3371">
                  <c:v>48</c:v>
                </c:pt>
                <c:pt idx="3372">
                  <c:v>88</c:v>
                </c:pt>
                <c:pt idx="3373">
                  <c:v>72</c:v>
                </c:pt>
                <c:pt idx="3374">
                  <c:v>52</c:v>
                </c:pt>
                <c:pt idx="3375">
                  <c:v>60</c:v>
                </c:pt>
                <c:pt idx="3376">
                  <c:v>84</c:v>
                </c:pt>
                <c:pt idx="3377">
                  <c:v>92</c:v>
                </c:pt>
                <c:pt idx="3378">
                  <c:v>16</c:v>
                </c:pt>
                <c:pt idx="3379">
                  <c:v>48</c:v>
                </c:pt>
                <c:pt idx="3380">
                  <c:v>80</c:v>
                </c:pt>
                <c:pt idx="3381">
                  <c:v>80</c:v>
                </c:pt>
                <c:pt idx="3382">
                  <c:v>60</c:v>
                </c:pt>
                <c:pt idx="3383">
                  <c:v>48</c:v>
                </c:pt>
                <c:pt idx="3384">
                  <c:v>60</c:v>
                </c:pt>
                <c:pt idx="3385">
                  <c:v>68</c:v>
                </c:pt>
                <c:pt idx="3386">
                  <c:v>96</c:v>
                </c:pt>
                <c:pt idx="3387">
                  <c:v>88</c:v>
                </c:pt>
                <c:pt idx="3388">
                  <c:v>76</c:v>
                </c:pt>
                <c:pt idx="3389">
                  <c:v>64</c:v>
                </c:pt>
                <c:pt idx="3390">
                  <c:v>80</c:v>
                </c:pt>
                <c:pt idx="3391">
                  <c:v>72</c:v>
                </c:pt>
                <c:pt idx="3392">
                  <c:v>68</c:v>
                </c:pt>
                <c:pt idx="3393">
                  <c:v>72</c:v>
                </c:pt>
                <c:pt idx="3394">
                  <c:v>88</c:v>
                </c:pt>
                <c:pt idx="3395">
                  <c:v>56</c:v>
                </c:pt>
                <c:pt idx="3396">
                  <c:v>84</c:v>
                </c:pt>
                <c:pt idx="3397">
                  <c:v>40</c:v>
                </c:pt>
                <c:pt idx="3398">
                  <c:v>64</c:v>
                </c:pt>
                <c:pt idx="3399">
                  <c:v>64</c:v>
                </c:pt>
                <c:pt idx="3400">
                  <c:v>32</c:v>
                </c:pt>
                <c:pt idx="3401">
                  <c:v>80</c:v>
                </c:pt>
                <c:pt idx="3402">
                  <c:v>92</c:v>
                </c:pt>
                <c:pt idx="3403">
                  <c:v>64</c:v>
                </c:pt>
                <c:pt idx="3404">
                  <c:v>48</c:v>
                </c:pt>
                <c:pt idx="3405">
                  <c:v>84</c:v>
                </c:pt>
                <c:pt idx="3406">
                  <c:v>80</c:v>
                </c:pt>
                <c:pt idx="3407">
                  <c:v>68</c:v>
                </c:pt>
                <c:pt idx="3408">
                  <c:v>124</c:v>
                </c:pt>
                <c:pt idx="3409">
                  <c:v>96</c:v>
                </c:pt>
                <c:pt idx="3410">
                  <c:v>76</c:v>
                </c:pt>
                <c:pt idx="3411">
                  <c:v>84</c:v>
                </c:pt>
                <c:pt idx="3412">
                  <c:v>60</c:v>
                </c:pt>
                <c:pt idx="3413">
                  <c:v>60</c:v>
                </c:pt>
                <c:pt idx="3414">
                  <c:v>44</c:v>
                </c:pt>
                <c:pt idx="3415">
                  <c:v>108</c:v>
                </c:pt>
                <c:pt idx="3416">
                  <c:v>80</c:v>
                </c:pt>
                <c:pt idx="3417">
                  <c:v>64</c:v>
                </c:pt>
                <c:pt idx="3418">
                  <c:v>68</c:v>
                </c:pt>
                <c:pt idx="3419">
                  <c:v>96</c:v>
                </c:pt>
                <c:pt idx="3420">
                  <c:v>80</c:v>
                </c:pt>
                <c:pt idx="3421">
                  <c:v>80</c:v>
                </c:pt>
                <c:pt idx="3422">
                  <c:v>72</c:v>
                </c:pt>
                <c:pt idx="3423">
                  <c:v>84</c:v>
                </c:pt>
                <c:pt idx="3424">
                  <c:v>76</c:v>
                </c:pt>
                <c:pt idx="3425">
                  <c:v>56</c:v>
                </c:pt>
                <c:pt idx="3426">
                  <c:v>80</c:v>
                </c:pt>
                <c:pt idx="3427">
                  <c:v>52</c:v>
                </c:pt>
                <c:pt idx="3428">
                  <c:v>40</c:v>
                </c:pt>
                <c:pt idx="3429">
                  <c:v>32</c:v>
                </c:pt>
                <c:pt idx="3430">
                  <c:v>88</c:v>
                </c:pt>
                <c:pt idx="3431">
                  <c:v>96</c:v>
                </c:pt>
                <c:pt idx="3432">
                  <c:v>64</c:v>
                </c:pt>
                <c:pt idx="3433">
                  <c:v>80</c:v>
                </c:pt>
                <c:pt idx="3434">
                  <c:v>80</c:v>
                </c:pt>
                <c:pt idx="3435">
                  <c:v>76</c:v>
                </c:pt>
                <c:pt idx="3436">
                  <c:v>56</c:v>
                </c:pt>
                <c:pt idx="3437">
                  <c:v>64</c:v>
                </c:pt>
                <c:pt idx="3438">
                  <c:v>36</c:v>
                </c:pt>
                <c:pt idx="3439">
                  <c:v>68</c:v>
                </c:pt>
                <c:pt idx="3440">
                  <c:v>52</c:v>
                </c:pt>
                <c:pt idx="3441">
                  <c:v>60</c:v>
                </c:pt>
                <c:pt idx="3442">
                  <c:v>56</c:v>
                </c:pt>
                <c:pt idx="3443">
                  <c:v>104</c:v>
                </c:pt>
                <c:pt idx="3444">
                  <c:v>92</c:v>
                </c:pt>
                <c:pt idx="3445">
                  <c:v>88</c:v>
                </c:pt>
                <c:pt idx="3446">
                  <c:v>76</c:v>
                </c:pt>
                <c:pt idx="3447">
                  <c:v>64</c:v>
                </c:pt>
                <c:pt idx="3448">
                  <c:v>96</c:v>
                </c:pt>
                <c:pt idx="3449">
                  <c:v>96</c:v>
                </c:pt>
                <c:pt idx="3450">
                  <c:v>72</c:v>
                </c:pt>
                <c:pt idx="3451">
                  <c:v>68</c:v>
                </c:pt>
                <c:pt idx="3452">
                  <c:v>72</c:v>
                </c:pt>
                <c:pt idx="3453">
                  <c:v>128</c:v>
                </c:pt>
                <c:pt idx="3454">
                  <c:v>92</c:v>
                </c:pt>
                <c:pt idx="3455">
                  <c:v>88</c:v>
                </c:pt>
                <c:pt idx="3456">
                  <c:v>132</c:v>
                </c:pt>
                <c:pt idx="3457">
                  <c:v>92</c:v>
                </c:pt>
                <c:pt idx="3458">
                  <c:v>68</c:v>
                </c:pt>
                <c:pt idx="3459">
                  <c:v>40</c:v>
                </c:pt>
                <c:pt idx="3460">
                  <c:v>52</c:v>
                </c:pt>
                <c:pt idx="3461">
                  <c:v>84</c:v>
                </c:pt>
                <c:pt idx="3462">
                  <c:v>76</c:v>
                </c:pt>
                <c:pt idx="3463">
                  <c:v>120</c:v>
                </c:pt>
                <c:pt idx="3464">
                  <c:v>60</c:v>
                </c:pt>
                <c:pt idx="3465">
                  <c:v>100</c:v>
                </c:pt>
                <c:pt idx="3466">
                  <c:v>84</c:v>
                </c:pt>
                <c:pt idx="3467">
                  <c:v>96</c:v>
                </c:pt>
                <c:pt idx="3468">
                  <c:v>76</c:v>
                </c:pt>
                <c:pt idx="3469">
                  <c:v>100</c:v>
                </c:pt>
                <c:pt idx="3470">
                  <c:v>100</c:v>
                </c:pt>
                <c:pt idx="3471">
                  <c:v>100</c:v>
                </c:pt>
                <c:pt idx="3472">
                  <c:v>76</c:v>
                </c:pt>
                <c:pt idx="3473">
                  <c:v>100</c:v>
                </c:pt>
                <c:pt idx="3474">
                  <c:v>76</c:v>
                </c:pt>
                <c:pt idx="3475">
                  <c:v>96</c:v>
                </c:pt>
                <c:pt idx="3476">
                  <c:v>84</c:v>
                </c:pt>
                <c:pt idx="3477">
                  <c:v>104</c:v>
                </c:pt>
                <c:pt idx="3478">
                  <c:v>88</c:v>
                </c:pt>
                <c:pt idx="3479">
                  <c:v>92</c:v>
                </c:pt>
                <c:pt idx="3480">
                  <c:v>104</c:v>
                </c:pt>
                <c:pt idx="3481">
                  <c:v>84</c:v>
                </c:pt>
                <c:pt idx="3482">
                  <c:v>108</c:v>
                </c:pt>
                <c:pt idx="3483">
                  <c:v>72</c:v>
                </c:pt>
                <c:pt idx="3484">
                  <c:v>104</c:v>
                </c:pt>
                <c:pt idx="3485">
                  <c:v>88</c:v>
                </c:pt>
                <c:pt idx="3486">
                  <c:v>100</c:v>
                </c:pt>
                <c:pt idx="3487">
                  <c:v>152</c:v>
                </c:pt>
                <c:pt idx="3488">
                  <c:v>112</c:v>
                </c:pt>
                <c:pt idx="3489">
                  <c:v>132</c:v>
                </c:pt>
                <c:pt idx="3490">
                  <c:v>88</c:v>
                </c:pt>
                <c:pt idx="3491">
                  <c:v>60</c:v>
                </c:pt>
                <c:pt idx="3492">
                  <c:v>88</c:v>
                </c:pt>
                <c:pt idx="3493">
                  <c:v>120</c:v>
                </c:pt>
                <c:pt idx="3494">
                  <c:v>128</c:v>
                </c:pt>
                <c:pt idx="3495">
                  <c:v>100</c:v>
                </c:pt>
                <c:pt idx="3496">
                  <c:v>144</c:v>
                </c:pt>
                <c:pt idx="3497">
                  <c:v>84</c:v>
                </c:pt>
                <c:pt idx="3498">
                  <c:v>124</c:v>
                </c:pt>
                <c:pt idx="3499">
                  <c:v>112</c:v>
                </c:pt>
                <c:pt idx="3500">
                  <c:v>128</c:v>
                </c:pt>
                <c:pt idx="3501">
                  <c:v>144</c:v>
                </c:pt>
                <c:pt idx="3502">
                  <c:v>120</c:v>
                </c:pt>
                <c:pt idx="3503">
                  <c:v>68</c:v>
                </c:pt>
                <c:pt idx="3504">
                  <c:v>116</c:v>
                </c:pt>
                <c:pt idx="3505">
                  <c:v>100</c:v>
                </c:pt>
                <c:pt idx="3506">
                  <c:v>100</c:v>
                </c:pt>
                <c:pt idx="3507">
                  <c:v>84</c:v>
                </c:pt>
                <c:pt idx="3508">
                  <c:v>124</c:v>
                </c:pt>
                <c:pt idx="3509">
                  <c:v>108</c:v>
                </c:pt>
                <c:pt idx="3510">
                  <c:v>64</c:v>
                </c:pt>
                <c:pt idx="3511">
                  <c:v>88</c:v>
                </c:pt>
                <c:pt idx="3512">
                  <c:v>124</c:v>
                </c:pt>
                <c:pt idx="3513">
                  <c:v>96</c:v>
                </c:pt>
                <c:pt idx="3514">
                  <c:v>64</c:v>
                </c:pt>
                <c:pt idx="3515">
                  <c:v>76</c:v>
                </c:pt>
                <c:pt idx="3516">
                  <c:v>92</c:v>
                </c:pt>
                <c:pt idx="3517">
                  <c:v>92</c:v>
                </c:pt>
                <c:pt idx="3518">
                  <c:v>52</c:v>
                </c:pt>
                <c:pt idx="3519">
                  <c:v>72</c:v>
                </c:pt>
                <c:pt idx="3520">
                  <c:v>68</c:v>
                </c:pt>
                <c:pt idx="3521">
                  <c:v>68</c:v>
                </c:pt>
                <c:pt idx="3522">
                  <c:v>72</c:v>
                </c:pt>
                <c:pt idx="3523">
                  <c:v>84</c:v>
                </c:pt>
                <c:pt idx="3524">
                  <c:v>60</c:v>
                </c:pt>
                <c:pt idx="3525">
                  <c:v>84</c:v>
                </c:pt>
                <c:pt idx="3526">
                  <c:v>68</c:v>
                </c:pt>
                <c:pt idx="3527">
                  <c:v>88</c:v>
                </c:pt>
                <c:pt idx="3528">
                  <c:v>96</c:v>
                </c:pt>
                <c:pt idx="3529">
                  <c:v>112</c:v>
                </c:pt>
                <c:pt idx="3530">
                  <c:v>60</c:v>
                </c:pt>
                <c:pt idx="3531">
                  <c:v>92</c:v>
                </c:pt>
                <c:pt idx="3532">
                  <c:v>80</c:v>
                </c:pt>
                <c:pt idx="3533">
                  <c:v>52</c:v>
                </c:pt>
                <c:pt idx="3534">
                  <c:v>108</c:v>
                </c:pt>
                <c:pt idx="3535">
                  <c:v>72</c:v>
                </c:pt>
                <c:pt idx="3536">
                  <c:v>72</c:v>
                </c:pt>
                <c:pt idx="3537">
                  <c:v>88</c:v>
                </c:pt>
                <c:pt idx="3538">
                  <c:v>108</c:v>
                </c:pt>
                <c:pt idx="3539">
                  <c:v>136</c:v>
                </c:pt>
                <c:pt idx="3540">
                  <c:v>92</c:v>
                </c:pt>
                <c:pt idx="3541">
                  <c:v>104</c:v>
                </c:pt>
                <c:pt idx="3542">
                  <c:v>56</c:v>
                </c:pt>
                <c:pt idx="3543">
                  <c:v>92</c:v>
                </c:pt>
                <c:pt idx="3544">
                  <c:v>100</c:v>
                </c:pt>
                <c:pt idx="3545">
                  <c:v>72</c:v>
                </c:pt>
                <c:pt idx="3546">
                  <c:v>88</c:v>
                </c:pt>
                <c:pt idx="3547">
                  <c:v>80</c:v>
                </c:pt>
                <c:pt idx="3548">
                  <c:v>72</c:v>
                </c:pt>
                <c:pt idx="3549">
                  <c:v>76</c:v>
                </c:pt>
                <c:pt idx="3550">
                  <c:v>40</c:v>
                </c:pt>
                <c:pt idx="3551">
                  <c:v>68</c:v>
                </c:pt>
                <c:pt idx="3552">
                  <c:v>48</c:v>
                </c:pt>
                <c:pt idx="3553">
                  <c:v>68</c:v>
                </c:pt>
                <c:pt idx="3554">
                  <c:v>64</c:v>
                </c:pt>
                <c:pt idx="3555">
                  <c:v>88</c:v>
                </c:pt>
                <c:pt idx="3556">
                  <c:v>96</c:v>
                </c:pt>
                <c:pt idx="3557">
                  <c:v>128</c:v>
                </c:pt>
                <c:pt idx="3558">
                  <c:v>156</c:v>
                </c:pt>
                <c:pt idx="3559">
                  <c:v>124</c:v>
                </c:pt>
                <c:pt idx="3560">
                  <c:v>108</c:v>
                </c:pt>
                <c:pt idx="3561">
                  <c:v>124</c:v>
                </c:pt>
                <c:pt idx="3562">
                  <c:v>120</c:v>
                </c:pt>
                <c:pt idx="3563">
                  <c:v>168</c:v>
                </c:pt>
                <c:pt idx="3564">
                  <c:v>160</c:v>
                </c:pt>
                <c:pt idx="3565">
                  <c:v>168</c:v>
                </c:pt>
                <c:pt idx="3566">
                  <c:v>172</c:v>
                </c:pt>
                <c:pt idx="3567">
                  <c:v>240</c:v>
                </c:pt>
                <c:pt idx="3568">
                  <c:v>188</c:v>
                </c:pt>
                <c:pt idx="3569">
                  <c:v>160</c:v>
                </c:pt>
                <c:pt idx="3570">
                  <c:v>128</c:v>
                </c:pt>
                <c:pt idx="3571">
                  <c:v>188</c:v>
                </c:pt>
                <c:pt idx="3572">
                  <c:v>148</c:v>
                </c:pt>
                <c:pt idx="3573">
                  <c:v>148</c:v>
                </c:pt>
                <c:pt idx="3574">
                  <c:v>152</c:v>
                </c:pt>
                <c:pt idx="3575">
                  <c:v>100</c:v>
                </c:pt>
                <c:pt idx="3576">
                  <c:v>112</c:v>
                </c:pt>
                <c:pt idx="3577">
                  <c:v>92</c:v>
                </c:pt>
                <c:pt idx="3578">
                  <c:v>64</c:v>
                </c:pt>
                <c:pt idx="3579">
                  <c:v>104</c:v>
                </c:pt>
                <c:pt idx="3580">
                  <c:v>96</c:v>
                </c:pt>
                <c:pt idx="3581">
                  <c:v>116</c:v>
                </c:pt>
                <c:pt idx="3582">
                  <c:v>100</c:v>
                </c:pt>
                <c:pt idx="3583">
                  <c:v>108</c:v>
                </c:pt>
                <c:pt idx="3584">
                  <c:v>92</c:v>
                </c:pt>
                <c:pt idx="3585">
                  <c:v>68</c:v>
                </c:pt>
                <c:pt idx="3586">
                  <c:v>108</c:v>
                </c:pt>
                <c:pt idx="3587">
                  <c:v>64</c:v>
                </c:pt>
                <c:pt idx="3588">
                  <c:v>68</c:v>
                </c:pt>
                <c:pt idx="3589">
                  <c:v>76</c:v>
                </c:pt>
                <c:pt idx="3590">
                  <c:v>92</c:v>
                </c:pt>
                <c:pt idx="3591">
                  <c:v>112</c:v>
                </c:pt>
                <c:pt idx="3592">
                  <c:v>112</c:v>
                </c:pt>
                <c:pt idx="3593">
                  <c:v>80</c:v>
                </c:pt>
                <c:pt idx="3594">
                  <c:v>72</c:v>
                </c:pt>
                <c:pt idx="3595">
                  <c:v>72</c:v>
                </c:pt>
                <c:pt idx="3596">
                  <c:v>84</c:v>
                </c:pt>
                <c:pt idx="3597">
                  <c:v>84</c:v>
                </c:pt>
                <c:pt idx="3598">
                  <c:v>96</c:v>
                </c:pt>
                <c:pt idx="3599">
                  <c:v>76</c:v>
                </c:pt>
                <c:pt idx="3600">
                  <c:v>80</c:v>
                </c:pt>
                <c:pt idx="3601">
                  <c:v>116</c:v>
                </c:pt>
                <c:pt idx="3602">
                  <c:v>92</c:v>
                </c:pt>
                <c:pt idx="3603">
                  <c:v>100</c:v>
                </c:pt>
                <c:pt idx="3604">
                  <c:v>100</c:v>
                </c:pt>
                <c:pt idx="3605">
                  <c:v>112</c:v>
                </c:pt>
                <c:pt idx="3606">
                  <c:v>108</c:v>
                </c:pt>
                <c:pt idx="3607">
                  <c:v>104</c:v>
                </c:pt>
                <c:pt idx="3608">
                  <c:v>152</c:v>
                </c:pt>
                <c:pt idx="3609">
                  <c:v>144</c:v>
                </c:pt>
                <c:pt idx="3610">
                  <c:v>128</c:v>
                </c:pt>
                <c:pt idx="3611">
                  <c:v>148</c:v>
                </c:pt>
                <c:pt idx="3612">
                  <c:v>100</c:v>
                </c:pt>
                <c:pt idx="3613">
                  <c:v>120</c:v>
                </c:pt>
                <c:pt idx="3614">
                  <c:v>108</c:v>
                </c:pt>
                <c:pt idx="3615">
                  <c:v>152</c:v>
                </c:pt>
                <c:pt idx="3616">
                  <c:v>140</c:v>
                </c:pt>
                <c:pt idx="3617">
                  <c:v>120</c:v>
                </c:pt>
                <c:pt idx="3618">
                  <c:v>112</c:v>
                </c:pt>
                <c:pt idx="3619">
                  <c:v>124</c:v>
                </c:pt>
                <c:pt idx="3620">
                  <c:v>68</c:v>
                </c:pt>
                <c:pt idx="3621">
                  <c:v>176</c:v>
                </c:pt>
                <c:pt idx="3622">
                  <c:v>148</c:v>
                </c:pt>
                <c:pt idx="3623">
                  <c:v>128</c:v>
                </c:pt>
                <c:pt idx="3624">
                  <c:v>88</c:v>
                </c:pt>
                <c:pt idx="3625">
                  <c:v>128</c:v>
                </c:pt>
                <c:pt idx="3626">
                  <c:v>112</c:v>
                </c:pt>
                <c:pt idx="3627">
                  <c:v>76</c:v>
                </c:pt>
                <c:pt idx="3628">
                  <c:v>92</c:v>
                </c:pt>
                <c:pt idx="3629">
                  <c:v>124</c:v>
                </c:pt>
                <c:pt idx="3630">
                  <c:v>128</c:v>
                </c:pt>
                <c:pt idx="3631">
                  <c:v>128</c:v>
                </c:pt>
                <c:pt idx="3632">
                  <c:v>80</c:v>
                </c:pt>
                <c:pt idx="3633">
                  <c:v>104</c:v>
                </c:pt>
                <c:pt idx="3634">
                  <c:v>108</c:v>
                </c:pt>
                <c:pt idx="3635">
                  <c:v>128</c:v>
                </c:pt>
                <c:pt idx="3636">
                  <c:v>92</c:v>
                </c:pt>
                <c:pt idx="3637">
                  <c:v>116</c:v>
                </c:pt>
                <c:pt idx="3638">
                  <c:v>96</c:v>
                </c:pt>
                <c:pt idx="3639">
                  <c:v>92</c:v>
                </c:pt>
                <c:pt idx="3640">
                  <c:v>92</c:v>
                </c:pt>
                <c:pt idx="3641">
                  <c:v>84</c:v>
                </c:pt>
                <c:pt idx="3642">
                  <c:v>120</c:v>
                </c:pt>
                <c:pt idx="3643">
                  <c:v>68</c:v>
                </c:pt>
                <c:pt idx="3644">
                  <c:v>84</c:v>
                </c:pt>
                <c:pt idx="3645">
                  <c:v>68</c:v>
                </c:pt>
                <c:pt idx="3646">
                  <c:v>108</c:v>
                </c:pt>
                <c:pt idx="3647">
                  <c:v>68</c:v>
                </c:pt>
                <c:pt idx="3648">
                  <c:v>100</c:v>
                </c:pt>
                <c:pt idx="3649">
                  <c:v>56</c:v>
                </c:pt>
                <c:pt idx="3650">
                  <c:v>88</c:v>
                </c:pt>
                <c:pt idx="3651">
                  <c:v>92</c:v>
                </c:pt>
                <c:pt idx="3652">
                  <c:v>60</c:v>
                </c:pt>
                <c:pt idx="3653">
                  <c:v>92</c:v>
                </c:pt>
                <c:pt idx="3654">
                  <c:v>80</c:v>
                </c:pt>
                <c:pt idx="3655">
                  <c:v>100</c:v>
                </c:pt>
                <c:pt idx="3656">
                  <c:v>100</c:v>
                </c:pt>
                <c:pt idx="3657">
                  <c:v>144</c:v>
                </c:pt>
                <c:pt idx="3658">
                  <c:v>68</c:v>
                </c:pt>
                <c:pt idx="3659">
                  <c:v>92</c:v>
                </c:pt>
                <c:pt idx="3660">
                  <c:v>120</c:v>
                </c:pt>
                <c:pt idx="3661">
                  <c:v>84</c:v>
                </c:pt>
                <c:pt idx="3662">
                  <c:v>108</c:v>
                </c:pt>
                <c:pt idx="3663">
                  <c:v>80</c:v>
                </c:pt>
                <c:pt idx="3664">
                  <c:v>100</c:v>
                </c:pt>
                <c:pt idx="3665">
                  <c:v>84</c:v>
                </c:pt>
                <c:pt idx="3666">
                  <c:v>72</c:v>
                </c:pt>
                <c:pt idx="3667">
                  <c:v>88</c:v>
                </c:pt>
                <c:pt idx="3668">
                  <c:v>92</c:v>
                </c:pt>
                <c:pt idx="3669">
                  <c:v>88</c:v>
                </c:pt>
                <c:pt idx="3670">
                  <c:v>80</c:v>
                </c:pt>
                <c:pt idx="3671">
                  <c:v>100</c:v>
                </c:pt>
                <c:pt idx="3672">
                  <c:v>116</c:v>
                </c:pt>
                <c:pt idx="3673">
                  <c:v>72</c:v>
                </c:pt>
                <c:pt idx="3674">
                  <c:v>76</c:v>
                </c:pt>
                <c:pt idx="3675">
                  <c:v>104</c:v>
                </c:pt>
                <c:pt idx="3676">
                  <c:v>68</c:v>
                </c:pt>
                <c:pt idx="3677">
                  <c:v>100</c:v>
                </c:pt>
                <c:pt idx="3678">
                  <c:v>108</c:v>
                </c:pt>
                <c:pt idx="3679">
                  <c:v>132</c:v>
                </c:pt>
                <c:pt idx="3680">
                  <c:v>64</c:v>
                </c:pt>
                <c:pt idx="3681">
                  <c:v>128</c:v>
                </c:pt>
                <c:pt idx="3682">
                  <c:v>152</c:v>
                </c:pt>
                <c:pt idx="3683">
                  <c:v>120</c:v>
                </c:pt>
                <c:pt idx="3684">
                  <c:v>92</c:v>
                </c:pt>
                <c:pt idx="3685">
                  <c:v>108</c:v>
                </c:pt>
                <c:pt idx="3686">
                  <c:v>116</c:v>
                </c:pt>
                <c:pt idx="3687">
                  <c:v>92</c:v>
                </c:pt>
                <c:pt idx="3688">
                  <c:v>64</c:v>
                </c:pt>
                <c:pt idx="3689">
                  <c:v>68</c:v>
                </c:pt>
                <c:pt idx="3690">
                  <c:v>76</c:v>
                </c:pt>
                <c:pt idx="3691">
                  <c:v>100</c:v>
                </c:pt>
                <c:pt idx="3692">
                  <c:v>76</c:v>
                </c:pt>
                <c:pt idx="3693">
                  <c:v>104</c:v>
                </c:pt>
                <c:pt idx="3694">
                  <c:v>80</c:v>
                </c:pt>
                <c:pt idx="3695">
                  <c:v>132</c:v>
                </c:pt>
                <c:pt idx="3696">
                  <c:v>120</c:v>
                </c:pt>
                <c:pt idx="3697">
                  <c:v>100</c:v>
                </c:pt>
                <c:pt idx="3698">
                  <c:v>132</c:v>
                </c:pt>
                <c:pt idx="3699">
                  <c:v>88</c:v>
                </c:pt>
                <c:pt idx="3700">
                  <c:v>120</c:v>
                </c:pt>
                <c:pt idx="3701">
                  <c:v>116</c:v>
                </c:pt>
                <c:pt idx="3702">
                  <c:v>136</c:v>
                </c:pt>
                <c:pt idx="3703">
                  <c:v>140</c:v>
                </c:pt>
                <c:pt idx="3704">
                  <c:v>116</c:v>
                </c:pt>
                <c:pt idx="3705">
                  <c:v>76</c:v>
                </c:pt>
                <c:pt idx="3706">
                  <c:v>104</c:v>
                </c:pt>
                <c:pt idx="3707">
                  <c:v>176</c:v>
                </c:pt>
                <c:pt idx="3708">
                  <c:v>84</c:v>
                </c:pt>
                <c:pt idx="3709">
                  <c:v>128</c:v>
                </c:pt>
                <c:pt idx="3710">
                  <c:v>120</c:v>
                </c:pt>
                <c:pt idx="3711">
                  <c:v>108</c:v>
                </c:pt>
                <c:pt idx="3712">
                  <c:v>72</c:v>
                </c:pt>
                <c:pt idx="3713">
                  <c:v>124</c:v>
                </c:pt>
                <c:pt idx="3714">
                  <c:v>144</c:v>
                </c:pt>
                <c:pt idx="3715">
                  <c:v>132</c:v>
                </c:pt>
                <c:pt idx="3716">
                  <c:v>136</c:v>
                </c:pt>
                <c:pt idx="3717">
                  <c:v>68</c:v>
                </c:pt>
                <c:pt idx="3718">
                  <c:v>128</c:v>
                </c:pt>
                <c:pt idx="3719">
                  <c:v>124</c:v>
                </c:pt>
                <c:pt idx="3720">
                  <c:v>96</c:v>
                </c:pt>
                <c:pt idx="3721">
                  <c:v>92</c:v>
                </c:pt>
                <c:pt idx="3722">
                  <c:v>96</c:v>
                </c:pt>
                <c:pt idx="3723">
                  <c:v>120</c:v>
                </c:pt>
                <c:pt idx="3724">
                  <c:v>80</c:v>
                </c:pt>
                <c:pt idx="3725">
                  <c:v>112</c:v>
                </c:pt>
                <c:pt idx="3726">
                  <c:v>124</c:v>
                </c:pt>
                <c:pt idx="3727">
                  <c:v>76</c:v>
                </c:pt>
                <c:pt idx="3728">
                  <c:v>136</c:v>
                </c:pt>
                <c:pt idx="3729">
                  <c:v>140</c:v>
                </c:pt>
                <c:pt idx="3730">
                  <c:v>144</c:v>
                </c:pt>
                <c:pt idx="3731">
                  <c:v>112</c:v>
                </c:pt>
                <c:pt idx="3732">
                  <c:v>92</c:v>
                </c:pt>
                <c:pt idx="3733">
                  <c:v>128</c:v>
                </c:pt>
                <c:pt idx="3734">
                  <c:v>132</c:v>
                </c:pt>
                <c:pt idx="3735">
                  <c:v>88</c:v>
                </c:pt>
                <c:pt idx="3736">
                  <c:v>108</c:v>
                </c:pt>
                <c:pt idx="3737">
                  <c:v>108</c:v>
                </c:pt>
                <c:pt idx="3738">
                  <c:v>116</c:v>
                </c:pt>
                <c:pt idx="3739">
                  <c:v>104</c:v>
                </c:pt>
                <c:pt idx="3740">
                  <c:v>60</c:v>
                </c:pt>
                <c:pt idx="3741">
                  <c:v>84</c:v>
                </c:pt>
                <c:pt idx="3742">
                  <c:v>104</c:v>
                </c:pt>
                <c:pt idx="3743">
                  <c:v>64</c:v>
                </c:pt>
                <c:pt idx="3744">
                  <c:v>100</c:v>
                </c:pt>
                <c:pt idx="3745">
                  <c:v>112</c:v>
                </c:pt>
                <c:pt idx="3746">
                  <c:v>104</c:v>
                </c:pt>
                <c:pt idx="3747">
                  <c:v>104</c:v>
                </c:pt>
                <c:pt idx="3748">
                  <c:v>64</c:v>
                </c:pt>
                <c:pt idx="3749">
                  <c:v>88</c:v>
                </c:pt>
                <c:pt idx="3750">
                  <c:v>84</c:v>
                </c:pt>
                <c:pt idx="3751">
                  <c:v>64</c:v>
                </c:pt>
                <c:pt idx="3752">
                  <c:v>84</c:v>
                </c:pt>
                <c:pt idx="3753">
                  <c:v>100</c:v>
                </c:pt>
                <c:pt idx="3754">
                  <c:v>88</c:v>
                </c:pt>
                <c:pt idx="3755">
                  <c:v>80</c:v>
                </c:pt>
                <c:pt idx="3756">
                  <c:v>88</c:v>
                </c:pt>
                <c:pt idx="3757">
                  <c:v>84</c:v>
                </c:pt>
                <c:pt idx="3758">
                  <c:v>92</c:v>
                </c:pt>
                <c:pt idx="3759">
                  <c:v>60</c:v>
                </c:pt>
                <c:pt idx="3760">
                  <c:v>72</c:v>
                </c:pt>
                <c:pt idx="3761">
                  <c:v>68</c:v>
                </c:pt>
                <c:pt idx="3762">
                  <c:v>112</c:v>
                </c:pt>
                <c:pt idx="3763">
                  <c:v>92</c:v>
                </c:pt>
                <c:pt idx="3764">
                  <c:v>80</c:v>
                </c:pt>
                <c:pt idx="3765">
                  <c:v>80</c:v>
                </c:pt>
                <c:pt idx="3766">
                  <c:v>60</c:v>
                </c:pt>
                <c:pt idx="3767">
                  <c:v>112</c:v>
                </c:pt>
                <c:pt idx="3768">
                  <c:v>52</c:v>
                </c:pt>
                <c:pt idx="3769">
                  <c:v>60</c:v>
                </c:pt>
                <c:pt idx="3770">
                  <c:v>80</c:v>
                </c:pt>
                <c:pt idx="3771">
                  <c:v>76</c:v>
                </c:pt>
                <c:pt idx="3772">
                  <c:v>64</c:v>
                </c:pt>
                <c:pt idx="3773">
                  <c:v>108</c:v>
                </c:pt>
                <c:pt idx="3774">
                  <c:v>76</c:v>
                </c:pt>
                <c:pt idx="3775">
                  <c:v>124</c:v>
                </c:pt>
                <c:pt idx="3776">
                  <c:v>112</c:v>
                </c:pt>
                <c:pt idx="3777">
                  <c:v>108</c:v>
                </c:pt>
                <c:pt idx="3778">
                  <c:v>72</c:v>
                </c:pt>
                <c:pt idx="3779">
                  <c:v>92</c:v>
                </c:pt>
                <c:pt idx="3780">
                  <c:v>120</c:v>
                </c:pt>
                <c:pt idx="3781">
                  <c:v>104</c:v>
                </c:pt>
                <c:pt idx="3782">
                  <c:v>84</c:v>
                </c:pt>
                <c:pt idx="3783">
                  <c:v>128</c:v>
                </c:pt>
                <c:pt idx="3784">
                  <c:v>92</c:v>
                </c:pt>
                <c:pt idx="3785">
                  <c:v>88</c:v>
                </c:pt>
                <c:pt idx="3786">
                  <c:v>112</c:v>
                </c:pt>
                <c:pt idx="3787">
                  <c:v>112</c:v>
                </c:pt>
                <c:pt idx="3788">
                  <c:v>144</c:v>
                </c:pt>
                <c:pt idx="3789">
                  <c:v>96</c:v>
                </c:pt>
                <c:pt idx="3790">
                  <c:v>84</c:v>
                </c:pt>
                <c:pt idx="3791">
                  <c:v>124</c:v>
                </c:pt>
                <c:pt idx="3792">
                  <c:v>104</c:v>
                </c:pt>
                <c:pt idx="3793">
                  <c:v>116</c:v>
                </c:pt>
                <c:pt idx="3794">
                  <c:v>152</c:v>
                </c:pt>
                <c:pt idx="3795">
                  <c:v>96</c:v>
                </c:pt>
                <c:pt idx="3796">
                  <c:v>124</c:v>
                </c:pt>
                <c:pt idx="3797">
                  <c:v>100</c:v>
                </c:pt>
                <c:pt idx="3798">
                  <c:v>132</c:v>
                </c:pt>
                <c:pt idx="3799">
                  <c:v>132</c:v>
                </c:pt>
                <c:pt idx="3800">
                  <c:v>116</c:v>
                </c:pt>
                <c:pt idx="3801">
                  <c:v>84</c:v>
                </c:pt>
                <c:pt idx="3802">
                  <c:v>112</c:v>
                </c:pt>
                <c:pt idx="3803">
                  <c:v>92</c:v>
                </c:pt>
                <c:pt idx="3804">
                  <c:v>84</c:v>
                </c:pt>
                <c:pt idx="3805">
                  <c:v>96</c:v>
                </c:pt>
                <c:pt idx="3806">
                  <c:v>112</c:v>
                </c:pt>
                <c:pt idx="3807">
                  <c:v>116</c:v>
                </c:pt>
                <c:pt idx="3808">
                  <c:v>88</c:v>
                </c:pt>
                <c:pt idx="3809">
                  <c:v>108</c:v>
                </c:pt>
                <c:pt idx="3810">
                  <c:v>132</c:v>
                </c:pt>
                <c:pt idx="3811">
                  <c:v>80</c:v>
                </c:pt>
                <c:pt idx="3812">
                  <c:v>92</c:v>
                </c:pt>
                <c:pt idx="3813">
                  <c:v>88</c:v>
                </c:pt>
                <c:pt idx="3814">
                  <c:v>80</c:v>
                </c:pt>
                <c:pt idx="3815">
                  <c:v>84</c:v>
                </c:pt>
                <c:pt idx="3816">
                  <c:v>72</c:v>
                </c:pt>
                <c:pt idx="3817">
                  <c:v>92</c:v>
                </c:pt>
                <c:pt idx="3818">
                  <c:v>68</c:v>
                </c:pt>
                <c:pt idx="3819">
                  <c:v>92</c:v>
                </c:pt>
                <c:pt idx="3820">
                  <c:v>88</c:v>
                </c:pt>
                <c:pt idx="3821">
                  <c:v>80</c:v>
                </c:pt>
                <c:pt idx="3822">
                  <c:v>76</c:v>
                </c:pt>
                <c:pt idx="3823">
                  <c:v>76</c:v>
                </c:pt>
                <c:pt idx="3824">
                  <c:v>112</c:v>
                </c:pt>
                <c:pt idx="3825">
                  <c:v>128</c:v>
                </c:pt>
                <c:pt idx="3826">
                  <c:v>92</c:v>
                </c:pt>
                <c:pt idx="3827">
                  <c:v>68</c:v>
                </c:pt>
                <c:pt idx="3828">
                  <c:v>88</c:v>
                </c:pt>
                <c:pt idx="3829">
                  <c:v>76</c:v>
                </c:pt>
                <c:pt idx="3830">
                  <c:v>104</c:v>
                </c:pt>
                <c:pt idx="3831">
                  <c:v>112</c:v>
                </c:pt>
                <c:pt idx="3832">
                  <c:v>104</c:v>
                </c:pt>
                <c:pt idx="3833">
                  <c:v>104</c:v>
                </c:pt>
                <c:pt idx="3834">
                  <c:v>64</c:v>
                </c:pt>
                <c:pt idx="3835">
                  <c:v>76</c:v>
                </c:pt>
                <c:pt idx="3836">
                  <c:v>140</c:v>
                </c:pt>
                <c:pt idx="3837">
                  <c:v>56</c:v>
                </c:pt>
                <c:pt idx="3838">
                  <c:v>84</c:v>
                </c:pt>
                <c:pt idx="3839">
                  <c:v>60</c:v>
                </c:pt>
                <c:pt idx="3840">
                  <c:v>92</c:v>
                </c:pt>
                <c:pt idx="3841">
                  <c:v>88</c:v>
                </c:pt>
                <c:pt idx="3842">
                  <c:v>84</c:v>
                </c:pt>
                <c:pt idx="3843">
                  <c:v>76</c:v>
                </c:pt>
                <c:pt idx="3844">
                  <c:v>104</c:v>
                </c:pt>
                <c:pt idx="3845">
                  <c:v>60</c:v>
                </c:pt>
                <c:pt idx="3846">
                  <c:v>40</c:v>
                </c:pt>
                <c:pt idx="3847">
                  <c:v>124</c:v>
                </c:pt>
                <c:pt idx="3848">
                  <c:v>76</c:v>
                </c:pt>
                <c:pt idx="3849">
                  <c:v>72</c:v>
                </c:pt>
                <c:pt idx="3850">
                  <c:v>60</c:v>
                </c:pt>
                <c:pt idx="3851">
                  <c:v>56</c:v>
                </c:pt>
                <c:pt idx="3852">
                  <c:v>72</c:v>
                </c:pt>
                <c:pt idx="3853">
                  <c:v>88</c:v>
                </c:pt>
                <c:pt idx="3854">
                  <c:v>72</c:v>
                </c:pt>
                <c:pt idx="3855">
                  <c:v>80</c:v>
                </c:pt>
                <c:pt idx="3856">
                  <c:v>84</c:v>
                </c:pt>
                <c:pt idx="3857">
                  <c:v>68</c:v>
                </c:pt>
                <c:pt idx="3858">
                  <c:v>64</c:v>
                </c:pt>
                <c:pt idx="3859">
                  <c:v>84</c:v>
                </c:pt>
                <c:pt idx="3860">
                  <c:v>104</c:v>
                </c:pt>
                <c:pt idx="3861">
                  <c:v>96</c:v>
                </c:pt>
                <c:pt idx="3862">
                  <c:v>72</c:v>
                </c:pt>
                <c:pt idx="3863">
                  <c:v>56</c:v>
                </c:pt>
                <c:pt idx="3864">
                  <c:v>72</c:v>
                </c:pt>
                <c:pt idx="3865">
                  <c:v>80</c:v>
                </c:pt>
                <c:pt idx="3866">
                  <c:v>92</c:v>
                </c:pt>
                <c:pt idx="3867">
                  <c:v>84</c:v>
                </c:pt>
                <c:pt idx="3868">
                  <c:v>48</c:v>
                </c:pt>
                <c:pt idx="3869">
                  <c:v>52</c:v>
                </c:pt>
                <c:pt idx="3870">
                  <c:v>60</c:v>
                </c:pt>
                <c:pt idx="3871">
                  <c:v>76</c:v>
                </c:pt>
                <c:pt idx="3872">
                  <c:v>72</c:v>
                </c:pt>
                <c:pt idx="3873">
                  <c:v>60</c:v>
                </c:pt>
                <c:pt idx="3874">
                  <c:v>44</c:v>
                </c:pt>
                <c:pt idx="3875">
                  <c:v>72</c:v>
                </c:pt>
                <c:pt idx="3876">
                  <c:v>60</c:v>
                </c:pt>
                <c:pt idx="3877">
                  <c:v>56</c:v>
                </c:pt>
                <c:pt idx="3878">
                  <c:v>72</c:v>
                </c:pt>
                <c:pt idx="3879">
                  <c:v>64</c:v>
                </c:pt>
                <c:pt idx="3880">
                  <c:v>64</c:v>
                </c:pt>
                <c:pt idx="3881">
                  <c:v>56</c:v>
                </c:pt>
                <c:pt idx="3882">
                  <c:v>56</c:v>
                </c:pt>
                <c:pt idx="3883">
                  <c:v>64</c:v>
                </c:pt>
                <c:pt idx="3884">
                  <c:v>72</c:v>
                </c:pt>
                <c:pt idx="3885">
                  <c:v>88</c:v>
                </c:pt>
                <c:pt idx="3886">
                  <c:v>56</c:v>
                </c:pt>
                <c:pt idx="3887">
                  <c:v>72</c:v>
                </c:pt>
                <c:pt idx="3888">
                  <c:v>96</c:v>
                </c:pt>
                <c:pt idx="3889">
                  <c:v>104</c:v>
                </c:pt>
                <c:pt idx="3890">
                  <c:v>96</c:v>
                </c:pt>
                <c:pt idx="3891">
                  <c:v>60</c:v>
                </c:pt>
                <c:pt idx="3892">
                  <c:v>84</c:v>
                </c:pt>
                <c:pt idx="3893">
                  <c:v>88</c:v>
                </c:pt>
                <c:pt idx="3894">
                  <c:v>64</c:v>
                </c:pt>
                <c:pt idx="3895">
                  <c:v>80</c:v>
                </c:pt>
                <c:pt idx="3896">
                  <c:v>88</c:v>
                </c:pt>
                <c:pt idx="3897">
                  <c:v>124</c:v>
                </c:pt>
                <c:pt idx="3898">
                  <c:v>96</c:v>
                </c:pt>
                <c:pt idx="3899">
                  <c:v>96</c:v>
                </c:pt>
                <c:pt idx="3900">
                  <c:v>92</c:v>
                </c:pt>
                <c:pt idx="3901">
                  <c:v>112</c:v>
                </c:pt>
                <c:pt idx="3902">
                  <c:v>64</c:v>
                </c:pt>
                <c:pt idx="3903">
                  <c:v>44</c:v>
                </c:pt>
                <c:pt idx="3904">
                  <c:v>108</c:v>
                </c:pt>
                <c:pt idx="3905">
                  <c:v>80</c:v>
                </c:pt>
                <c:pt idx="3906">
                  <c:v>80</c:v>
                </c:pt>
                <c:pt idx="3907">
                  <c:v>100</c:v>
                </c:pt>
                <c:pt idx="3908">
                  <c:v>68</c:v>
                </c:pt>
                <c:pt idx="3909">
                  <c:v>104</c:v>
                </c:pt>
                <c:pt idx="3910">
                  <c:v>100</c:v>
                </c:pt>
                <c:pt idx="3911">
                  <c:v>108</c:v>
                </c:pt>
                <c:pt idx="3912">
                  <c:v>76</c:v>
                </c:pt>
                <c:pt idx="3913">
                  <c:v>80</c:v>
                </c:pt>
                <c:pt idx="3914">
                  <c:v>84</c:v>
                </c:pt>
                <c:pt idx="3915">
                  <c:v>104</c:v>
                </c:pt>
                <c:pt idx="3916">
                  <c:v>72</c:v>
                </c:pt>
                <c:pt idx="3917">
                  <c:v>88</c:v>
                </c:pt>
                <c:pt idx="3918">
                  <c:v>88</c:v>
                </c:pt>
                <c:pt idx="3919">
                  <c:v>84</c:v>
                </c:pt>
                <c:pt idx="3920">
                  <c:v>68</c:v>
                </c:pt>
                <c:pt idx="3921">
                  <c:v>68</c:v>
                </c:pt>
                <c:pt idx="3922">
                  <c:v>76</c:v>
                </c:pt>
                <c:pt idx="3923">
                  <c:v>72</c:v>
                </c:pt>
                <c:pt idx="3924">
                  <c:v>104</c:v>
                </c:pt>
                <c:pt idx="3925">
                  <c:v>56</c:v>
                </c:pt>
                <c:pt idx="3926">
                  <c:v>84</c:v>
                </c:pt>
                <c:pt idx="3927">
                  <c:v>52</c:v>
                </c:pt>
                <c:pt idx="3928">
                  <c:v>56</c:v>
                </c:pt>
                <c:pt idx="3929">
                  <c:v>88</c:v>
                </c:pt>
                <c:pt idx="3930">
                  <c:v>76</c:v>
                </c:pt>
                <c:pt idx="3931">
                  <c:v>44</c:v>
                </c:pt>
                <c:pt idx="3932">
                  <c:v>48</c:v>
                </c:pt>
                <c:pt idx="3933">
                  <c:v>108</c:v>
                </c:pt>
                <c:pt idx="3934">
                  <c:v>100</c:v>
                </c:pt>
                <c:pt idx="3935">
                  <c:v>60</c:v>
                </c:pt>
                <c:pt idx="3936">
                  <c:v>56</c:v>
                </c:pt>
                <c:pt idx="3937">
                  <c:v>56</c:v>
                </c:pt>
                <c:pt idx="3938">
                  <c:v>68</c:v>
                </c:pt>
                <c:pt idx="3939">
                  <c:v>96</c:v>
                </c:pt>
                <c:pt idx="3940">
                  <c:v>72</c:v>
                </c:pt>
                <c:pt idx="3941">
                  <c:v>64</c:v>
                </c:pt>
                <c:pt idx="3942">
                  <c:v>80</c:v>
                </c:pt>
                <c:pt idx="3943">
                  <c:v>48</c:v>
                </c:pt>
                <c:pt idx="3944">
                  <c:v>84</c:v>
                </c:pt>
                <c:pt idx="3945">
                  <c:v>64</c:v>
                </c:pt>
                <c:pt idx="3946">
                  <c:v>40</c:v>
                </c:pt>
                <c:pt idx="3947">
                  <c:v>72</c:v>
                </c:pt>
                <c:pt idx="3948">
                  <c:v>88</c:v>
                </c:pt>
                <c:pt idx="3949">
                  <c:v>92</c:v>
                </c:pt>
                <c:pt idx="3950">
                  <c:v>60</c:v>
                </c:pt>
                <c:pt idx="3951">
                  <c:v>56</c:v>
                </c:pt>
                <c:pt idx="3952">
                  <c:v>104</c:v>
                </c:pt>
                <c:pt idx="3953">
                  <c:v>96</c:v>
                </c:pt>
                <c:pt idx="3954">
                  <c:v>48</c:v>
                </c:pt>
                <c:pt idx="3955">
                  <c:v>96</c:v>
                </c:pt>
                <c:pt idx="3956">
                  <c:v>76</c:v>
                </c:pt>
                <c:pt idx="3957">
                  <c:v>84</c:v>
                </c:pt>
                <c:pt idx="3958">
                  <c:v>56</c:v>
                </c:pt>
                <c:pt idx="3959">
                  <c:v>56</c:v>
                </c:pt>
                <c:pt idx="3960">
                  <c:v>56</c:v>
                </c:pt>
                <c:pt idx="3961">
                  <c:v>68</c:v>
                </c:pt>
                <c:pt idx="3962">
                  <c:v>92</c:v>
                </c:pt>
                <c:pt idx="3963">
                  <c:v>84</c:v>
                </c:pt>
                <c:pt idx="3964">
                  <c:v>68</c:v>
                </c:pt>
                <c:pt idx="3965">
                  <c:v>56</c:v>
                </c:pt>
                <c:pt idx="3966">
                  <c:v>60</c:v>
                </c:pt>
                <c:pt idx="3967">
                  <c:v>56</c:v>
                </c:pt>
                <c:pt idx="3968">
                  <c:v>76</c:v>
                </c:pt>
                <c:pt idx="3969">
                  <c:v>60</c:v>
                </c:pt>
                <c:pt idx="3970">
                  <c:v>60</c:v>
                </c:pt>
                <c:pt idx="3971">
                  <c:v>108</c:v>
                </c:pt>
                <c:pt idx="3972">
                  <c:v>48</c:v>
                </c:pt>
                <c:pt idx="3973">
                  <c:v>112</c:v>
                </c:pt>
                <c:pt idx="3974">
                  <c:v>80</c:v>
                </c:pt>
                <c:pt idx="3975">
                  <c:v>64</c:v>
                </c:pt>
                <c:pt idx="3976">
                  <c:v>88</c:v>
                </c:pt>
                <c:pt idx="3977">
                  <c:v>84</c:v>
                </c:pt>
                <c:pt idx="3978">
                  <c:v>72</c:v>
                </c:pt>
                <c:pt idx="3979">
                  <c:v>60</c:v>
                </c:pt>
                <c:pt idx="3980">
                  <c:v>84</c:v>
                </c:pt>
                <c:pt idx="3981">
                  <c:v>60</c:v>
                </c:pt>
                <c:pt idx="3982">
                  <c:v>100</c:v>
                </c:pt>
                <c:pt idx="3983">
                  <c:v>88</c:v>
                </c:pt>
                <c:pt idx="3984">
                  <c:v>68</c:v>
                </c:pt>
                <c:pt idx="3985">
                  <c:v>88</c:v>
                </c:pt>
                <c:pt idx="3986">
                  <c:v>84</c:v>
                </c:pt>
                <c:pt idx="3987">
                  <c:v>60</c:v>
                </c:pt>
                <c:pt idx="3988">
                  <c:v>108</c:v>
                </c:pt>
                <c:pt idx="3989">
                  <c:v>56</c:v>
                </c:pt>
                <c:pt idx="3990">
                  <c:v>60</c:v>
                </c:pt>
                <c:pt idx="3991">
                  <c:v>80</c:v>
                </c:pt>
                <c:pt idx="3992">
                  <c:v>64</c:v>
                </c:pt>
                <c:pt idx="3993">
                  <c:v>72</c:v>
                </c:pt>
                <c:pt idx="3994">
                  <c:v>48</c:v>
                </c:pt>
                <c:pt idx="3995">
                  <c:v>68</c:v>
                </c:pt>
                <c:pt idx="3996">
                  <c:v>100</c:v>
                </c:pt>
                <c:pt idx="3997">
                  <c:v>60</c:v>
                </c:pt>
                <c:pt idx="3998">
                  <c:v>84</c:v>
                </c:pt>
                <c:pt idx="3999">
                  <c:v>76</c:v>
                </c:pt>
                <c:pt idx="4000">
                  <c:v>100</c:v>
                </c:pt>
                <c:pt idx="4001">
                  <c:v>84</c:v>
                </c:pt>
                <c:pt idx="4002">
                  <c:v>84</c:v>
                </c:pt>
                <c:pt idx="4003">
                  <c:v>76</c:v>
                </c:pt>
                <c:pt idx="4004">
                  <c:v>88</c:v>
                </c:pt>
                <c:pt idx="4005">
                  <c:v>68</c:v>
                </c:pt>
                <c:pt idx="4006">
                  <c:v>56</c:v>
                </c:pt>
                <c:pt idx="4007">
                  <c:v>76</c:v>
                </c:pt>
                <c:pt idx="4008">
                  <c:v>80</c:v>
                </c:pt>
                <c:pt idx="4009">
                  <c:v>72</c:v>
                </c:pt>
                <c:pt idx="4010">
                  <c:v>124</c:v>
                </c:pt>
                <c:pt idx="4011">
                  <c:v>56</c:v>
                </c:pt>
                <c:pt idx="4012">
                  <c:v>68</c:v>
                </c:pt>
                <c:pt idx="4013">
                  <c:v>68</c:v>
                </c:pt>
                <c:pt idx="4014">
                  <c:v>64</c:v>
                </c:pt>
                <c:pt idx="4015">
                  <c:v>88</c:v>
                </c:pt>
                <c:pt idx="4016">
                  <c:v>76</c:v>
                </c:pt>
                <c:pt idx="4017">
                  <c:v>84</c:v>
                </c:pt>
                <c:pt idx="4018">
                  <c:v>64</c:v>
                </c:pt>
                <c:pt idx="4019">
                  <c:v>76</c:v>
                </c:pt>
                <c:pt idx="4020">
                  <c:v>72</c:v>
                </c:pt>
                <c:pt idx="4021">
                  <c:v>76</c:v>
                </c:pt>
                <c:pt idx="4022">
                  <c:v>68</c:v>
                </c:pt>
                <c:pt idx="4023">
                  <c:v>88</c:v>
                </c:pt>
                <c:pt idx="4024">
                  <c:v>64</c:v>
                </c:pt>
                <c:pt idx="4025">
                  <c:v>92</c:v>
                </c:pt>
                <c:pt idx="4026">
                  <c:v>84</c:v>
                </c:pt>
                <c:pt idx="4027">
                  <c:v>48</c:v>
                </c:pt>
                <c:pt idx="4028">
                  <c:v>60</c:v>
                </c:pt>
                <c:pt idx="4029">
                  <c:v>64</c:v>
                </c:pt>
                <c:pt idx="4030">
                  <c:v>68</c:v>
                </c:pt>
                <c:pt idx="4031">
                  <c:v>72</c:v>
                </c:pt>
                <c:pt idx="4032">
                  <c:v>96</c:v>
                </c:pt>
                <c:pt idx="4033">
                  <c:v>52</c:v>
                </c:pt>
                <c:pt idx="4034">
                  <c:v>68</c:v>
                </c:pt>
                <c:pt idx="4035">
                  <c:v>68</c:v>
                </c:pt>
                <c:pt idx="4036">
                  <c:v>72</c:v>
                </c:pt>
                <c:pt idx="4037">
                  <c:v>56</c:v>
                </c:pt>
                <c:pt idx="4038">
                  <c:v>92</c:v>
                </c:pt>
                <c:pt idx="4039">
                  <c:v>88</c:v>
                </c:pt>
                <c:pt idx="4040">
                  <c:v>104</c:v>
                </c:pt>
                <c:pt idx="4041">
                  <c:v>76</c:v>
                </c:pt>
                <c:pt idx="4042">
                  <c:v>92</c:v>
                </c:pt>
                <c:pt idx="4043">
                  <c:v>56</c:v>
                </c:pt>
                <c:pt idx="4044">
                  <c:v>80</c:v>
                </c:pt>
                <c:pt idx="4045">
                  <c:v>28</c:v>
                </c:pt>
                <c:pt idx="4046">
                  <c:v>80</c:v>
                </c:pt>
                <c:pt idx="4047">
                  <c:v>100</c:v>
                </c:pt>
                <c:pt idx="4048">
                  <c:v>120</c:v>
                </c:pt>
                <c:pt idx="4049">
                  <c:v>60</c:v>
                </c:pt>
                <c:pt idx="4050">
                  <c:v>96</c:v>
                </c:pt>
                <c:pt idx="4051">
                  <c:v>88</c:v>
                </c:pt>
                <c:pt idx="4052">
                  <c:v>92</c:v>
                </c:pt>
                <c:pt idx="4053">
                  <c:v>72</c:v>
                </c:pt>
                <c:pt idx="4054">
                  <c:v>84</c:v>
                </c:pt>
                <c:pt idx="4055">
                  <c:v>72</c:v>
                </c:pt>
                <c:pt idx="4056">
                  <c:v>92</c:v>
                </c:pt>
                <c:pt idx="4057">
                  <c:v>80</c:v>
                </c:pt>
                <c:pt idx="4058">
                  <c:v>56</c:v>
                </c:pt>
                <c:pt idx="4059">
                  <c:v>52</c:v>
                </c:pt>
                <c:pt idx="4060">
                  <c:v>32</c:v>
                </c:pt>
                <c:pt idx="4061">
                  <c:v>64</c:v>
                </c:pt>
                <c:pt idx="4062">
                  <c:v>64</c:v>
                </c:pt>
                <c:pt idx="4063">
                  <c:v>64</c:v>
                </c:pt>
                <c:pt idx="4064">
                  <c:v>68</c:v>
                </c:pt>
                <c:pt idx="4065">
                  <c:v>84</c:v>
                </c:pt>
                <c:pt idx="4066">
                  <c:v>72</c:v>
                </c:pt>
                <c:pt idx="4067">
                  <c:v>48</c:v>
                </c:pt>
                <c:pt idx="4068">
                  <c:v>68</c:v>
                </c:pt>
                <c:pt idx="4069">
                  <c:v>92</c:v>
                </c:pt>
                <c:pt idx="4070">
                  <c:v>100</c:v>
                </c:pt>
                <c:pt idx="4071">
                  <c:v>108</c:v>
                </c:pt>
                <c:pt idx="4072">
                  <c:v>104</c:v>
                </c:pt>
                <c:pt idx="4073">
                  <c:v>76</c:v>
                </c:pt>
                <c:pt idx="4074">
                  <c:v>88</c:v>
                </c:pt>
                <c:pt idx="4075">
                  <c:v>56</c:v>
                </c:pt>
                <c:pt idx="4076">
                  <c:v>64</c:v>
                </c:pt>
                <c:pt idx="4077">
                  <c:v>72</c:v>
                </c:pt>
                <c:pt idx="4078">
                  <c:v>92</c:v>
                </c:pt>
                <c:pt idx="4079">
                  <c:v>44</c:v>
                </c:pt>
                <c:pt idx="4080">
                  <c:v>84</c:v>
                </c:pt>
                <c:pt idx="4081">
                  <c:v>28</c:v>
                </c:pt>
                <c:pt idx="4082">
                  <c:v>52</c:v>
                </c:pt>
                <c:pt idx="4083">
                  <c:v>60</c:v>
                </c:pt>
                <c:pt idx="4084">
                  <c:v>60</c:v>
                </c:pt>
                <c:pt idx="4085">
                  <c:v>96</c:v>
                </c:pt>
                <c:pt idx="4086">
                  <c:v>64</c:v>
                </c:pt>
                <c:pt idx="4087">
                  <c:v>80</c:v>
                </c:pt>
                <c:pt idx="4088">
                  <c:v>84</c:v>
                </c:pt>
                <c:pt idx="4089">
                  <c:v>60</c:v>
                </c:pt>
                <c:pt idx="4090">
                  <c:v>100</c:v>
                </c:pt>
                <c:pt idx="4091">
                  <c:v>76</c:v>
                </c:pt>
                <c:pt idx="4092">
                  <c:v>68</c:v>
                </c:pt>
                <c:pt idx="4093">
                  <c:v>40</c:v>
                </c:pt>
                <c:pt idx="4094">
                  <c:v>80</c:v>
                </c:pt>
                <c:pt idx="4095">
                  <c:v>56</c:v>
                </c:pt>
                <c:pt idx="4096">
                  <c:v>64</c:v>
                </c:pt>
                <c:pt idx="4097">
                  <c:v>52</c:v>
                </c:pt>
                <c:pt idx="4098">
                  <c:v>64</c:v>
                </c:pt>
                <c:pt idx="4099">
                  <c:v>48</c:v>
                </c:pt>
                <c:pt idx="4100">
                  <c:v>56</c:v>
                </c:pt>
                <c:pt idx="4101">
                  <c:v>84</c:v>
                </c:pt>
                <c:pt idx="4102">
                  <c:v>68</c:v>
                </c:pt>
                <c:pt idx="4103">
                  <c:v>100</c:v>
                </c:pt>
                <c:pt idx="4104">
                  <c:v>68</c:v>
                </c:pt>
                <c:pt idx="4105">
                  <c:v>84</c:v>
                </c:pt>
                <c:pt idx="4106">
                  <c:v>44</c:v>
                </c:pt>
                <c:pt idx="4107">
                  <c:v>68</c:v>
                </c:pt>
                <c:pt idx="4108">
                  <c:v>80</c:v>
                </c:pt>
                <c:pt idx="4109">
                  <c:v>88</c:v>
                </c:pt>
                <c:pt idx="4110">
                  <c:v>48</c:v>
                </c:pt>
                <c:pt idx="4111">
                  <c:v>72</c:v>
                </c:pt>
                <c:pt idx="4112">
                  <c:v>68</c:v>
                </c:pt>
                <c:pt idx="4113">
                  <c:v>72</c:v>
                </c:pt>
                <c:pt idx="4114">
                  <c:v>60</c:v>
                </c:pt>
                <c:pt idx="4115">
                  <c:v>72</c:v>
                </c:pt>
                <c:pt idx="4116">
                  <c:v>92</c:v>
                </c:pt>
                <c:pt idx="4117">
                  <c:v>60</c:v>
                </c:pt>
                <c:pt idx="4118">
                  <c:v>80</c:v>
                </c:pt>
                <c:pt idx="4119">
                  <c:v>96</c:v>
                </c:pt>
                <c:pt idx="4120">
                  <c:v>68</c:v>
                </c:pt>
                <c:pt idx="4121">
                  <c:v>68</c:v>
                </c:pt>
                <c:pt idx="4122">
                  <c:v>68</c:v>
                </c:pt>
                <c:pt idx="4123">
                  <c:v>64</c:v>
                </c:pt>
                <c:pt idx="4124">
                  <c:v>80</c:v>
                </c:pt>
                <c:pt idx="4125">
                  <c:v>56</c:v>
                </c:pt>
                <c:pt idx="4126">
                  <c:v>28</c:v>
                </c:pt>
                <c:pt idx="4127">
                  <c:v>68</c:v>
                </c:pt>
                <c:pt idx="4128">
                  <c:v>88</c:v>
                </c:pt>
                <c:pt idx="4129">
                  <c:v>68</c:v>
                </c:pt>
                <c:pt idx="4130">
                  <c:v>76</c:v>
                </c:pt>
                <c:pt idx="4131">
                  <c:v>76</c:v>
                </c:pt>
                <c:pt idx="4132">
                  <c:v>64</c:v>
                </c:pt>
                <c:pt idx="4133">
                  <c:v>32</c:v>
                </c:pt>
                <c:pt idx="4134">
                  <c:v>68</c:v>
                </c:pt>
                <c:pt idx="4135">
                  <c:v>56</c:v>
                </c:pt>
                <c:pt idx="4136">
                  <c:v>60</c:v>
                </c:pt>
                <c:pt idx="4137">
                  <c:v>76</c:v>
                </c:pt>
                <c:pt idx="4138">
                  <c:v>52</c:v>
                </c:pt>
                <c:pt idx="4139">
                  <c:v>48</c:v>
                </c:pt>
                <c:pt idx="4140">
                  <c:v>60</c:v>
                </c:pt>
                <c:pt idx="4141">
                  <c:v>76</c:v>
                </c:pt>
                <c:pt idx="4142">
                  <c:v>60</c:v>
                </c:pt>
                <c:pt idx="4143">
                  <c:v>96</c:v>
                </c:pt>
                <c:pt idx="4144">
                  <c:v>80</c:v>
                </c:pt>
                <c:pt idx="4145">
                  <c:v>56</c:v>
                </c:pt>
                <c:pt idx="4146">
                  <c:v>56</c:v>
                </c:pt>
                <c:pt idx="4147">
                  <c:v>48</c:v>
                </c:pt>
                <c:pt idx="4148">
                  <c:v>92</c:v>
                </c:pt>
                <c:pt idx="4149">
                  <c:v>60</c:v>
                </c:pt>
                <c:pt idx="4150">
                  <c:v>68</c:v>
                </c:pt>
                <c:pt idx="4151">
                  <c:v>92</c:v>
                </c:pt>
                <c:pt idx="4152">
                  <c:v>56</c:v>
                </c:pt>
                <c:pt idx="4153">
                  <c:v>64</c:v>
                </c:pt>
                <c:pt idx="4154">
                  <c:v>40</c:v>
                </c:pt>
                <c:pt idx="4155">
                  <c:v>84</c:v>
                </c:pt>
                <c:pt idx="4156">
                  <c:v>48</c:v>
                </c:pt>
                <c:pt idx="4157">
                  <c:v>88</c:v>
                </c:pt>
                <c:pt idx="4158">
                  <c:v>52</c:v>
                </c:pt>
                <c:pt idx="4159">
                  <c:v>48</c:v>
                </c:pt>
                <c:pt idx="4160">
                  <c:v>48</c:v>
                </c:pt>
                <c:pt idx="4161">
                  <c:v>84</c:v>
                </c:pt>
                <c:pt idx="4162">
                  <c:v>44</c:v>
                </c:pt>
                <c:pt idx="4163">
                  <c:v>44</c:v>
                </c:pt>
                <c:pt idx="4164">
                  <c:v>76</c:v>
                </c:pt>
                <c:pt idx="4165">
                  <c:v>84</c:v>
                </c:pt>
                <c:pt idx="4166">
                  <c:v>104</c:v>
                </c:pt>
                <c:pt idx="4167">
                  <c:v>60</c:v>
                </c:pt>
                <c:pt idx="4168">
                  <c:v>64</c:v>
                </c:pt>
                <c:pt idx="4169">
                  <c:v>68</c:v>
                </c:pt>
                <c:pt idx="4170">
                  <c:v>32</c:v>
                </c:pt>
                <c:pt idx="4171">
                  <c:v>48</c:v>
                </c:pt>
                <c:pt idx="4172">
                  <c:v>52</c:v>
                </c:pt>
                <c:pt idx="4173">
                  <c:v>64</c:v>
                </c:pt>
                <c:pt idx="4174">
                  <c:v>64</c:v>
                </c:pt>
                <c:pt idx="4175">
                  <c:v>80</c:v>
                </c:pt>
                <c:pt idx="4176">
                  <c:v>44</c:v>
                </c:pt>
                <c:pt idx="4177">
                  <c:v>64</c:v>
                </c:pt>
                <c:pt idx="4178">
                  <c:v>100</c:v>
                </c:pt>
                <c:pt idx="4179">
                  <c:v>48</c:v>
                </c:pt>
                <c:pt idx="4180">
                  <c:v>44</c:v>
                </c:pt>
                <c:pt idx="4181">
                  <c:v>48</c:v>
                </c:pt>
                <c:pt idx="4182">
                  <c:v>60</c:v>
                </c:pt>
                <c:pt idx="4183">
                  <c:v>44</c:v>
                </c:pt>
                <c:pt idx="4184">
                  <c:v>68</c:v>
                </c:pt>
                <c:pt idx="4185">
                  <c:v>80</c:v>
                </c:pt>
                <c:pt idx="4186">
                  <c:v>52</c:v>
                </c:pt>
                <c:pt idx="4187">
                  <c:v>84</c:v>
                </c:pt>
                <c:pt idx="4188">
                  <c:v>44</c:v>
                </c:pt>
                <c:pt idx="4189">
                  <c:v>64</c:v>
                </c:pt>
                <c:pt idx="4190">
                  <c:v>32</c:v>
                </c:pt>
                <c:pt idx="4191">
                  <c:v>60</c:v>
                </c:pt>
                <c:pt idx="4192">
                  <c:v>64</c:v>
                </c:pt>
                <c:pt idx="4193">
                  <c:v>72</c:v>
                </c:pt>
                <c:pt idx="4194">
                  <c:v>116</c:v>
                </c:pt>
                <c:pt idx="4195">
                  <c:v>92</c:v>
                </c:pt>
                <c:pt idx="4196">
                  <c:v>48</c:v>
                </c:pt>
                <c:pt idx="4197">
                  <c:v>88</c:v>
                </c:pt>
                <c:pt idx="4198">
                  <c:v>80</c:v>
                </c:pt>
                <c:pt idx="4199">
                  <c:v>56</c:v>
                </c:pt>
                <c:pt idx="4200">
                  <c:v>68</c:v>
                </c:pt>
                <c:pt idx="4201">
                  <c:v>108</c:v>
                </c:pt>
                <c:pt idx="4202">
                  <c:v>72</c:v>
                </c:pt>
                <c:pt idx="4203">
                  <c:v>92</c:v>
                </c:pt>
                <c:pt idx="4204">
                  <c:v>84</c:v>
                </c:pt>
                <c:pt idx="4205">
                  <c:v>92</c:v>
                </c:pt>
                <c:pt idx="4206">
                  <c:v>40</c:v>
                </c:pt>
                <c:pt idx="4207">
                  <c:v>100</c:v>
                </c:pt>
                <c:pt idx="4208">
                  <c:v>48</c:v>
                </c:pt>
                <c:pt idx="4209">
                  <c:v>76</c:v>
                </c:pt>
                <c:pt idx="4210">
                  <c:v>96</c:v>
                </c:pt>
                <c:pt idx="4211">
                  <c:v>84</c:v>
                </c:pt>
                <c:pt idx="4212">
                  <c:v>76</c:v>
                </c:pt>
                <c:pt idx="4213">
                  <c:v>100</c:v>
                </c:pt>
                <c:pt idx="4214">
                  <c:v>100</c:v>
                </c:pt>
                <c:pt idx="4215">
                  <c:v>76</c:v>
                </c:pt>
                <c:pt idx="4216">
                  <c:v>88</c:v>
                </c:pt>
                <c:pt idx="4217">
                  <c:v>100</c:v>
                </c:pt>
                <c:pt idx="4218">
                  <c:v>72</c:v>
                </c:pt>
                <c:pt idx="4219">
                  <c:v>52</c:v>
                </c:pt>
                <c:pt idx="4220">
                  <c:v>92</c:v>
                </c:pt>
                <c:pt idx="4221">
                  <c:v>84</c:v>
                </c:pt>
                <c:pt idx="4222">
                  <c:v>68</c:v>
                </c:pt>
                <c:pt idx="4223">
                  <c:v>72</c:v>
                </c:pt>
                <c:pt idx="4224">
                  <c:v>84</c:v>
                </c:pt>
                <c:pt idx="4225">
                  <c:v>80</c:v>
                </c:pt>
                <c:pt idx="4226">
                  <c:v>72</c:v>
                </c:pt>
                <c:pt idx="4227">
                  <c:v>52</c:v>
                </c:pt>
                <c:pt idx="4228">
                  <c:v>64</c:v>
                </c:pt>
                <c:pt idx="4229">
                  <c:v>44</c:v>
                </c:pt>
                <c:pt idx="4230">
                  <c:v>84</c:v>
                </c:pt>
                <c:pt idx="4231">
                  <c:v>72</c:v>
                </c:pt>
                <c:pt idx="4232">
                  <c:v>72</c:v>
                </c:pt>
                <c:pt idx="4233">
                  <c:v>56</c:v>
                </c:pt>
                <c:pt idx="4234">
                  <c:v>76</c:v>
                </c:pt>
                <c:pt idx="4235">
                  <c:v>68</c:v>
                </c:pt>
                <c:pt idx="4236">
                  <c:v>60</c:v>
                </c:pt>
                <c:pt idx="4237">
                  <c:v>96</c:v>
                </c:pt>
                <c:pt idx="4238">
                  <c:v>68</c:v>
                </c:pt>
                <c:pt idx="4239">
                  <c:v>100</c:v>
                </c:pt>
                <c:pt idx="4240">
                  <c:v>52</c:v>
                </c:pt>
                <c:pt idx="4241">
                  <c:v>60</c:v>
                </c:pt>
                <c:pt idx="4242">
                  <c:v>72</c:v>
                </c:pt>
                <c:pt idx="4243">
                  <c:v>44</c:v>
                </c:pt>
                <c:pt idx="4244">
                  <c:v>56</c:v>
                </c:pt>
                <c:pt idx="4245">
                  <c:v>88</c:v>
                </c:pt>
                <c:pt idx="4246">
                  <c:v>52</c:v>
                </c:pt>
                <c:pt idx="4247">
                  <c:v>76</c:v>
                </c:pt>
                <c:pt idx="4248">
                  <c:v>100</c:v>
                </c:pt>
                <c:pt idx="4249">
                  <c:v>80</c:v>
                </c:pt>
                <c:pt idx="4250">
                  <c:v>76</c:v>
                </c:pt>
                <c:pt idx="4251">
                  <c:v>76</c:v>
                </c:pt>
                <c:pt idx="4252">
                  <c:v>56</c:v>
                </c:pt>
                <c:pt idx="4253">
                  <c:v>56</c:v>
                </c:pt>
                <c:pt idx="4254">
                  <c:v>64</c:v>
                </c:pt>
                <c:pt idx="4255">
                  <c:v>56</c:v>
                </c:pt>
                <c:pt idx="4256">
                  <c:v>72</c:v>
                </c:pt>
                <c:pt idx="4257">
                  <c:v>60</c:v>
                </c:pt>
                <c:pt idx="4258">
                  <c:v>36</c:v>
                </c:pt>
                <c:pt idx="4259">
                  <c:v>72</c:v>
                </c:pt>
                <c:pt idx="4260">
                  <c:v>68</c:v>
                </c:pt>
                <c:pt idx="4261">
                  <c:v>68</c:v>
                </c:pt>
                <c:pt idx="4262">
                  <c:v>72</c:v>
                </c:pt>
                <c:pt idx="4263">
                  <c:v>72</c:v>
                </c:pt>
                <c:pt idx="4264">
                  <c:v>88</c:v>
                </c:pt>
                <c:pt idx="4265">
                  <c:v>140</c:v>
                </c:pt>
                <c:pt idx="4266">
                  <c:v>64</c:v>
                </c:pt>
                <c:pt idx="4267">
                  <c:v>72</c:v>
                </c:pt>
                <c:pt idx="4268">
                  <c:v>60</c:v>
                </c:pt>
                <c:pt idx="4269">
                  <c:v>80</c:v>
                </c:pt>
                <c:pt idx="4270">
                  <c:v>92</c:v>
                </c:pt>
                <c:pt idx="4271">
                  <c:v>88</c:v>
                </c:pt>
                <c:pt idx="4272">
                  <c:v>84</c:v>
                </c:pt>
                <c:pt idx="4273">
                  <c:v>60</c:v>
                </c:pt>
                <c:pt idx="4274">
                  <c:v>68</c:v>
                </c:pt>
                <c:pt idx="4275">
                  <c:v>80</c:v>
                </c:pt>
                <c:pt idx="4276">
                  <c:v>64</c:v>
                </c:pt>
                <c:pt idx="4277">
                  <c:v>52</c:v>
                </c:pt>
                <c:pt idx="4278">
                  <c:v>88</c:v>
                </c:pt>
                <c:pt idx="4279">
                  <c:v>56</c:v>
                </c:pt>
                <c:pt idx="4280">
                  <c:v>92</c:v>
                </c:pt>
                <c:pt idx="4281">
                  <c:v>80</c:v>
                </c:pt>
                <c:pt idx="4282">
                  <c:v>68</c:v>
                </c:pt>
                <c:pt idx="4283">
                  <c:v>104</c:v>
                </c:pt>
                <c:pt idx="4284">
                  <c:v>60</c:v>
                </c:pt>
                <c:pt idx="4285">
                  <c:v>88</c:v>
                </c:pt>
                <c:pt idx="4286">
                  <c:v>68</c:v>
                </c:pt>
                <c:pt idx="4287">
                  <c:v>80</c:v>
                </c:pt>
                <c:pt idx="4288">
                  <c:v>68</c:v>
                </c:pt>
                <c:pt idx="4289">
                  <c:v>60</c:v>
                </c:pt>
                <c:pt idx="4290">
                  <c:v>84</c:v>
                </c:pt>
                <c:pt idx="4291">
                  <c:v>128</c:v>
                </c:pt>
                <c:pt idx="4292">
                  <c:v>92</c:v>
                </c:pt>
                <c:pt idx="4293">
                  <c:v>92</c:v>
                </c:pt>
                <c:pt idx="4294">
                  <c:v>104</c:v>
                </c:pt>
                <c:pt idx="4295">
                  <c:v>64</c:v>
                </c:pt>
                <c:pt idx="4296">
                  <c:v>72</c:v>
                </c:pt>
                <c:pt idx="4297">
                  <c:v>68</c:v>
                </c:pt>
                <c:pt idx="4298">
                  <c:v>88</c:v>
                </c:pt>
                <c:pt idx="4299">
                  <c:v>48</c:v>
                </c:pt>
              </c:numCache>
            </c:numRef>
          </c:yVal>
          <c:smooth val="1"/>
        </c:ser>
        <c:axId val="162630272"/>
        <c:axId val="162632448"/>
      </c:scatterChart>
      <c:valAx>
        <c:axId val="162630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632448"/>
        <c:crosses val="autoZero"/>
        <c:crossBetween val="midCat"/>
      </c:valAx>
      <c:valAx>
        <c:axId val="162632448"/>
        <c:scaling>
          <c:orientation val="minMax"/>
          <c:max val="3000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63027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9592840411732613E-2"/>
          <c:y val="4.7506666620006292E-2"/>
          <c:w val="0.86128810996948402"/>
          <c:h val="0.82003341183963718"/>
        </c:manualLayout>
      </c:layout>
      <c:scatterChart>
        <c:scatterStyle val="smoothMarker"/>
        <c:ser>
          <c:idx val="0"/>
          <c:order val="0"/>
          <c:tx>
            <c:v>a</c:v>
          </c:tx>
          <c:marker>
            <c:symbol val="none"/>
          </c:marker>
          <c:xVal>
            <c:numRef>
              <c:f>UCV_SHV10_ELIANA_LUIS_TPR!$A$2:$A$607</c:f>
              <c:numCache>
                <c:formatCode>General</c:formatCode>
                <c:ptCount val="60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  <c:pt idx="560">
                  <c:v>600</c:v>
                </c:pt>
                <c:pt idx="561">
                  <c:v>601</c:v>
                </c:pt>
                <c:pt idx="562">
                  <c:v>602</c:v>
                </c:pt>
                <c:pt idx="563">
                  <c:v>603</c:v>
                </c:pt>
                <c:pt idx="564">
                  <c:v>604</c:v>
                </c:pt>
                <c:pt idx="565">
                  <c:v>605</c:v>
                </c:pt>
                <c:pt idx="566">
                  <c:v>606</c:v>
                </c:pt>
                <c:pt idx="567">
                  <c:v>607</c:v>
                </c:pt>
                <c:pt idx="568">
                  <c:v>608</c:v>
                </c:pt>
                <c:pt idx="569">
                  <c:v>609</c:v>
                </c:pt>
                <c:pt idx="570">
                  <c:v>610</c:v>
                </c:pt>
                <c:pt idx="571">
                  <c:v>611</c:v>
                </c:pt>
                <c:pt idx="572">
                  <c:v>612</c:v>
                </c:pt>
                <c:pt idx="573">
                  <c:v>613</c:v>
                </c:pt>
                <c:pt idx="574">
                  <c:v>614</c:v>
                </c:pt>
                <c:pt idx="575">
                  <c:v>615</c:v>
                </c:pt>
                <c:pt idx="576">
                  <c:v>616</c:v>
                </c:pt>
                <c:pt idx="577">
                  <c:v>617</c:v>
                </c:pt>
                <c:pt idx="578">
                  <c:v>618</c:v>
                </c:pt>
                <c:pt idx="579">
                  <c:v>619</c:v>
                </c:pt>
                <c:pt idx="580">
                  <c:v>620</c:v>
                </c:pt>
                <c:pt idx="581">
                  <c:v>621</c:v>
                </c:pt>
                <c:pt idx="582">
                  <c:v>622</c:v>
                </c:pt>
                <c:pt idx="583">
                  <c:v>623</c:v>
                </c:pt>
                <c:pt idx="584">
                  <c:v>624</c:v>
                </c:pt>
                <c:pt idx="585">
                  <c:v>625</c:v>
                </c:pt>
                <c:pt idx="586">
                  <c:v>626</c:v>
                </c:pt>
                <c:pt idx="587">
                  <c:v>627</c:v>
                </c:pt>
                <c:pt idx="588">
                  <c:v>628</c:v>
                </c:pt>
                <c:pt idx="589">
                  <c:v>629</c:v>
                </c:pt>
                <c:pt idx="590">
                  <c:v>630</c:v>
                </c:pt>
                <c:pt idx="591">
                  <c:v>631</c:v>
                </c:pt>
                <c:pt idx="592">
                  <c:v>632</c:v>
                </c:pt>
                <c:pt idx="593">
                  <c:v>633</c:v>
                </c:pt>
                <c:pt idx="594">
                  <c:v>634</c:v>
                </c:pt>
                <c:pt idx="595">
                  <c:v>635</c:v>
                </c:pt>
                <c:pt idx="596">
                  <c:v>636</c:v>
                </c:pt>
                <c:pt idx="597">
                  <c:v>637</c:v>
                </c:pt>
                <c:pt idx="598">
                  <c:v>638</c:v>
                </c:pt>
                <c:pt idx="599">
                  <c:v>639</c:v>
                </c:pt>
                <c:pt idx="600">
                  <c:v>640</c:v>
                </c:pt>
                <c:pt idx="601">
                  <c:v>641</c:v>
                </c:pt>
                <c:pt idx="602">
                  <c:v>642</c:v>
                </c:pt>
                <c:pt idx="603">
                  <c:v>643</c:v>
                </c:pt>
                <c:pt idx="604">
                  <c:v>644</c:v>
                </c:pt>
                <c:pt idx="605">
                  <c:v>645</c:v>
                </c:pt>
              </c:numCache>
            </c:numRef>
          </c:xVal>
          <c:yVal>
            <c:numRef>
              <c:f>UCV_SHV10_ELIANA_LUIS_TPR!$D$2:$D$607</c:f>
              <c:numCache>
                <c:formatCode>General</c:formatCode>
                <c:ptCount val="606"/>
                <c:pt idx="0">
                  <c:v>5.4290000000000003</c:v>
                </c:pt>
                <c:pt idx="1">
                  <c:v>5.4269999999999996</c:v>
                </c:pt>
                <c:pt idx="2">
                  <c:v>5.4269999999999996</c:v>
                </c:pt>
                <c:pt idx="3">
                  <c:v>5.4260000000000002</c:v>
                </c:pt>
                <c:pt idx="4">
                  <c:v>5.4269999999999996</c:v>
                </c:pt>
                <c:pt idx="5">
                  <c:v>5.4279999999999955</c:v>
                </c:pt>
                <c:pt idx="6">
                  <c:v>5.4269999999999996</c:v>
                </c:pt>
                <c:pt idx="7">
                  <c:v>5.4300000000000024</c:v>
                </c:pt>
                <c:pt idx="8">
                  <c:v>5.4290000000000003</c:v>
                </c:pt>
                <c:pt idx="9">
                  <c:v>5.4300000000000024</c:v>
                </c:pt>
                <c:pt idx="10">
                  <c:v>5.4310000000000134</c:v>
                </c:pt>
                <c:pt idx="11">
                  <c:v>5.4290000000000003</c:v>
                </c:pt>
                <c:pt idx="12">
                  <c:v>5.4269999999999996</c:v>
                </c:pt>
                <c:pt idx="13">
                  <c:v>5.4279999999999955</c:v>
                </c:pt>
                <c:pt idx="14">
                  <c:v>5.4239999999999995</c:v>
                </c:pt>
                <c:pt idx="15">
                  <c:v>5.4239999999999995</c:v>
                </c:pt>
                <c:pt idx="16">
                  <c:v>5.423</c:v>
                </c:pt>
                <c:pt idx="17">
                  <c:v>5.4210000000000003</c:v>
                </c:pt>
                <c:pt idx="18">
                  <c:v>5.4189999999999996</c:v>
                </c:pt>
                <c:pt idx="19">
                  <c:v>5.4169999999999998</c:v>
                </c:pt>
                <c:pt idx="20">
                  <c:v>5.415</c:v>
                </c:pt>
                <c:pt idx="21">
                  <c:v>5.4119999999999999</c:v>
                </c:pt>
                <c:pt idx="22">
                  <c:v>5.4089999999999998</c:v>
                </c:pt>
                <c:pt idx="23">
                  <c:v>5.4080000000000004</c:v>
                </c:pt>
                <c:pt idx="24">
                  <c:v>5.4080000000000004</c:v>
                </c:pt>
                <c:pt idx="25">
                  <c:v>5.4109999999999996</c:v>
                </c:pt>
                <c:pt idx="26">
                  <c:v>5.4109999999999996</c:v>
                </c:pt>
                <c:pt idx="27">
                  <c:v>5.4089999999999998</c:v>
                </c:pt>
                <c:pt idx="28">
                  <c:v>5.407</c:v>
                </c:pt>
                <c:pt idx="29">
                  <c:v>5.4059999999999997</c:v>
                </c:pt>
                <c:pt idx="30">
                  <c:v>5.4039999999999999</c:v>
                </c:pt>
                <c:pt idx="31">
                  <c:v>5.4050000000000002</c:v>
                </c:pt>
                <c:pt idx="32">
                  <c:v>5.4020000000000001</c:v>
                </c:pt>
                <c:pt idx="33">
                  <c:v>5.4029999999999996</c:v>
                </c:pt>
                <c:pt idx="34">
                  <c:v>5.4039999999999999</c:v>
                </c:pt>
                <c:pt idx="35">
                  <c:v>5.407</c:v>
                </c:pt>
                <c:pt idx="36">
                  <c:v>5.4109999999999996</c:v>
                </c:pt>
                <c:pt idx="37">
                  <c:v>5.4119999999999999</c:v>
                </c:pt>
                <c:pt idx="38">
                  <c:v>5.415</c:v>
                </c:pt>
                <c:pt idx="39">
                  <c:v>5.4180000000000001</c:v>
                </c:pt>
                <c:pt idx="40">
                  <c:v>5.4219999999999997</c:v>
                </c:pt>
                <c:pt idx="41">
                  <c:v>5.4260000000000002</c:v>
                </c:pt>
                <c:pt idx="42">
                  <c:v>5.4290000000000003</c:v>
                </c:pt>
                <c:pt idx="43">
                  <c:v>5.4290000000000003</c:v>
                </c:pt>
                <c:pt idx="44">
                  <c:v>5.4290000000000003</c:v>
                </c:pt>
                <c:pt idx="45">
                  <c:v>5.4279999999999955</c:v>
                </c:pt>
                <c:pt idx="46">
                  <c:v>5.4279999999999955</c:v>
                </c:pt>
                <c:pt idx="47">
                  <c:v>5.4269999999999996</c:v>
                </c:pt>
                <c:pt idx="48">
                  <c:v>5.4249999999999945</c:v>
                </c:pt>
                <c:pt idx="49">
                  <c:v>5.423</c:v>
                </c:pt>
                <c:pt idx="50">
                  <c:v>5.4210000000000003</c:v>
                </c:pt>
                <c:pt idx="51">
                  <c:v>5.42</c:v>
                </c:pt>
                <c:pt idx="52">
                  <c:v>5.4189999999999996</c:v>
                </c:pt>
                <c:pt idx="53">
                  <c:v>5.4189999999999996</c:v>
                </c:pt>
                <c:pt idx="54">
                  <c:v>5.4189999999999996</c:v>
                </c:pt>
                <c:pt idx="55">
                  <c:v>5.4210000000000003</c:v>
                </c:pt>
                <c:pt idx="56">
                  <c:v>5.4239999999999995</c:v>
                </c:pt>
                <c:pt idx="57">
                  <c:v>5.4269999999999996</c:v>
                </c:pt>
                <c:pt idx="58">
                  <c:v>5.4310000000000134</c:v>
                </c:pt>
                <c:pt idx="59">
                  <c:v>5.4340000000000002</c:v>
                </c:pt>
                <c:pt idx="60">
                  <c:v>5.4370000000000003</c:v>
                </c:pt>
                <c:pt idx="61">
                  <c:v>5.44</c:v>
                </c:pt>
                <c:pt idx="62">
                  <c:v>5.4390000000000134</c:v>
                </c:pt>
                <c:pt idx="63">
                  <c:v>5.4390000000000134</c:v>
                </c:pt>
                <c:pt idx="64">
                  <c:v>5.4409999999999998</c:v>
                </c:pt>
                <c:pt idx="65">
                  <c:v>5.4429999999999996</c:v>
                </c:pt>
                <c:pt idx="66">
                  <c:v>5.4459999999999997</c:v>
                </c:pt>
                <c:pt idx="67">
                  <c:v>5.444</c:v>
                </c:pt>
                <c:pt idx="68">
                  <c:v>5.444</c:v>
                </c:pt>
                <c:pt idx="69">
                  <c:v>5.444</c:v>
                </c:pt>
                <c:pt idx="70">
                  <c:v>5.4470000000000001</c:v>
                </c:pt>
                <c:pt idx="71">
                  <c:v>5.4489999999999998</c:v>
                </c:pt>
                <c:pt idx="72">
                  <c:v>5.45</c:v>
                </c:pt>
                <c:pt idx="73">
                  <c:v>5.45</c:v>
                </c:pt>
                <c:pt idx="74">
                  <c:v>5.45</c:v>
                </c:pt>
                <c:pt idx="75">
                  <c:v>5.4470000000000001</c:v>
                </c:pt>
                <c:pt idx="76">
                  <c:v>5.4459999999999997</c:v>
                </c:pt>
                <c:pt idx="77">
                  <c:v>5.4480000000000004</c:v>
                </c:pt>
                <c:pt idx="78">
                  <c:v>5.4489999999999998</c:v>
                </c:pt>
                <c:pt idx="79">
                  <c:v>5.45</c:v>
                </c:pt>
                <c:pt idx="80">
                  <c:v>5.4480000000000004</c:v>
                </c:pt>
                <c:pt idx="81">
                  <c:v>5.4470000000000001</c:v>
                </c:pt>
                <c:pt idx="82">
                  <c:v>5.4459999999999997</c:v>
                </c:pt>
                <c:pt idx="83">
                  <c:v>5.4429999999999996</c:v>
                </c:pt>
                <c:pt idx="84">
                  <c:v>5.4390000000000134</c:v>
                </c:pt>
                <c:pt idx="85">
                  <c:v>5.4370000000000003</c:v>
                </c:pt>
                <c:pt idx="86">
                  <c:v>5.4370000000000003</c:v>
                </c:pt>
                <c:pt idx="87">
                  <c:v>5.4359999999999999</c:v>
                </c:pt>
                <c:pt idx="88">
                  <c:v>5.4340000000000002</c:v>
                </c:pt>
                <c:pt idx="89">
                  <c:v>5.4349999999999996</c:v>
                </c:pt>
                <c:pt idx="90">
                  <c:v>5.4370000000000003</c:v>
                </c:pt>
                <c:pt idx="91">
                  <c:v>5.4379999999999997</c:v>
                </c:pt>
                <c:pt idx="92">
                  <c:v>5.4429999999999996</c:v>
                </c:pt>
                <c:pt idx="93">
                  <c:v>5.4450000000000003</c:v>
                </c:pt>
                <c:pt idx="94">
                  <c:v>5.4489999999999998</c:v>
                </c:pt>
                <c:pt idx="95">
                  <c:v>5.4489999999999998</c:v>
                </c:pt>
                <c:pt idx="96">
                  <c:v>5.45</c:v>
                </c:pt>
                <c:pt idx="97">
                  <c:v>5.4509999999999996</c:v>
                </c:pt>
                <c:pt idx="98">
                  <c:v>5.4509999999999996</c:v>
                </c:pt>
                <c:pt idx="99">
                  <c:v>5.452</c:v>
                </c:pt>
                <c:pt idx="100">
                  <c:v>5.4539999999999997</c:v>
                </c:pt>
                <c:pt idx="101">
                  <c:v>5.4560000000000004</c:v>
                </c:pt>
                <c:pt idx="102">
                  <c:v>5.4560000000000004</c:v>
                </c:pt>
                <c:pt idx="103">
                  <c:v>5.4560000000000004</c:v>
                </c:pt>
                <c:pt idx="104">
                  <c:v>5.4560000000000004</c:v>
                </c:pt>
                <c:pt idx="105">
                  <c:v>5.4530000000000003</c:v>
                </c:pt>
                <c:pt idx="106">
                  <c:v>5.4530000000000003</c:v>
                </c:pt>
                <c:pt idx="107">
                  <c:v>5.4509999999999996</c:v>
                </c:pt>
                <c:pt idx="108">
                  <c:v>5.4509999999999996</c:v>
                </c:pt>
                <c:pt idx="109">
                  <c:v>5.4509999999999996</c:v>
                </c:pt>
                <c:pt idx="110">
                  <c:v>5.4480000000000004</c:v>
                </c:pt>
                <c:pt idx="111">
                  <c:v>5.4450000000000003</c:v>
                </c:pt>
                <c:pt idx="112">
                  <c:v>5.444</c:v>
                </c:pt>
                <c:pt idx="113">
                  <c:v>5.4429999999999996</c:v>
                </c:pt>
                <c:pt idx="114">
                  <c:v>5.4390000000000134</c:v>
                </c:pt>
                <c:pt idx="115">
                  <c:v>5.4359999999999999</c:v>
                </c:pt>
                <c:pt idx="116">
                  <c:v>5.4349999999999996</c:v>
                </c:pt>
                <c:pt idx="117">
                  <c:v>5.4340000000000002</c:v>
                </c:pt>
                <c:pt idx="118">
                  <c:v>5.4340000000000002</c:v>
                </c:pt>
                <c:pt idx="119">
                  <c:v>5.4320000000000004</c:v>
                </c:pt>
                <c:pt idx="120">
                  <c:v>5.4310000000000134</c:v>
                </c:pt>
                <c:pt idx="121">
                  <c:v>5.4290000000000003</c:v>
                </c:pt>
                <c:pt idx="122">
                  <c:v>5.4269999999999996</c:v>
                </c:pt>
                <c:pt idx="123">
                  <c:v>5.4260000000000002</c:v>
                </c:pt>
                <c:pt idx="124">
                  <c:v>5.4269999999999996</c:v>
                </c:pt>
                <c:pt idx="125">
                  <c:v>5.4279999999999955</c:v>
                </c:pt>
                <c:pt idx="126">
                  <c:v>5.4269999999999996</c:v>
                </c:pt>
                <c:pt idx="127">
                  <c:v>5.4269999999999996</c:v>
                </c:pt>
                <c:pt idx="128">
                  <c:v>5.4269999999999996</c:v>
                </c:pt>
                <c:pt idx="129">
                  <c:v>5.4269999999999996</c:v>
                </c:pt>
                <c:pt idx="130">
                  <c:v>5.4269999999999996</c:v>
                </c:pt>
                <c:pt idx="131">
                  <c:v>5.4269999999999996</c:v>
                </c:pt>
                <c:pt idx="132">
                  <c:v>5.4269999999999996</c:v>
                </c:pt>
                <c:pt idx="133">
                  <c:v>5.4249999999999945</c:v>
                </c:pt>
                <c:pt idx="134">
                  <c:v>5.4249999999999945</c:v>
                </c:pt>
                <c:pt idx="135">
                  <c:v>5.4219999999999997</c:v>
                </c:pt>
                <c:pt idx="136">
                  <c:v>5.4169999999999998</c:v>
                </c:pt>
                <c:pt idx="137">
                  <c:v>5.4160000000000004</c:v>
                </c:pt>
                <c:pt idx="138">
                  <c:v>5.4130000000000003</c:v>
                </c:pt>
                <c:pt idx="139">
                  <c:v>5.41</c:v>
                </c:pt>
                <c:pt idx="140">
                  <c:v>5.41</c:v>
                </c:pt>
                <c:pt idx="141">
                  <c:v>5.4080000000000004</c:v>
                </c:pt>
                <c:pt idx="142">
                  <c:v>5.4050000000000002</c:v>
                </c:pt>
                <c:pt idx="143">
                  <c:v>5.399</c:v>
                </c:pt>
                <c:pt idx="144">
                  <c:v>5.3949999999999845</c:v>
                </c:pt>
                <c:pt idx="145">
                  <c:v>5.39</c:v>
                </c:pt>
                <c:pt idx="146">
                  <c:v>5.3890000000000002</c:v>
                </c:pt>
                <c:pt idx="147">
                  <c:v>5.3860000000000001</c:v>
                </c:pt>
                <c:pt idx="148">
                  <c:v>5.38</c:v>
                </c:pt>
                <c:pt idx="149">
                  <c:v>5.3739999999999997</c:v>
                </c:pt>
                <c:pt idx="150">
                  <c:v>5.3710000000000004</c:v>
                </c:pt>
                <c:pt idx="151">
                  <c:v>5.3689999999999856</c:v>
                </c:pt>
                <c:pt idx="152">
                  <c:v>5.3679999999999808</c:v>
                </c:pt>
                <c:pt idx="153">
                  <c:v>5.3649999999999798</c:v>
                </c:pt>
                <c:pt idx="154">
                  <c:v>5.3639999999999946</c:v>
                </c:pt>
                <c:pt idx="155">
                  <c:v>5.3639999999999946</c:v>
                </c:pt>
                <c:pt idx="156">
                  <c:v>5.3599999999999985</c:v>
                </c:pt>
                <c:pt idx="157">
                  <c:v>5.3569999999999975</c:v>
                </c:pt>
                <c:pt idx="158">
                  <c:v>5.3549999999999827</c:v>
                </c:pt>
                <c:pt idx="159">
                  <c:v>5.3519999999999985</c:v>
                </c:pt>
                <c:pt idx="160">
                  <c:v>5.351</c:v>
                </c:pt>
                <c:pt idx="161">
                  <c:v>5.3490000000000002</c:v>
                </c:pt>
                <c:pt idx="162">
                  <c:v>5.3479999999999945</c:v>
                </c:pt>
                <c:pt idx="163">
                  <c:v>5.3469999999999995</c:v>
                </c:pt>
                <c:pt idx="164">
                  <c:v>5.3449999999999855</c:v>
                </c:pt>
                <c:pt idx="165">
                  <c:v>5.3419999999999996</c:v>
                </c:pt>
                <c:pt idx="166">
                  <c:v>5.34</c:v>
                </c:pt>
                <c:pt idx="167">
                  <c:v>5.3380000000000001</c:v>
                </c:pt>
                <c:pt idx="168">
                  <c:v>5.335</c:v>
                </c:pt>
                <c:pt idx="169">
                  <c:v>5.3310000000000004</c:v>
                </c:pt>
                <c:pt idx="170">
                  <c:v>5.3289999999999855</c:v>
                </c:pt>
                <c:pt idx="171">
                  <c:v>5.3269999999999955</c:v>
                </c:pt>
                <c:pt idx="172">
                  <c:v>5.3259999999999845</c:v>
                </c:pt>
                <c:pt idx="173">
                  <c:v>5.3259999999999845</c:v>
                </c:pt>
                <c:pt idx="174">
                  <c:v>5.3249999999999797</c:v>
                </c:pt>
                <c:pt idx="175">
                  <c:v>5.3269999999999955</c:v>
                </c:pt>
                <c:pt idx="176">
                  <c:v>5.3310000000000004</c:v>
                </c:pt>
                <c:pt idx="177">
                  <c:v>5.3339999999999996</c:v>
                </c:pt>
                <c:pt idx="178">
                  <c:v>5.3419999999999996</c:v>
                </c:pt>
                <c:pt idx="179">
                  <c:v>5.3529999999999855</c:v>
                </c:pt>
                <c:pt idx="180">
                  <c:v>5.3659999999999846</c:v>
                </c:pt>
                <c:pt idx="181">
                  <c:v>5.383</c:v>
                </c:pt>
                <c:pt idx="182">
                  <c:v>5.4009999999999998</c:v>
                </c:pt>
                <c:pt idx="183">
                  <c:v>5.4239999999999995</c:v>
                </c:pt>
                <c:pt idx="184">
                  <c:v>5.45</c:v>
                </c:pt>
                <c:pt idx="185">
                  <c:v>5.48</c:v>
                </c:pt>
                <c:pt idx="186">
                  <c:v>5.5149999999999855</c:v>
                </c:pt>
                <c:pt idx="187">
                  <c:v>5.5549999999999855</c:v>
                </c:pt>
                <c:pt idx="188">
                  <c:v>5.6029999999999855</c:v>
                </c:pt>
                <c:pt idx="189">
                  <c:v>5.6579999999999826</c:v>
                </c:pt>
                <c:pt idx="190">
                  <c:v>5.7190000000000003</c:v>
                </c:pt>
                <c:pt idx="191">
                  <c:v>5.79</c:v>
                </c:pt>
                <c:pt idx="192">
                  <c:v>5.8730000000000002</c:v>
                </c:pt>
                <c:pt idx="193">
                  <c:v>5.9649999999999945</c:v>
                </c:pt>
                <c:pt idx="194">
                  <c:v>6.0649999999999826</c:v>
                </c:pt>
                <c:pt idx="195">
                  <c:v>6.1760000000000002</c:v>
                </c:pt>
                <c:pt idx="196">
                  <c:v>6.3039999999999985</c:v>
                </c:pt>
                <c:pt idx="197">
                  <c:v>6.4459999999999997</c:v>
                </c:pt>
                <c:pt idx="198">
                  <c:v>6.6019999999999985</c:v>
                </c:pt>
                <c:pt idx="199">
                  <c:v>6.7720000000000002</c:v>
                </c:pt>
                <c:pt idx="200">
                  <c:v>6.9619999999999997</c:v>
                </c:pt>
                <c:pt idx="201">
                  <c:v>7.1559999999999855</c:v>
                </c:pt>
                <c:pt idx="202">
                  <c:v>7.2629999999999955</c:v>
                </c:pt>
                <c:pt idx="203">
                  <c:v>7.3659999999999846</c:v>
                </c:pt>
                <c:pt idx="204">
                  <c:v>7.4850000000000003</c:v>
                </c:pt>
                <c:pt idx="205">
                  <c:v>7.609</c:v>
                </c:pt>
                <c:pt idx="206">
                  <c:v>7.7359999999999998</c:v>
                </c:pt>
                <c:pt idx="207">
                  <c:v>7.8579999999999846</c:v>
                </c:pt>
                <c:pt idx="208">
                  <c:v>7.9930000000000003</c:v>
                </c:pt>
                <c:pt idx="209">
                  <c:v>8.1339999999999986</c:v>
                </c:pt>
                <c:pt idx="210">
                  <c:v>8.2760000000000016</c:v>
                </c:pt>
                <c:pt idx="211">
                  <c:v>8.4120000000000008</c:v>
                </c:pt>
                <c:pt idx="212">
                  <c:v>8.5590000000000028</c:v>
                </c:pt>
                <c:pt idx="213">
                  <c:v>8.7160000000000011</c:v>
                </c:pt>
                <c:pt idx="214">
                  <c:v>8.8700000000000028</c:v>
                </c:pt>
                <c:pt idx="215">
                  <c:v>9.0179999999999989</c:v>
                </c:pt>
                <c:pt idx="216">
                  <c:v>9.1770000000000014</c:v>
                </c:pt>
                <c:pt idx="217">
                  <c:v>9.3330000000000002</c:v>
                </c:pt>
                <c:pt idx="218">
                  <c:v>9.4930000000000003</c:v>
                </c:pt>
                <c:pt idx="219">
                  <c:v>9.6489999999999991</c:v>
                </c:pt>
                <c:pt idx="220">
                  <c:v>9.81</c:v>
                </c:pt>
                <c:pt idx="221">
                  <c:v>9.9710000000000001</c:v>
                </c:pt>
                <c:pt idx="222">
                  <c:v>10.127999999999998</c:v>
                </c:pt>
                <c:pt idx="223">
                  <c:v>10.287999999999998</c:v>
                </c:pt>
                <c:pt idx="224">
                  <c:v>10.442</c:v>
                </c:pt>
                <c:pt idx="225">
                  <c:v>10.598000000000001</c:v>
                </c:pt>
                <c:pt idx="226">
                  <c:v>10.743999999999998</c:v>
                </c:pt>
                <c:pt idx="227">
                  <c:v>10.891</c:v>
                </c:pt>
                <c:pt idx="228">
                  <c:v>11.032</c:v>
                </c:pt>
                <c:pt idx="229">
                  <c:v>11.173</c:v>
                </c:pt>
                <c:pt idx="230">
                  <c:v>11.308</c:v>
                </c:pt>
                <c:pt idx="231">
                  <c:v>11.442</c:v>
                </c:pt>
                <c:pt idx="232">
                  <c:v>11.566000000000004</c:v>
                </c:pt>
                <c:pt idx="233">
                  <c:v>11.694000000000001</c:v>
                </c:pt>
                <c:pt idx="234">
                  <c:v>11.804</c:v>
                </c:pt>
                <c:pt idx="235">
                  <c:v>11.912000000000004</c:v>
                </c:pt>
                <c:pt idx="236">
                  <c:v>12.012</c:v>
                </c:pt>
                <c:pt idx="237">
                  <c:v>12.114000000000001</c:v>
                </c:pt>
                <c:pt idx="238">
                  <c:v>12.277000000000001</c:v>
                </c:pt>
                <c:pt idx="239">
                  <c:v>12.42</c:v>
                </c:pt>
                <c:pt idx="240">
                  <c:v>12.537999999999998</c:v>
                </c:pt>
                <c:pt idx="241">
                  <c:v>12.632</c:v>
                </c:pt>
                <c:pt idx="242">
                  <c:v>12.707000000000001</c:v>
                </c:pt>
                <c:pt idx="243">
                  <c:v>12.759</c:v>
                </c:pt>
                <c:pt idx="244">
                  <c:v>12.792</c:v>
                </c:pt>
                <c:pt idx="245">
                  <c:v>12.81</c:v>
                </c:pt>
                <c:pt idx="246">
                  <c:v>12.812000000000006</c:v>
                </c:pt>
                <c:pt idx="247">
                  <c:v>12.8</c:v>
                </c:pt>
                <c:pt idx="248">
                  <c:v>12.777999999999999</c:v>
                </c:pt>
                <c:pt idx="249">
                  <c:v>12.742000000000001</c:v>
                </c:pt>
                <c:pt idx="250">
                  <c:v>12.701000000000001</c:v>
                </c:pt>
                <c:pt idx="251">
                  <c:v>12.647999999999998</c:v>
                </c:pt>
                <c:pt idx="252">
                  <c:v>12.59</c:v>
                </c:pt>
                <c:pt idx="253">
                  <c:v>12.522</c:v>
                </c:pt>
                <c:pt idx="254">
                  <c:v>12.447000000000001</c:v>
                </c:pt>
                <c:pt idx="255">
                  <c:v>12.365000000000038</c:v>
                </c:pt>
                <c:pt idx="256">
                  <c:v>12.276</c:v>
                </c:pt>
                <c:pt idx="257">
                  <c:v>12.183</c:v>
                </c:pt>
                <c:pt idx="258">
                  <c:v>12.083</c:v>
                </c:pt>
                <c:pt idx="259">
                  <c:v>11.979000000000006</c:v>
                </c:pt>
                <c:pt idx="260">
                  <c:v>11.876000000000024</c:v>
                </c:pt>
                <c:pt idx="261">
                  <c:v>11.774000000000001</c:v>
                </c:pt>
                <c:pt idx="262">
                  <c:v>11.674000000000001</c:v>
                </c:pt>
                <c:pt idx="263">
                  <c:v>11.576000000000002</c:v>
                </c:pt>
                <c:pt idx="264">
                  <c:v>11.483000000000002</c:v>
                </c:pt>
                <c:pt idx="265">
                  <c:v>11.399000000000004</c:v>
                </c:pt>
                <c:pt idx="266">
                  <c:v>11.326000000000002</c:v>
                </c:pt>
                <c:pt idx="267">
                  <c:v>11.262</c:v>
                </c:pt>
                <c:pt idx="268">
                  <c:v>11.209</c:v>
                </c:pt>
                <c:pt idx="269">
                  <c:v>11.169</c:v>
                </c:pt>
                <c:pt idx="270">
                  <c:v>11.143000000000001</c:v>
                </c:pt>
                <c:pt idx="271">
                  <c:v>11.127999999999998</c:v>
                </c:pt>
                <c:pt idx="272">
                  <c:v>11.129</c:v>
                </c:pt>
                <c:pt idx="273">
                  <c:v>11.143000000000001</c:v>
                </c:pt>
                <c:pt idx="274">
                  <c:v>11.174000000000001</c:v>
                </c:pt>
                <c:pt idx="275">
                  <c:v>11.223999999999998</c:v>
                </c:pt>
                <c:pt idx="276">
                  <c:v>11.292</c:v>
                </c:pt>
                <c:pt idx="277">
                  <c:v>11.376000000000024</c:v>
                </c:pt>
                <c:pt idx="278">
                  <c:v>11.476000000000004</c:v>
                </c:pt>
                <c:pt idx="279">
                  <c:v>11.593</c:v>
                </c:pt>
                <c:pt idx="280">
                  <c:v>11.723999999999998</c:v>
                </c:pt>
                <c:pt idx="281">
                  <c:v>11.869000000000026</c:v>
                </c:pt>
                <c:pt idx="282">
                  <c:v>12.029</c:v>
                </c:pt>
                <c:pt idx="283">
                  <c:v>12.202</c:v>
                </c:pt>
                <c:pt idx="284">
                  <c:v>12.385000000000026</c:v>
                </c:pt>
                <c:pt idx="285">
                  <c:v>12.489000000000004</c:v>
                </c:pt>
                <c:pt idx="286">
                  <c:v>12.585000000000004</c:v>
                </c:pt>
                <c:pt idx="287">
                  <c:v>12.69</c:v>
                </c:pt>
                <c:pt idx="288">
                  <c:v>12.782</c:v>
                </c:pt>
                <c:pt idx="289">
                  <c:v>12.89</c:v>
                </c:pt>
                <c:pt idx="290">
                  <c:v>13.003</c:v>
                </c:pt>
                <c:pt idx="291">
                  <c:v>13.115</c:v>
                </c:pt>
                <c:pt idx="292">
                  <c:v>13.227999999999998</c:v>
                </c:pt>
                <c:pt idx="293">
                  <c:v>13.346</c:v>
                </c:pt>
                <c:pt idx="294">
                  <c:v>13.452000000000037</c:v>
                </c:pt>
                <c:pt idx="295">
                  <c:v>13.572000000000006</c:v>
                </c:pt>
                <c:pt idx="296">
                  <c:v>13.692</c:v>
                </c:pt>
                <c:pt idx="297">
                  <c:v>13.813000000000002</c:v>
                </c:pt>
                <c:pt idx="298">
                  <c:v>13.936</c:v>
                </c:pt>
                <c:pt idx="299">
                  <c:v>14.057</c:v>
                </c:pt>
                <c:pt idx="300">
                  <c:v>14.168000000000001</c:v>
                </c:pt>
                <c:pt idx="301">
                  <c:v>14.289</c:v>
                </c:pt>
                <c:pt idx="302">
                  <c:v>14.412000000000004</c:v>
                </c:pt>
                <c:pt idx="303">
                  <c:v>14.53</c:v>
                </c:pt>
                <c:pt idx="304">
                  <c:v>14.637999999999998</c:v>
                </c:pt>
                <c:pt idx="305">
                  <c:v>14.753</c:v>
                </c:pt>
                <c:pt idx="306">
                  <c:v>14.865000000000038</c:v>
                </c:pt>
                <c:pt idx="307">
                  <c:v>14.974</c:v>
                </c:pt>
                <c:pt idx="308">
                  <c:v>15.082000000000004</c:v>
                </c:pt>
                <c:pt idx="309">
                  <c:v>15.186</c:v>
                </c:pt>
                <c:pt idx="310">
                  <c:v>15.29</c:v>
                </c:pt>
                <c:pt idx="311">
                  <c:v>15.388</c:v>
                </c:pt>
                <c:pt idx="312">
                  <c:v>15.483000000000002</c:v>
                </c:pt>
                <c:pt idx="313">
                  <c:v>15.654</c:v>
                </c:pt>
                <c:pt idx="314">
                  <c:v>15.812000000000006</c:v>
                </c:pt>
                <c:pt idx="315">
                  <c:v>15.954000000000002</c:v>
                </c:pt>
                <c:pt idx="316">
                  <c:v>16.073</c:v>
                </c:pt>
                <c:pt idx="317">
                  <c:v>16.173999999999999</c:v>
                </c:pt>
                <c:pt idx="318">
                  <c:v>16.257999999999999</c:v>
                </c:pt>
                <c:pt idx="319">
                  <c:v>16.323</c:v>
                </c:pt>
                <c:pt idx="320">
                  <c:v>16.37</c:v>
                </c:pt>
                <c:pt idx="321">
                  <c:v>16.401</c:v>
                </c:pt>
                <c:pt idx="322">
                  <c:v>16.414999999999999</c:v>
                </c:pt>
                <c:pt idx="323">
                  <c:v>16.414000000000001</c:v>
                </c:pt>
                <c:pt idx="324">
                  <c:v>16.398</c:v>
                </c:pt>
                <c:pt idx="325">
                  <c:v>16.367999999999999</c:v>
                </c:pt>
                <c:pt idx="326">
                  <c:v>16.329999999999988</c:v>
                </c:pt>
                <c:pt idx="327">
                  <c:v>16.280999999999921</c:v>
                </c:pt>
                <c:pt idx="328">
                  <c:v>16.227</c:v>
                </c:pt>
                <c:pt idx="329">
                  <c:v>16.164000000000001</c:v>
                </c:pt>
                <c:pt idx="330">
                  <c:v>16.094000000000001</c:v>
                </c:pt>
                <c:pt idx="331">
                  <c:v>16.018999999999988</c:v>
                </c:pt>
                <c:pt idx="332">
                  <c:v>15.936</c:v>
                </c:pt>
                <c:pt idx="333">
                  <c:v>15.854000000000006</c:v>
                </c:pt>
                <c:pt idx="334">
                  <c:v>15.766</c:v>
                </c:pt>
                <c:pt idx="335">
                  <c:v>15.675000000000002</c:v>
                </c:pt>
                <c:pt idx="336">
                  <c:v>15.576000000000002</c:v>
                </c:pt>
                <c:pt idx="337">
                  <c:v>15.477</c:v>
                </c:pt>
                <c:pt idx="338">
                  <c:v>15.376000000000024</c:v>
                </c:pt>
                <c:pt idx="339">
                  <c:v>15.275</c:v>
                </c:pt>
                <c:pt idx="340">
                  <c:v>15.171000000000001</c:v>
                </c:pt>
                <c:pt idx="341">
                  <c:v>15.069000000000004</c:v>
                </c:pt>
                <c:pt idx="342">
                  <c:v>14.967000000000002</c:v>
                </c:pt>
                <c:pt idx="343">
                  <c:v>14.865000000000038</c:v>
                </c:pt>
                <c:pt idx="344">
                  <c:v>14.763</c:v>
                </c:pt>
                <c:pt idx="345">
                  <c:v>14.664</c:v>
                </c:pt>
                <c:pt idx="346">
                  <c:v>14.564</c:v>
                </c:pt>
                <c:pt idx="347">
                  <c:v>14.464</c:v>
                </c:pt>
                <c:pt idx="348">
                  <c:v>14.363000000000024</c:v>
                </c:pt>
                <c:pt idx="349">
                  <c:v>14.265000000000002</c:v>
                </c:pt>
                <c:pt idx="350">
                  <c:v>14.172000000000002</c:v>
                </c:pt>
                <c:pt idx="351">
                  <c:v>14.081</c:v>
                </c:pt>
                <c:pt idx="352">
                  <c:v>13.995000000000006</c:v>
                </c:pt>
                <c:pt idx="353">
                  <c:v>13.911</c:v>
                </c:pt>
                <c:pt idx="354">
                  <c:v>13.827</c:v>
                </c:pt>
                <c:pt idx="355">
                  <c:v>13.745999999999999</c:v>
                </c:pt>
                <c:pt idx="356">
                  <c:v>13.663</c:v>
                </c:pt>
                <c:pt idx="357">
                  <c:v>13.583</c:v>
                </c:pt>
                <c:pt idx="358">
                  <c:v>13.502000000000002</c:v>
                </c:pt>
                <c:pt idx="359">
                  <c:v>13.42</c:v>
                </c:pt>
                <c:pt idx="360">
                  <c:v>13.339</c:v>
                </c:pt>
                <c:pt idx="361">
                  <c:v>13.261000000000001</c:v>
                </c:pt>
                <c:pt idx="362">
                  <c:v>13.182</c:v>
                </c:pt>
                <c:pt idx="363">
                  <c:v>13.1</c:v>
                </c:pt>
                <c:pt idx="364">
                  <c:v>13.019</c:v>
                </c:pt>
                <c:pt idx="365">
                  <c:v>12.934000000000001</c:v>
                </c:pt>
                <c:pt idx="366">
                  <c:v>12.845000000000002</c:v>
                </c:pt>
                <c:pt idx="367">
                  <c:v>12.756</c:v>
                </c:pt>
                <c:pt idx="368">
                  <c:v>12.668000000000001</c:v>
                </c:pt>
                <c:pt idx="369">
                  <c:v>12.579000000000002</c:v>
                </c:pt>
                <c:pt idx="370">
                  <c:v>12.486000000000002</c:v>
                </c:pt>
                <c:pt idx="371">
                  <c:v>12.39</c:v>
                </c:pt>
                <c:pt idx="372">
                  <c:v>12.293999999999999</c:v>
                </c:pt>
                <c:pt idx="373">
                  <c:v>12.196</c:v>
                </c:pt>
                <c:pt idx="374">
                  <c:v>12.094000000000001</c:v>
                </c:pt>
                <c:pt idx="375">
                  <c:v>11.989000000000004</c:v>
                </c:pt>
                <c:pt idx="376">
                  <c:v>11.878</c:v>
                </c:pt>
                <c:pt idx="377">
                  <c:v>11.769</c:v>
                </c:pt>
                <c:pt idx="378">
                  <c:v>11.656000000000002</c:v>
                </c:pt>
                <c:pt idx="379">
                  <c:v>11.539</c:v>
                </c:pt>
                <c:pt idx="380">
                  <c:v>11.418000000000001</c:v>
                </c:pt>
                <c:pt idx="381">
                  <c:v>11.3</c:v>
                </c:pt>
                <c:pt idx="382">
                  <c:v>11.177</c:v>
                </c:pt>
                <c:pt idx="383">
                  <c:v>11.048999999999999</c:v>
                </c:pt>
                <c:pt idx="384">
                  <c:v>10.92</c:v>
                </c:pt>
                <c:pt idx="385">
                  <c:v>10.787000000000001</c:v>
                </c:pt>
                <c:pt idx="386">
                  <c:v>10.654</c:v>
                </c:pt>
                <c:pt idx="387">
                  <c:v>10.518000000000001</c:v>
                </c:pt>
                <c:pt idx="388">
                  <c:v>10.382000000000026</c:v>
                </c:pt>
                <c:pt idx="389">
                  <c:v>10.246999999999998</c:v>
                </c:pt>
                <c:pt idx="390">
                  <c:v>10.111000000000001</c:v>
                </c:pt>
                <c:pt idx="391">
                  <c:v>9.9750000000000068</c:v>
                </c:pt>
                <c:pt idx="392">
                  <c:v>9.838000000000001</c:v>
                </c:pt>
                <c:pt idx="393">
                  <c:v>9.7050000000000001</c:v>
                </c:pt>
                <c:pt idx="394">
                  <c:v>9.5760000000000005</c:v>
                </c:pt>
                <c:pt idx="395">
                  <c:v>9.4520000000000248</c:v>
                </c:pt>
                <c:pt idx="396">
                  <c:v>9.3320000000000007</c:v>
                </c:pt>
                <c:pt idx="397">
                  <c:v>9.2139999999999986</c:v>
                </c:pt>
                <c:pt idx="398">
                  <c:v>9.0990000000000002</c:v>
                </c:pt>
                <c:pt idx="399">
                  <c:v>8.9890000000000008</c:v>
                </c:pt>
                <c:pt idx="400">
                  <c:v>8.8870000000000005</c:v>
                </c:pt>
                <c:pt idx="401">
                  <c:v>8.7909999999999986</c:v>
                </c:pt>
                <c:pt idx="402">
                  <c:v>8.7000000000000011</c:v>
                </c:pt>
                <c:pt idx="403">
                  <c:v>8.6179999999999986</c:v>
                </c:pt>
                <c:pt idx="404">
                  <c:v>8.5409999999999986</c:v>
                </c:pt>
                <c:pt idx="405">
                  <c:v>8.4720000000000066</c:v>
                </c:pt>
                <c:pt idx="406">
                  <c:v>8.4080000000000013</c:v>
                </c:pt>
                <c:pt idx="407">
                  <c:v>8.3510000000000026</c:v>
                </c:pt>
                <c:pt idx="408">
                  <c:v>8.3000000000000007</c:v>
                </c:pt>
                <c:pt idx="409">
                  <c:v>8.2520000000000007</c:v>
                </c:pt>
                <c:pt idx="410">
                  <c:v>8.2119999999999997</c:v>
                </c:pt>
                <c:pt idx="411">
                  <c:v>8.1760000000000002</c:v>
                </c:pt>
                <c:pt idx="412">
                  <c:v>8.1429999999999989</c:v>
                </c:pt>
                <c:pt idx="413">
                  <c:v>8.1160000000000014</c:v>
                </c:pt>
                <c:pt idx="414">
                  <c:v>8.0950000000000006</c:v>
                </c:pt>
                <c:pt idx="415">
                  <c:v>8.0780000000000012</c:v>
                </c:pt>
                <c:pt idx="416">
                  <c:v>8.0650000000000048</c:v>
                </c:pt>
                <c:pt idx="417">
                  <c:v>8.0550000000000068</c:v>
                </c:pt>
                <c:pt idx="418">
                  <c:v>8.0489999999999995</c:v>
                </c:pt>
                <c:pt idx="419">
                  <c:v>8.0439999999999987</c:v>
                </c:pt>
                <c:pt idx="420">
                  <c:v>8.0439999999999987</c:v>
                </c:pt>
                <c:pt idx="421">
                  <c:v>8.043000000000001</c:v>
                </c:pt>
                <c:pt idx="422">
                  <c:v>8.0460000000000012</c:v>
                </c:pt>
                <c:pt idx="423">
                  <c:v>8.0489999999999995</c:v>
                </c:pt>
                <c:pt idx="424">
                  <c:v>8.0570000000000004</c:v>
                </c:pt>
                <c:pt idx="425">
                  <c:v>8.0650000000000048</c:v>
                </c:pt>
                <c:pt idx="426">
                  <c:v>8.0740000000000016</c:v>
                </c:pt>
                <c:pt idx="427">
                  <c:v>8.0870000000000015</c:v>
                </c:pt>
                <c:pt idx="428">
                  <c:v>8.1</c:v>
                </c:pt>
                <c:pt idx="429">
                  <c:v>8.1120000000000001</c:v>
                </c:pt>
                <c:pt idx="430">
                  <c:v>8.125</c:v>
                </c:pt>
                <c:pt idx="431">
                  <c:v>8.1399999999999988</c:v>
                </c:pt>
                <c:pt idx="432">
                  <c:v>8.1540000000000035</c:v>
                </c:pt>
                <c:pt idx="433">
                  <c:v>8.168000000000001</c:v>
                </c:pt>
                <c:pt idx="434">
                  <c:v>8.1810000000000009</c:v>
                </c:pt>
                <c:pt idx="435">
                  <c:v>8.1950000000000003</c:v>
                </c:pt>
                <c:pt idx="436">
                  <c:v>8.2119999999999997</c:v>
                </c:pt>
                <c:pt idx="437">
                  <c:v>8.2289999999999992</c:v>
                </c:pt>
                <c:pt idx="438">
                  <c:v>8.2479999999999993</c:v>
                </c:pt>
                <c:pt idx="439">
                  <c:v>8.266</c:v>
                </c:pt>
                <c:pt idx="440">
                  <c:v>8.2850000000000001</c:v>
                </c:pt>
                <c:pt idx="441">
                  <c:v>8.3070000000000004</c:v>
                </c:pt>
                <c:pt idx="442">
                  <c:v>8.3280000000000012</c:v>
                </c:pt>
                <c:pt idx="443">
                  <c:v>8.347999999999999</c:v>
                </c:pt>
                <c:pt idx="444">
                  <c:v>8.3730000000000047</c:v>
                </c:pt>
                <c:pt idx="445">
                  <c:v>8.3930000000000007</c:v>
                </c:pt>
                <c:pt idx="446">
                  <c:v>8.4170000000000016</c:v>
                </c:pt>
                <c:pt idx="447">
                  <c:v>8.44</c:v>
                </c:pt>
                <c:pt idx="448">
                  <c:v>8.4650000000000247</c:v>
                </c:pt>
                <c:pt idx="449">
                  <c:v>8.4880000000000013</c:v>
                </c:pt>
                <c:pt idx="450">
                  <c:v>8.511000000000001</c:v>
                </c:pt>
                <c:pt idx="451">
                  <c:v>8.5350000000000001</c:v>
                </c:pt>
                <c:pt idx="452">
                  <c:v>8.5610000000000035</c:v>
                </c:pt>
                <c:pt idx="453">
                  <c:v>8.5870000000000015</c:v>
                </c:pt>
                <c:pt idx="454">
                  <c:v>8.6150000000000002</c:v>
                </c:pt>
                <c:pt idx="455">
                  <c:v>8.6409999999999982</c:v>
                </c:pt>
                <c:pt idx="456">
                  <c:v>8.6670000000000016</c:v>
                </c:pt>
                <c:pt idx="457">
                  <c:v>8.6950000000000003</c:v>
                </c:pt>
                <c:pt idx="458">
                  <c:v>8.7199999999999989</c:v>
                </c:pt>
                <c:pt idx="459">
                  <c:v>8.7459999999999987</c:v>
                </c:pt>
                <c:pt idx="460">
                  <c:v>8.7730000000000015</c:v>
                </c:pt>
                <c:pt idx="461">
                  <c:v>8.8010000000000002</c:v>
                </c:pt>
                <c:pt idx="462">
                  <c:v>8.8290000000000006</c:v>
                </c:pt>
                <c:pt idx="463">
                  <c:v>8.8550000000000377</c:v>
                </c:pt>
                <c:pt idx="464">
                  <c:v>8.8810000000000002</c:v>
                </c:pt>
                <c:pt idx="465">
                  <c:v>8.907</c:v>
                </c:pt>
                <c:pt idx="466">
                  <c:v>8.93</c:v>
                </c:pt>
                <c:pt idx="467">
                  <c:v>8.9530000000000047</c:v>
                </c:pt>
                <c:pt idx="468">
                  <c:v>8.9730000000000008</c:v>
                </c:pt>
                <c:pt idx="469">
                  <c:v>8.9920000000000027</c:v>
                </c:pt>
                <c:pt idx="470">
                  <c:v>9.0080000000000009</c:v>
                </c:pt>
                <c:pt idx="471">
                  <c:v>9.0240000000000009</c:v>
                </c:pt>
                <c:pt idx="472">
                  <c:v>9.0350000000000001</c:v>
                </c:pt>
                <c:pt idx="473">
                  <c:v>9.0450000000000017</c:v>
                </c:pt>
                <c:pt idx="474">
                  <c:v>9.0530000000000008</c:v>
                </c:pt>
                <c:pt idx="475">
                  <c:v>9.0620000000000047</c:v>
                </c:pt>
                <c:pt idx="476">
                  <c:v>9.0680000000000014</c:v>
                </c:pt>
                <c:pt idx="477">
                  <c:v>9.0710000000000015</c:v>
                </c:pt>
                <c:pt idx="478">
                  <c:v>9.07</c:v>
                </c:pt>
                <c:pt idx="479">
                  <c:v>9.0680000000000014</c:v>
                </c:pt>
                <c:pt idx="480">
                  <c:v>9.0630000000000006</c:v>
                </c:pt>
                <c:pt idx="481">
                  <c:v>9.0550000000000068</c:v>
                </c:pt>
                <c:pt idx="482">
                  <c:v>9.0439999999999987</c:v>
                </c:pt>
                <c:pt idx="483">
                  <c:v>9.032</c:v>
                </c:pt>
                <c:pt idx="484">
                  <c:v>9.0190000000000001</c:v>
                </c:pt>
                <c:pt idx="485">
                  <c:v>9.0030000000000001</c:v>
                </c:pt>
                <c:pt idx="486">
                  <c:v>8.9860000000000007</c:v>
                </c:pt>
                <c:pt idx="487">
                  <c:v>8.968</c:v>
                </c:pt>
                <c:pt idx="488">
                  <c:v>8.9430000000000014</c:v>
                </c:pt>
                <c:pt idx="489">
                  <c:v>8.9210000000000012</c:v>
                </c:pt>
                <c:pt idx="490">
                  <c:v>8.8930000000000007</c:v>
                </c:pt>
                <c:pt idx="491">
                  <c:v>8.8630000000000067</c:v>
                </c:pt>
                <c:pt idx="492">
                  <c:v>8.83</c:v>
                </c:pt>
                <c:pt idx="493">
                  <c:v>8.793000000000001</c:v>
                </c:pt>
                <c:pt idx="494">
                  <c:v>8.7520000000000007</c:v>
                </c:pt>
                <c:pt idx="495">
                  <c:v>8.7119999999999997</c:v>
                </c:pt>
                <c:pt idx="496">
                  <c:v>8.673</c:v>
                </c:pt>
                <c:pt idx="497">
                  <c:v>8.6289999999999996</c:v>
                </c:pt>
                <c:pt idx="498">
                  <c:v>8.5870000000000015</c:v>
                </c:pt>
                <c:pt idx="499">
                  <c:v>8.5400000000000009</c:v>
                </c:pt>
                <c:pt idx="500">
                  <c:v>8.4940000000000015</c:v>
                </c:pt>
                <c:pt idx="501">
                  <c:v>8.4479999999999986</c:v>
                </c:pt>
                <c:pt idx="502">
                  <c:v>8.4</c:v>
                </c:pt>
                <c:pt idx="503">
                  <c:v>8.347999999999999</c:v>
                </c:pt>
                <c:pt idx="504">
                  <c:v>8.2939999999999987</c:v>
                </c:pt>
                <c:pt idx="505">
                  <c:v>8.2409999999999997</c:v>
                </c:pt>
                <c:pt idx="506">
                  <c:v>8.1870000000000012</c:v>
                </c:pt>
                <c:pt idx="507">
                  <c:v>8.1339999999999986</c:v>
                </c:pt>
                <c:pt idx="508">
                  <c:v>8.08</c:v>
                </c:pt>
                <c:pt idx="509">
                  <c:v>8.0250000000000004</c:v>
                </c:pt>
                <c:pt idx="510">
                  <c:v>7.968</c:v>
                </c:pt>
                <c:pt idx="511">
                  <c:v>7.9089999999999998</c:v>
                </c:pt>
                <c:pt idx="512">
                  <c:v>7.851</c:v>
                </c:pt>
                <c:pt idx="513">
                  <c:v>7.7939999999999996</c:v>
                </c:pt>
                <c:pt idx="514">
                  <c:v>7.7389999999999999</c:v>
                </c:pt>
                <c:pt idx="515">
                  <c:v>7.6829999999999945</c:v>
                </c:pt>
                <c:pt idx="516">
                  <c:v>7.6289999999999845</c:v>
                </c:pt>
                <c:pt idx="517">
                  <c:v>7.5750000000000002</c:v>
                </c:pt>
                <c:pt idx="518">
                  <c:v>7.5229999999999855</c:v>
                </c:pt>
                <c:pt idx="519">
                  <c:v>7.4690000000000003</c:v>
                </c:pt>
                <c:pt idx="520">
                  <c:v>7.4139999999999997</c:v>
                </c:pt>
                <c:pt idx="521">
                  <c:v>7.3599999999999985</c:v>
                </c:pt>
                <c:pt idx="522">
                  <c:v>7.3049999999999855</c:v>
                </c:pt>
                <c:pt idx="523">
                  <c:v>7.2510000000000003</c:v>
                </c:pt>
                <c:pt idx="524">
                  <c:v>7.1939999999999955</c:v>
                </c:pt>
                <c:pt idx="525">
                  <c:v>7.1379999999999955</c:v>
                </c:pt>
                <c:pt idx="526">
                  <c:v>7.0819999999999999</c:v>
                </c:pt>
                <c:pt idx="527">
                  <c:v>7.0269999999999975</c:v>
                </c:pt>
                <c:pt idx="528">
                  <c:v>6.9710000000000134</c:v>
                </c:pt>
                <c:pt idx="529">
                  <c:v>6.915</c:v>
                </c:pt>
                <c:pt idx="530">
                  <c:v>6.8569999999999975</c:v>
                </c:pt>
                <c:pt idx="531">
                  <c:v>6.8010000000000002</c:v>
                </c:pt>
                <c:pt idx="532">
                  <c:v>6.7469999999999999</c:v>
                </c:pt>
                <c:pt idx="533">
                  <c:v>6.6939999999999955</c:v>
                </c:pt>
                <c:pt idx="534">
                  <c:v>6.641</c:v>
                </c:pt>
                <c:pt idx="535">
                  <c:v>6.5910000000000002</c:v>
                </c:pt>
                <c:pt idx="536">
                  <c:v>6.5419999999999998</c:v>
                </c:pt>
                <c:pt idx="537">
                  <c:v>6.4930000000000003</c:v>
                </c:pt>
                <c:pt idx="538">
                  <c:v>6.4450000000000003</c:v>
                </c:pt>
                <c:pt idx="539">
                  <c:v>6.3959999999999955</c:v>
                </c:pt>
                <c:pt idx="540">
                  <c:v>6.3479999999999945</c:v>
                </c:pt>
                <c:pt idx="541">
                  <c:v>6.3029999999999955</c:v>
                </c:pt>
                <c:pt idx="542">
                  <c:v>6.258</c:v>
                </c:pt>
                <c:pt idx="543">
                  <c:v>6.2169999999999996</c:v>
                </c:pt>
                <c:pt idx="544">
                  <c:v>6.1769999999999996</c:v>
                </c:pt>
                <c:pt idx="545">
                  <c:v>6.1379999999999955</c:v>
                </c:pt>
                <c:pt idx="546">
                  <c:v>6.1039999999999965</c:v>
                </c:pt>
                <c:pt idx="547">
                  <c:v>6.07</c:v>
                </c:pt>
                <c:pt idx="548">
                  <c:v>6.04</c:v>
                </c:pt>
                <c:pt idx="549">
                  <c:v>6.0149999999999855</c:v>
                </c:pt>
                <c:pt idx="550">
                  <c:v>5.992</c:v>
                </c:pt>
                <c:pt idx="551">
                  <c:v>5.9729999999999999</c:v>
                </c:pt>
                <c:pt idx="552">
                  <c:v>5.9569999999999999</c:v>
                </c:pt>
                <c:pt idx="553">
                  <c:v>5.944</c:v>
                </c:pt>
                <c:pt idx="554">
                  <c:v>5.9310000000000134</c:v>
                </c:pt>
                <c:pt idx="555">
                  <c:v>5.9180000000000001</c:v>
                </c:pt>
                <c:pt idx="556">
                  <c:v>5.907</c:v>
                </c:pt>
                <c:pt idx="557">
                  <c:v>5.8969999999999985</c:v>
                </c:pt>
                <c:pt idx="558">
                  <c:v>5.8879999999999955</c:v>
                </c:pt>
                <c:pt idx="559">
                  <c:v>5.8789999999999996</c:v>
                </c:pt>
                <c:pt idx="560">
                  <c:v>5.87</c:v>
                </c:pt>
                <c:pt idx="561">
                  <c:v>5.8639999999999946</c:v>
                </c:pt>
                <c:pt idx="562">
                  <c:v>5.8599999999999985</c:v>
                </c:pt>
                <c:pt idx="563">
                  <c:v>5.8539999999999965</c:v>
                </c:pt>
                <c:pt idx="564">
                  <c:v>5.8490000000000002</c:v>
                </c:pt>
                <c:pt idx="565">
                  <c:v>5.843</c:v>
                </c:pt>
                <c:pt idx="566">
                  <c:v>5.8369999999999997</c:v>
                </c:pt>
                <c:pt idx="567">
                  <c:v>5.83</c:v>
                </c:pt>
                <c:pt idx="568">
                  <c:v>5.8259999999999845</c:v>
                </c:pt>
                <c:pt idx="569">
                  <c:v>5.8219999999999965</c:v>
                </c:pt>
                <c:pt idx="570">
                  <c:v>5.8149999999999826</c:v>
                </c:pt>
                <c:pt idx="571">
                  <c:v>5.8090000000000002</c:v>
                </c:pt>
                <c:pt idx="572">
                  <c:v>5.806</c:v>
                </c:pt>
                <c:pt idx="573">
                  <c:v>5.8</c:v>
                </c:pt>
                <c:pt idx="574">
                  <c:v>5.7919999999999998</c:v>
                </c:pt>
                <c:pt idx="575">
                  <c:v>5.7850000000000001</c:v>
                </c:pt>
                <c:pt idx="576">
                  <c:v>5.7770000000000001</c:v>
                </c:pt>
                <c:pt idx="577">
                  <c:v>5.7709999999999999</c:v>
                </c:pt>
                <c:pt idx="578">
                  <c:v>5.7639999999999985</c:v>
                </c:pt>
                <c:pt idx="579">
                  <c:v>5.758</c:v>
                </c:pt>
                <c:pt idx="580">
                  <c:v>5.7530000000000001</c:v>
                </c:pt>
                <c:pt idx="581">
                  <c:v>5.7489999999999997</c:v>
                </c:pt>
                <c:pt idx="582">
                  <c:v>5.7439999999999998</c:v>
                </c:pt>
                <c:pt idx="583">
                  <c:v>5.7380000000000004</c:v>
                </c:pt>
                <c:pt idx="584">
                  <c:v>5.7350000000000003</c:v>
                </c:pt>
                <c:pt idx="585">
                  <c:v>5.7309999999999999</c:v>
                </c:pt>
                <c:pt idx="586">
                  <c:v>5.7279999999999855</c:v>
                </c:pt>
                <c:pt idx="587">
                  <c:v>5.726</c:v>
                </c:pt>
                <c:pt idx="588">
                  <c:v>5.7210000000000001</c:v>
                </c:pt>
                <c:pt idx="589">
                  <c:v>5.7169999999999996</c:v>
                </c:pt>
                <c:pt idx="590">
                  <c:v>5.7139999999999995</c:v>
                </c:pt>
                <c:pt idx="591">
                  <c:v>5.7119999999999997</c:v>
                </c:pt>
                <c:pt idx="592">
                  <c:v>5.7110000000000003</c:v>
                </c:pt>
                <c:pt idx="593">
                  <c:v>5.7119999999999997</c:v>
                </c:pt>
                <c:pt idx="594">
                  <c:v>5.7110000000000003</c:v>
                </c:pt>
                <c:pt idx="595">
                  <c:v>5.7149999999999945</c:v>
                </c:pt>
                <c:pt idx="596">
                  <c:v>5.718</c:v>
                </c:pt>
                <c:pt idx="597">
                  <c:v>5.7169999999999996</c:v>
                </c:pt>
                <c:pt idx="598">
                  <c:v>5.7169999999999996</c:v>
                </c:pt>
                <c:pt idx="599">
                  <c:v>5.7169999999999996</c:v>
                </c:pt>
                <c:pt idx="600">
                  <c:v>5.7149999999999945</c:v>
                </c:pt>
                <c:pt idx="601">
                  <c:v>5.7130000000000001</c:v>
                </c:pt>
                <c:pt idx="602">
                  <c:v>5.7139999999999995</c:v>
                </c:pt>
                <c:pt idx="603">
                  <c:v>5.7089999999999996</c:v>
                </c:pt>
                <c:pt idx="604">
                  <c:v>5.7069999999999999</c:v>
                </c:pt>
                <c:pt idx="605">
                  <c:v>5.7080000000000002</c:v>
                </c:pt>
              </c:numCache>
            </c:numRef>
          </c:yVal>
          <c:smooth val="1"/>
        </c:ser>
        <c:axId val="162768384"/>
        <c:axId val="162770304"/>
      </c:scatterChart>
      <c:valAx>
        <c:axId val="162768384"/>
        <c:scaling>
          <c:orientation val="minMax"/>
          <c:max val="650"/>
          <c:min val="40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 (ºC)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770304"/>
        <c:crosses val="autoZero"/>
        <c:crossBetween val="midCat"/>
      </c:valAx>
      <c:valAx>
        <c:axId val="1627703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76838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spPr>
            <a:ln w="19050"/>
          </c:spPr>
          <c:marker>
            <c:symbol val="none"/>
          </c:marker>
          <c:xVal>
            <c:numRef>
              <c:f>'HZHV2 TPD Amonio 311008.g51'!$I$1:$I$560</c:f>
              <c:numCache>
                <c:formatCode>General</c:formatCode>
                <c:ptCount val="56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  <c:pt idx="559">
                  <c:v>599</c:v>
                </c:pt>
              </c:numCache>
            </c:numRef>
          </c:xVal>
          <c:yVal>
            <c:numRef>
              <c:f>'HZHV2 TPD Amonio 311008.g51'!$J$1:$J$560</c:f>
              <c:numCache>
                <c:formatCode>General</c:formatCode>
                <c:ptCount val="560"/>
                <c:pt idx="0">
                  <c:v>0.98814999999999997</c:v>
                </c:pt>
                <c:pt idx="1">
                  <c:v>0.98814000000000002</c:v>
                </c:pt>
                <c:pt idx="2">
                  <c:v>0.98814000000000002</c:v>
                </c:pt>
                <c:pt idx="3">
                  <c:v>0.98814000000000002</c:v>
                </c:pt>
                <c:pt idx="4">
                  <c:v>0.98814000000000002</c:v>
                </c:pt>
                <c:pt idx="5">
                  <c:v>0.98814999999999997</c:v>
                </c:pt>
                <c:pt idx="6">
                  <c:v>0.98814999999999997</c:v>
                </c:pt>
                <c:pt idx="7">
                  <c:v>0.98814999999999997</c:v>
                </c:pt>
                <c:pt idx="8">
                  <c:v>0.98814999999999997</c:v>
                </c:pt>
                <c:pt idx="9">
                  <c:v>0.98814000000000002</c:v>
                </c:pt>
                <c:pt idx="10">
                  <c:v>0.98814000000000002</c:v>
                </c:pt>
                <c:pt idx="11">
                  <c:v>0.98814000000000002</c:v>
                </c:pt>
                <c:pt idx="12">
                  <c:v>0.98814000000000002</c:v>
                </c:pt>
                <c:pt idx="13">
                  <c:v>0.98812999999999951</c:v>
                </c:pt>
                <c:pt idx="14">
                  <c:v>0.98814000000000002</c:v>
                </c:pt>
                <c:pt idx="15">
                  <c:v>0.98812999999999951</c:v>
                </c:pt>
                <c:pt idx="16">
                  <c:v>0.98812999999999951</c:v>
                </c:pt>
                <c:pt idx="17">
                  <c:v>0.98812999999999951</c:v>
                </c:pt>
                <c:pt idx="18">
                  <c:v>0.98814000000000002</c:v>
                </c:pt>
                <c:pt idx="19">
                  <c:v>0.98814000000000002</c:v>
                </c:pt>
                <c:pt idx="20">
                  <c:v>0.98812999999999951</c:v>
                </c:pt>
                <c:pt idx="21">
                  <c:v>0.98812999999999951</c:v>
                </c:pt>
                <c:pt idx="22">
                  <c:v>0.98812</c:v>
                </c:pt>
                <c:pt idx="23">
                  <c:v>0.98812</c:v>
                </c:pt>
                <c:pt idx="24">
                  <c:v>0.98810999999999949</c:v>
                </c:pt>
                <c:pt idx="25">
                  <c:v>0.98810999999999949</c:v>
                </c:pt>
                <c:pt idx="26">
                  <c:v>0.98809999999999998</c:v>
                </c:pt>
                <c:pt idx="27">
                  <c:v>0.98809000000000002</c:v>
                </c:pt>
                <c:pt idx="28">
                  <c:v>0.98809000000000002</c:v>
                </c:pt>
                <c:pt idx="29">
                  <c:v>0.98807999999999996</c:v>
                </c:pt>
                <c:pt idx="30">
                  <c:v>0.98807999999999996</c:v>
                </c:pt>
                <c:pt idx="31">
                  <c:v>0.98807</c:v>
                </c:pt>
                <c:pt idx="32">
                  <c:v>0.98807</c:v>
                </c:pt>
                <c:pt idx="33">
                  <c:v>0.98807</c:v>
                </c:pt>
                <c:pt idx="34">
                  <c:v>0.98807</c:v>
                </c:pt>
                <c:pt idx="35">
                  <c:v>0.98807</c:v>
                </c:pt>
                <c:pt idx="36">
                  <c:v>0.98807</c:v>
                </c:pt>
                <c:pt idx="37">
                  <c:v>0.98807</c:v>
                </c:pt>
                <c:pt idx="38">
                  <c:v>0.98807999999999996</c:v>
                </c:pt>
                <c:pt idx="39">
                  <c:v>0.98807999999999996</c:v>
                </c:pt>
                <c:pt idx="40">
                  <c:v>0.98807999999999996</c:v>
                </c:pt>
                <c:pt idx="41">
                  <c:v>0.98807</c:v>
                </c:pt>
                <c:pt idx="42">
                  <c:v>0.98807999999999996</c:v>
                </c:pt>
                <c:pt idx="43">
                  <c:v>0.98807999999999996</c:v>
                </c:pt>
                <c:pt idx="44">
                  <c:v>0.98807999999999996</c:v>
                </c:pt>
                <c:pt idx="45">
                  <c:v>0.98807999999999996</c:v>
                </c:pt>
                <c:pt idx="46">
                  <c:v>0.98809000000000002</c:v>
                </c:pt>
                <c:pt idx="47">
                  <c:v>0.98809000000000002</c:v>
                </c:pt>
                <c:pt idx="48">
                  <c:v>0.98809999999999998</c:v>
                </c:pt>
                <c:pt idx="49">
                  <c:v>0.98810999999999949</c:v>
                </c:pt>
                <c:pt idx="50">
                  <c:v>0.98810999999999949</c:v>
                </c:pt>
                <c:pt idx="51">
                  <c:v>0.98812</c:v>
                </c:pt>
                <c:pt idx="52">
                  <c:v>0.98812</c:v>
                </c:pt>
                <c:pt idx="53">
                  <c:v>0.98812999999999951</c:v>
                </c:pt>
                <c:pt idx="54">
                  <c:v>0.98814000000000002</c:v>
                </c:pt>
                <c:pt idx="55">
                  <c:v>0.98814999999999997</c:v>
                </c:pt>
                <c:pt idx="56">
                  <c:v>0.98815999999999959</c:v>
                </c:pt>
                <c:pt idx="57">
                  <c:v>0.98816999999999244</c:v>
                </c:pt>
                <c:pt idx="58">
                  <c:v>0.9881799999999995</c:v>
                </c:pt>
                <c:pt idx="59">
                  <c:v>0.98819000000000001</c:v>
                </c:pt>
                <c:pt idx="60">
                  <c:v>0.98819999999999997</c:v>
                </c:pt>
                <c:pt idx="61">
                  <c:v>0.98821999999999233</c:v>
                </c:pt>
                <c:pt idx="62">
                  <c:v>0.9882299999999995</c:v>
                </c:pt>
                <c:pt idx="63">
                  <c:v>0.98824000000000001</c:v>
                </c:pt>
                <c:pt idx="64">
                  <c:v>0.98824999999999996</c:v>
                </c:pt>
                <c:pt idx="65">
                  <c:v>0.98826999999999154</c:v>
                </c:pt>
                <c:pt idx="66">
                  <c:v>0.98827999999999949</c:v>
                </c:pt>
                <c:pt idx="67">
                  <c:v>0.98829</c:v>
                </c:pt>
                <c:pt idx="68">
                  <c:v>0.98829999999999996</c:v>
                </c:pt>
                <c:pt idx="69">
                  <c:v>0.98830999999999958</c:v>
                </c:pt>
                <c:pt idx="70">
                  <c:v>0.98831999999999143</c:v>
                </c:pt>
                <c:pt idx="71">
                  <c:v>0.98832999999999949</c:v>
                </c:pt>
                <c:pt idx="72">
                  <c:v>0.98834</c:v>
                </c:pt>
                <c:pt idx="73">
                  <c:v>0.98834999999999951</c:v>
                </c:pt>
                <c:pt idx="74">
                  <c:v>0.98836999999999142</c:v>
                </c:pt>
                <c:pt idx="75">
                  <c:v>0.98837999999999959</c:v>
                </c:pt>
                <c:pt idx="76">
                  <c:v>0.9883999999999995</c:v>
                </c:pt>
                <c:pt idx="77">
                  <c:v>0.98840999999999957</c:v>
                </c:pt>
                <c:pt idx="78">
                  <c:v>0.98842999999999959</c:v>
                </c:pt>
                <c:pt idx="79">
                  <c:v>0.9884499999999995</c:v>
                </c:pt>
                <c:pt idx="80">
                  <c:v>0.98845999999999956</c:v>
                </c:pt>
                <c:pt idx="81">
                  <c:v>0.98846999999999041</c:v>
                </c:pt>
                <c:pt idx="82">
                  <c:v>0.98847999999999958</c:v>
                </c:pt>
                <c:pt idx="83">
                  <c:v>0.98848999999999143</c:v>
                </c:pt>
                <c:pt idx="84">
                  <c:v>0.98849999999999949</c:v>
                </c:pt>
                <c:pt idx="85">
                  <c:v>0.98849999999999949</c:v>
                </c:pt>
                <c:pt idx="86">
                  <c:v>0.98850999999999956</c:v>
                </c:pt>
                <c:pt idx="87">
                  <c:v>0.98852999999999958</c:v>
                </c:pt>
                <c:pt idx="88">
                  <c:v>0.98853999999999143</c:v>
                </c:pt>
                <c:pt idx="89">
                  <c:v>0.98855999999999256</c:v>
                </c:pt>
                <c:pt idx="90">
                  <c:v>0.98856999999999018</c:v>
                </c:pt>
                <c:pt idx="91">
                  <c:v>0.98858999999999142</c:v>
                </c:pt>
                <c:pt idx="92">
                  <c:v>0.98860000000000003</c:v>
                </c:pt>
                <c:pt idx="93">
                  <c:v>0.98860999999999999</c:v>
                </c:pt>
                <c:pt idx="94">
                  <c:v>0.98860999999999999</c:v>
                </c:pt>
                <c:pt idx="95">
                  <c:v>0.98862000000000005</c:v>
                </c:pt>
                <c:pt idx="96">
                  <c:v>0.98863000000000001</c:v>
                </c:pt>
                <c:pt idx="97">
                  <c:v>0.98863999999999996</c:v>
                </c:pt>
                <c:pt idx="98">
                  <c:v>0.98865000000000003</c:v>
                </c:pt>
                <c:pt idx="99">
                  <c:v>0.98865999999999998</c:v>
                </c:pt>
                <c:pt idx="100">
                  <c:v>0.98867000000000005</c:v>
                </c:pt>
                <c:pt idx="101">
                  <c:v>0.98868</c:v>
                </c:pt>
                <c:pt idx="102">
                  <c:v>0.98868999999999996</c:v>
                </c:pt>
                <c:pt idx="103">
                  <c:v>0.98870000000000002</c:v>
                </c:pt>
                <c:pt idx="104">
                  <c:v>0.98870999999999998</c:v>
                </c:pt>
                <c:pt idx="105">
                  <c:v>0.98872000000000004</c:v>
                </c:pt>
                <c:pt idx="106">
                  <c:v>0.98873</c:v>
                </c:pt>
                <c:pt idx="107">
                  <c:v>0.98873999999999951</c:v>
                </c:pt>
                <c:pt idx="108">
                  <c:v>0.98875000000000002</c:v>
                </c:pt>
                <c:pt idx="109">
                  <c:v>0.98875999999999997</c:v>
                </c:pt>
                <c:pt idx="110">
                  <c:v>0.98877000000000004</c:v>
                </c:pt>
                <c:pt idx="111">
                  <c:v>0.98877000000000004</c:v>
                </c:pt>
                <c:pt idx="112">
                  <c:v>0.98877000000000004</c:v>
                </c:pt>
                <c:pt idx="113">
                  <c:v>0.98877999999999999</c:v>
                </c:pt>
                <c:pt idx="114">
                  <c:v>0.98877999999999999</c:v>
                </c:pt>
                <c:pt idx="115">
                  <c:v>0.98877999999999999</c:v>
                </c:pt>
                <c:pt idx="116">
                  <c:v>0.9887899999999995</c:v>
                </c:pt>
                <c:pt idx="117">
                  <c:v>0.9887899999999995</c:v>
                </c:pt>
                <c:pt idx="118">
                  <c:v>0.9887899999999995</c:v>
                </c:pt>
                <c:pt idx="119">
                  <c:v>0.9887899999999995</c:v>
                </c:pt>
                <c:pt idx="120">
                  <c:v>0.9887899999999995</c:v>
                </c:pt>
                <c:pt idx="121">
                  <c:v>0.9887899999999995</c:v>
                </c:pt>
                <c:pt idx="122">
                  <c:v>0.9887899999999995</c:v>
                </c:pt>
                <c:pt idx="123">
                  <c:v>0.9887899999999995</c:v>
                </c:pt>
                <c:pt idx="124">
                  <c:v>0.9887899999999995</c:v>
                </c:pt>
                <c:pt idx="125">
                  <c:v>0.9887899999999995</c:v>
                </c:pt>
                <c:pt idx="126">
                  <c:v>0.9887899999999995</c:v>
                </c:pt>
                <c:pt idx="127">
                  <c:v>0.9887899999999995</c:v>
                </c:pt>
                <c:pt idx="128">
                  <c:v>0.9887899999999995</c:v>
                </c:pt>
                <c:pt idx="129">
                  <c:v>0.98877999999999999</c:v>
                </c:pt>
                <c:pt idx="130">
                  <c:v>0.98877999999999999</c:v>
                </c:pt>
                <c:pt idx="131">
                  <c:v>0.98877999999999999</c:v>
                </c:pt>
                <c:pt idx="132">
                  <c:v>0.98877999999999999</c:v>
                </c:pt>
                <c:pt idx="133">
                  <c:v>0.9887899999999995</c:v>
                </c:pt>
                <c:pt idx="134">
                  <c:v>0.9887899999999995</c:v>
                </c:pt>
                <c:pt idx="135">
                  <c:v>0.9887899999999995</c:v>
                </c:pt>
                <c:pt idx="136">
                  <c:v>0.9887899999999995</c:v>
                </c:pt>
                <c:pt idx="137">
                  <c:v>0.9887899999999995</c:v>
                </c:pt>
                <c:pt idx="138">
                  <c:v>0.9887899999999995</c:v>
                </c:pt>
                <c:pt idx="139">
                  <c:v>0.9887899999999995</c:v>
                </c:pt>
                <c:pt idx="140">
                  <c:v>0.9887899999999995</c:v>
                </c:pt>
                <c:pt idx="141">
                  <c:v>0.9887899999999995</c:v>
                </c:pt>
                <c:pt idx="142">
                  <c:v>0.9887899999999995</c:v>
                </c:pt>
                <c:pt idx="143">
                  <c:v>0.9887899999999995</c:v>
                </c:pt>
                <c:pt idx="144">
                  <c:v>0.98880000000000001</c:v>
                </c:pt>
                <c:pt idx="145">
                  <c:v>0.98880000000000001</c:v>
                </c:pt>
                <c:pt idx="146">
                  <c:v>0.98880999999999997</c:v>
                </c:pt>
                <c:pt idx="147">
                  <c:v>0.98880999999999997</c:v>
                </c:pt>
                <c:pt idx="148">
                  <c:v>0.98882000000000003</c:v>
                </c:pt>
                <c:pt idx="149">
                  <c:v>0.98882000000000003</c:v>
                </c:pt>
                <c:pt idx="150">
                  <c:v>0.98882999999999999</c:v>
                </c:pt>
                <c:pt idx="151">
                  <c:v>0.98882999999999999</c:v>
                </c:pt>
                <c:pt idx="152">
                  <c:v>0.98884000000000005</c:v>
                </c:pt>
                <c:pt idx="153">
                  <c:v>0.98884000000000005</c:v>
                </c:pt>
                <c:pt idx="154">
                  <c:v>0.98884000000000005</c:v>
                </c:pt>
                <c:pt idx="155">
                  <c:v>0.98884000000000005</c:v>
                </c:pt>
                <c:pt idx="156">
                  <c:v>0.98882999999999999</c:v>
                </c:pt>
                <c:pt idx="157">
                  <c:v>0.98882999999999999</c:v>
                </c:pt>
                <c:pt idx="158">
                  <c:v>0.98882999999999999</c:v>
                </c:pt>
                <c:pt idx="159">
                  <c:v>0.98882000000000003</c:v>
                </c:pt>
                <c:pt idx="160">
                  <c:v>0.98882000000000003</c:v>
                </c:pt>
                <c:pt idx="161">
                  <c:v>0.98882000000000003</c:v>
                </c:pt>
                <c:pt idx="162">
                  <c:v>0.98882000000000003</c:v>
                </c:pt>
                <c:pt idx="163">
                  <c:v>0.98882999999999999</c:v>
                </c:pt>
                <c:pt idx="164">
                  <c:v>0.98884000000000005</c:v>
                </c:pt>
                <c:pt idx="165">
                  <c:v>0.98884000000000005</c:v>
                </c:pt>
                <c:pt idx="166">
                  <c:v>0.98885000000000001</c:v>
                </c:pt>
                <c:pt idx="167">
                  <c:v>0.98885000000000001</c:v>
                </c:pt>
                <c:pt idx="168">
                  <c:v>0.98885000000000001</c:v>
                </c:pt>
                <c:pt idx="169">
                  <c:v>0.98885000000000001</c:v>
                </c:pt>
                <c:pt idx="170">
                  <c:v>0.98885000000000001</c:v>
                </c:pt>
                <c:pt idx="171">
                  <c:v>0.98884000000000005</c:v>
                </c:pt>
                <c:pt idx="172">
                  <c:v>0.98884000000000005</c:v>
                </c:pt>
                <c:pt idx="173">
                  <c:v>0.98882999999999999</c:v>
                </c:pt>
                <c:pt idx="174">
                  <c:v>0.98882000000000003</c:v>
                </c:pt>
                <c:pt idx="175">
                  <c:v>0.98882000000000003</c:v>
                </c:pt>
                <c:pt idx="176">
                  <c:v>0.98880999999999997</c:v>
                </c:pt>
                <c:pt idx="177">
                  <c:v>0.98880999999999997</c:v>
                </c:pt>
                <c:pt idx="178">
                  <c:v>0.98880999999999997</c:v>
                </c:pt>
                <c:pt idx="179">
                  <c:v>0.98880000000000001</c:v>
                </c:pt>
                <c:pt idx="180">
                  <c:v>0.98880999999999997</c:v>
                </c:pt>
                <c:pt idx="181">
                  <c:v>0.98880999999999997</c:v>
                </c:pt>
                <c:pt idx="182">
                  <c:v>0.98882000000000003</c:v>
                </c:pt>
                <c:pt idx="183">
                  <c:v>0.98882000000000003</c:v>
                </c:pt>
                <c:pt idx="184">
                  <c:v>0.98882000000000003</c:v>
                </c:pt>
                <c:pt idx="185">
                  <c:v>0.98882999999999999</c:v>
                </c:pt>
                <c:pt idx="186">
                  <c:v>0.98882999999999999</c:v>
                </c:pt>
                <c:pt idx="187">
                  <c:v>0.98882999999999999</c:v>
                </c:pt>
                <c:pt idx="188">
                  <c:v>0.98882000000000003</c:v>
                </c:pt>
                <c:pt idx="189">
                  <c:v>0.98882000000000003</c:v>
                </c:pt>
                <c:pt idx="190">
                  <c:v>0.98880999999999997</c:v>
                </c:pt>
                <c:pt idx="191">
                  <c:v>0.98880999999999997</c:v>
                </c:pt>
                <c:pt idx="192">
                  <c:v>0.98880999999999997</c:v>
                </c:pt>
                <c:pt idx="193">
                  <c:v>0.98880999999999997</c:v>
                </c:pt>
                <c:pt idx="194">
                  <c:v>0.98880999999999997</c:v>
                </c:pt>
                <c:pt idx="195">
                  <c:v>0.98880000000000001</c:v>
                </c:pt>
                <c:pt idx="196">
                  <c:v>0.98880000000000001</c:v>
                </c:pt>
                <c:pt idx="197">
                  <c:v>0.98880000000000001</c:v>
                </c:pt>
                <c:pt idx="198">
                  <c:v>0.9887899999999995</c:v>
                </c:pt>
                <c:pt idx="199">
                  <c:v>0.98877999999999999</c:v>
                </c:pt>
                <c:pt idx="200">
                  <c:v>0.98877999999999999</c:v>
                </c:pt>
                <c:pt idx="201">
                  <c:v>0.98877999999999999</c:v>
                </c:pt>
                <c:pt idx="202">
                  <c:v>0.98877000000000004</c:v>
                </c:pt>
                <c:pt idx="203">
                  <c:v>0.98877000000000004</c:v>
                </c:pt>
                <c:pt idx="204">
                  <c:v>0.98877000000000004</c:v>
                </c:pt>
                <c:pt idx="205">
                  <c:v>0.98877000000000004</c:v>
                </c:pt>
                <c:pt idx="206">
                  <c:v>0.98877000000000004</c:v>
                </c:pt>
                <c:pt idx="207">
                  <c:v>0.98877000000000004</c:v>
                </c:pt>
                <c:pt idx="208">
                  <c:v>0.98875999999999997</c:v>
                </c:pt>
                <c:pt idx="209">
                  <c:v>0.98875999999999997</c:v>
                </c:pt>
                <c:pt idx="210">
                  <c:v>0.98875000000000002</c:v>
                </c:pt>
                <c:pt idx="211">
                  <c:v>0.98875000000000002</c:v>
                </c:pt>
                <c:pt idx="212">
                  <c:v>0.98873</c:v>
                </c:pt>
                <c:pt idx="213">
                  <c:v>0.98873</c:v>
                </c:pt>
                <c:pt idx="214">
                  <c:v>0.98870999999999998</c:v>
                </c:pt>
                <c:pt idx="215">
                  <c:v>0.98870999999999998</c:v>
                </c:pt>
                <c:pt idx="216">
                  <c:v>0.98870000000000002</c:v>
                </c:pt>
                <c:pt idx="217">
                  <c:v>0.98868999999999996</c:v>
                </c:pt>
                <c:pt idx="218">
                  <c:v>0.98868</c:v>
                </c:pt>
                <c:pt idx="219">
                  <c:v>0.98868</c:v>
                </c:pt>
                <c:pt idx="220">
                  <c:v>0.98867000000000005</c:v>
                </c:pt>
                <c:pt idx="221">
                  <c:v>0.98867000000000005</c:v>
                </c:pt>
                <c:pt idx="222">
                  <c:v>0.98867000000000005</c:v>
                </c:pt>
                <c:pt idx="223">
                  <c:v>0.98865999999999998</c:v>
                </c:pt>
                <c:pt idx="224">
                  <c:v>0.98865999999999998</c:v>
                </c:pt>
                <c:pt idx="225">
                  <c:v>0.98865999999999998</c:v>
                </c:pt>
                <c:pt idx="226">
                  <c:v>0.98865999999999998</c:v>
                </c:pt>
                <c:pt idx="227">
                  <c:v>0.98863999999999996</c:v>
                </c:pt>
                <c:pt idx="228">
                  <c:v>0.98865000000000003</c:v>
                </c:pt>
                <c:pt idx="229">
                  <c:v>0.98863999999999996</c:v>
                </c:pt>
                <c:pt idx="230">
                  <c:v>0.98863000000000001</c:v>
                </c:pt>
                <c:pt idx="231">
                  <c:v>0.98863000000000001</c:v>
                </c:pt>
                <c:pt idx="232">
                  <c:v>0.98862000000000005</c:v>
                </c:pt>
                <c:pt idx="233">
                  <c:v>0.98860999999999999</c:v>
                </c:pt>
                <c:pt idx="234">
                  <c:v>0.98860999999999999</c:v>
                </c:pt>
                <c:pt idx="235">
                  <c:v>0.98860000000000003</c:v>
                </c:pt>
                <c:pt idx="236">
                  <c:v>0.98860000000000003</c:v>
                </c:pt>
                <c:pt idx="237">
                  <c:v>0.98860000000000003</c:v>
                </c:pt>
                <c:pt idx="238">
                  <c:v>0.98858999999999142</c:v>
                </c:pt>
                <c:pt idx="239">
                  <c:v>0.98858999999999142</c:v>
                </c:pt>
                <c:pt idx="240">
                  <c:v>0.98858999999999142</c:v>
                </c:pt>
                <c:pt idx="241">
                  <c:v>0.98858999999999142</c:v>
                </c:pt>
                <c:pt idx="242">
                  <c:v>0.98858999999999142</c:v>
                </c:pt>
                <c:pt idx="243">
                  <c:v>0.98858999999999142</c:v>
                </c:pt>
                <c:pt idx="244">
                  <c:v>0.98858999999999142</c:v>
                </c:pt>
                <c:pt idx="245">
                  <c:v>0.98857999999999957</c:v>
                </c:pt>
                <c:pt idx="246">
                  <c:v>0.98856999999999018</c:v>
                </c:pt>
                <c:pt idx="247">
                  <c:v>0.98856999999999018</c:v>
                </c:pt>
                <c:pt idx="248">
                  <c:v>0.98856999999999018</c:v>
                </c:pt>
                <c:pt idx="249">
                  <c:v>0.98855999999999256</c:v>
                </c:pt>
                <c:pt idx="250">
                  <c:v>0.98855999999999256</c:v>
                </c:pt>
                <c:pt idx="251">
                  <c:v>0.98854999999999948</c:v>
                </c:pt>
                <c:pt idx="252">
                  <c:v>0.98853999999999143</c:v>
                </c:pt>
                <c:pt idx="253">
                  <c:v>0.98853999999999143</c:v>
                </c:pt>
                <c:pt idx="254">
                  <c:v>0.98852999999999958</c:v>
                </c:pt>
                <c:pt idx="255">
                  <c:v>0.98852999999999958</c:v>
                </c:pt>
                <c:pt idx="256">
                  <c:v>0.98852999999999958</c:v>
                </c:pt>
                <c:pt idx="257">
                  <c:v>0.98852999999999958</c:v>
                </c:pt>
                <c:pt idx="258">
                  <c:v>0.98852999999999958</c:v>
                </c:pt>
                <c:pt idx="259">
                  <c:v>0.98851999999999018</c:v>
                </c:pt>
                <c:pt idx="260">
                  <c:v>0.98850999999999956</c:v>
                </c:pt>
                <c:pt idx="261">
                  <c:v>0.98850999999999956</c:v>
                </c:pt>
                <c:pt idx="262">
                  <c:v>0.98850999999999956</c:v>
                </c:pt>
                <c:pt idx="263">
                  <c:v>0.98850999999999956</c:v>
                </c:pt>
                <c:pt idx="264">
                  <c:v>0.98850999999999956</c:v>
                </c:pt>
                <c:pt idx="265">
                  <c:v>0.98849999999999949</c:v>
                </c:pt>
                <c:pt idx="266">
                  <c:v>0.98849999999999949</c:v>
                </c:pt>
                <c:pt idx="267">
                  <c:v>0.98849999999999949</c:v>
                </c:pt>
                <c:pt idx="268">
                  <c:v>0.98849999999999949</c:v>
                </c:pt>
                <c:pt idx="269">
                  <c:v>0.98849999999999949</c:v>
                </c:pt>
                <c:pt idx="270">
                  <c:v>0.98849999999999949</c:v>
                </c:pt>
                <c:pt idx="271">
                  <c:v>0.98849999999999949</c:v>
                </c:pt>
                <c:pt idx="272">
                  <c:v>0.98849999999999949</c:v>
                </c:pt>
                <c:pt idx="273">
                  <c:v>0.98849999999999949</c:v>
                </c:pt>
                <c:pt idx="274">
                  <c:v>0.98849999999999949</c:v>
                </c:pt>
                <c:pt idx="275">
                  <c:v>0.98849999999999949</c:v>
                </c:pt>
                <c:pt idx="276">
                  <c:v>0.98849999999999949</c:v>
                </c:pt>
                <c:pt idx="277">
                  <c:v>0.98849999999999949</c:v>
                </c:pt>
                <c:pt idx="278">
                  <c:v>0.98849999999999949</c:v>
                </c:pt>
                <c:pt idx="279">
                  <c:v>0.98850999999999956</c:v>
                </c:pt>
                <c:pt idx="280">
                  <c:v>0.98849999999999949</c:v>
                </c:pt>
                <c:pt idx="281">
                  <c:v>0.98850999999999956</c:v>
                </c:pt>
                <c:pt idx="282">
                  <c:v>0.98849999999999949</c:v>
                </c:pt>
                <c:pt idx="283">
                  <c:v>0.98849999999999949</c:v>
                </c:pt>
                <c:pt idx="284">
                  <c:v>0.98849999999999949</c:v>
                </c:pt>
                <c:pt idx="285">
                  <c:v>0.98849999999999949</c:v>
                </c:pt>
                <c:pt idx="286">
                  <c:v>0.98848999999999143</c:v>
                </c:pt>
                <c:pt idx="287">
                  <c:v>0.98847999999999958</c:v>
                </c:pt>
                <c:pt idx="288">
                  <c:v>0.98848999999999143</c:v>
                </c:pt>
                <c:pt idx="289">
                  <c:v>0.98848999999999143</c:v>
                </c:pt>
                <c:pt idx="290">
                  <c:v>0.98848999999999143</c:v>
                </c:pt>
                <c:pt idx="291">
                  <c:v>0.98848999999999143</c:v>
                </c:pt>
                <c:pt idx="292">
                  <c:v>0.98849999999999949</c:v>
                </c:pt>
                <c:pt idx="293">
                  <c:v>0.98849999999999949</c:v>
                </c:pt>
                <c:pt idx="294">
                  <c:v>0.98849999999999949</c:v>
                </c:pt>
                <c:pt idx="295">
                  <c:v>0.98849999999999949</c:v>
                </c:pt>
                <c:pt idx="296">
                  <c:v>0.98849999999999949</c:v>
                </c:pt>
                <c:pt idx="297">
                  <c:v>0.98849999999999949</c:v>
                </c:pt>
                <c:pt idx="298">
                  <c:v>0.98850999999999956</c:v>
                </c:pt>
                <c:pt idx="299">
                  <c:v>0.98849999999999949</c:v>
                </c:pt>
                <c:pt idx="300">
                  <c:v>0.98849999999999949</c:v>
                </c:pt>
                <c:pt idx="301">
                  <c:v>0.98849999999999949</c:v>
                </c:pt>
                <c:pt idx="302">
                  <c:v>0.98849999999999949</c:v>
                </c:pt>
                <c:pt idx="303">
                  <c:v>0.98849999999999949</c:v>
                </c:pt>
                <c:pt idx="304">
                  <c:v>0.98849999999999949</c:v>
                </c:pt>
                <c:pt idx="305">
                  <c:v>0.98849999999999949</c:v>
                </c:pt>
                <c:pt idx="306">
                  <c:v>0.98849999999999949</c:v>
                </c:pt>
                <c:pt idx="307">
                  <c:v>0.98849999999999949</c:v>
                </c:pt>
                <c:pt idx="308">
                  <c:v>0.98849999999999949</c:v>
                </c:pt>
                <c:pt idx="309">
                  <c:v>0.98849999999999949</c:v>
                </c:pt>
                <c:pt idx="310">
                  <c:v>0.98849999999999949</c:v>
                </c:pt>
                <c:pt idx="311">
                  <c:v>0.98849999999999949</c:v>
                </c:pt>
                <c:pt idx="312">
                  <c:v>0.98849999999999949</c:v>
                </c:pt>
                <c:pt idx="313">
                  <c:v>0.98849999999999949</c:v>
                </c:pt>
                <c:pt idx="314">
                  <c:v>0.98850999999999956</c:v>
                </c:pt>
                <c:pt idx="315">
                  <c:v>0.98850999999999956</c:v>
                </c:pt>
                <c:pt idx="316">
                  <c:v>0.98850999999999956</c:v>
                </c:pt>
                <c:pt idx="317">
                  <c:v>0.98851999999999018</c:v>
                </c:pt>
                <c:pt idx="318">
                  <c:v>0.98850999999999956</c:v>
                </c:pt>
                <c:pt idx="319">
                  <c:v>0.98850999999999956</c:v>
                </c:pt>
                <c:pt idx="320">
                  <c:v>0.98850999999999956</c:v>
                </c:pt>
                <c:pt idx="321">
                  <c:v>0.98850999999999956</c:v>
                </c:pt>
                <c:pt idx="322">
                  <c:v>0.98850999999999956</c:v>
                </c:pt>
                <c:pt idx="323">
                  <c:v>0.98850999999999956</c:v>
                </c:pt>
                <c:pt idx="324">
                  <c:v>0.98850999999999956</c:v>
                </c:pt>
                <c:pt idx="325">
                  <c:v>0.98849999999999949</c:v>
                </c:pt>
                <c:pt idx="326">
                  <c:v>0.98850999999999956</c:v>
                </c:pt>
                <c:pt idx="327">
                  <c:v>0.98849999999999949</c:v>
                </c:pt>
                <c:pt idx="328">
                  <c:v>0.98850999999999956</c:v>
                </c:pt>
                <c:pt idx="329">
                  <c:v>0.98850999999999956</c:v>
                </c:pt>
                <c:pt idx="330">
                  <c:v>0.98851999999999018</c:v>
                </c:pt>
                <c:pt idx="331">
                  <c:v>0.98851999999999018</c:v>
                </c:pt>
                <c:pt idx="332">
                  <c:v>0.98851999999999018</c:v>
                </c:pt>
                <c:pt idx="333">
                  <c:v>0.98852999999999958</c:v>
                </c:pt>
                <c:pt idx="334">
                  <c:v>0.98851999999999018</c:v>
                </c:pt>
                <c:pt idx="335">
                  <c:v>0.98851999999999018</c:v>
                </c:pt>
                <c:pt idx="336">
                  <c:v>0.98852999999999958</c:v>
                </c:pt>
                <c:pt idx="337">
                  <c:v>0.98852999999999958</c:v>
                </c:pt>
                <c:pt idx="338">
                  <c:v>0.98853999999999143</c:v>
                </c:pt>
                <c:pt idx="339">
                  <c:v>0.98853999999999143</c:v>
                </c:pt>
                <c:pt idx="340">
                  <c:v>0.98854999999999948</c:v>
                </c:pt>
                <c:pt idx="341">
                  <c:v>0.98854999999999948</c:v>
                </c:pt>
                <c:pt idx="342">
                  <c:v>0.98854999999999948</c:v>
                </c:pt>
                <c:pt idx="343">
                  <c:v>0.98854999999999948</c:v>
                </c:pt>
                <c:pt idx="344">
                  <c:v>0.98853999999999143</c:v>
                </c:pt>
                <c:pt idx="345">
                  <c:v>0.98853999999999143</c:v>
                </c:pt>
                <c:pt idx="346">
                  <c:v>0.98853999999999143</c:v>
                </c:pt>
                <c:pt idx="347">
                  <c:v>0.98853999999999143</c:v>
                </c:pt>
                <c:pt idx="348">
                  <c:v>0.98853999999999143</c:v>
                </c:pt>
                <c:pt idx="349">
                  <c:v>0.98853999999999143</c:v>
                </c:pt>
                <c:pt idx="350">
                  <c:v>0.98854999999999948</c:v>
                </c:pt>
                <c:pt idx="351">
                  <c:v>0.98854999999999948</c:v>
                </c:pt>
                <c:pt idx="352">
                  <c:v>0.98854999999999948</c:v>
                </c:pt>
                <c:pt idx="353">
                  <c:v>0.98855999999999256</c:v>
                </c:pt>
                <c:pt idx="354">
                  <c:v>0.98855999999999256</c:v>
                </c:pt>
                <c:pt idx="355">
                  <c:v>0.98855999999999256</c:v>
                </c:pt>
                <c:pt idx="356">
                  <c:v>0.98855999999999256</c:v>
                </c:pt>
                <c:pt idx="357">
                  <c:v>0.98854999999999948</c:v>
                </c:pt>
                <c:pt idx="358">
                  <c:v>0.98854999999999948</c:v>
                </c:pt>
                <c:pt idx="359">
                  <c:v>0.98855999999999256</c:v>
                </c:pt>
                <c:pt idx="360">
                  <c:v>0.98854999999999948</c:v>
                </c:pt>
                <c:pt idx="361">
                  <c:v>0.98854999999999948</c:v>
                </c:pt>
                <c:pt idx="362">
                  <c:v>0.98854999999999948</c:v>
                </c:pt>
                <c:pt idx="363">
                  <c:v>0.98854999999999948</c:v>
                </c:pt>
                <c:pt idx="364">
                  <c:v>0.98855999999999256</c:v>
                </c:pt>
                <c:pt idx="365">
                  <c:v>0.98855999999999256</c:v>
                </c:pt>
                <c:pt idx="366">
                  <c:v>0.98855999999999256</c:v>
                </c:pt>
                <c:pt idx="367">
                  <c:v>0.98856999999999018</c:v>
                </c:pt>
                <c:pt idx="368">
                  <c:v>0.98856999999999018</c:v>
                </c:pt>
                <c:pt idx="369">
                  <c:v>0.98856999999999018</c:v>
                </c:pt>
                <c:pt idx="370">
                  <c:v>0.98856999999999018</c:v>
                </c:pt>
                <c:pt idx="371">
                  <c:v>0.98857999999999957</c:v>
                </c:pt>
                <c:pt idx="372">
                  <c:v>0.98856999999999018</c:v>
                </c:pt>
                <c:pt idx="373">
                  <c:v>0.98857999999999957</c:v>
                </c:pt>
                <c:pt idx="374">
                  <c:v>0.98856999999999018</c:v>
                </c:pt>
                <c:pt idx="375">
                  <c:v>0.98857999999999957</c:v>
                </c:pt>
                <c:pt idx="376">
                  <c:v>0.98856999999999018</c:v>
                </c:pt>
                <c:pt idx="377">
                  <c:v>0.98856999999999018</c:v>
                </c:pt>
                <c:pt idx="378">
                  <c:v>0.98856999999999018</c:v>
                </c:pt>
                <c:pt idx="379">
                  <c:v>0.98856999999999018</c:v>
                </c:pt>
                <c:pt idx="380">
                  <c:v>0.98856999999999018</c:v>
                </c:pt>
                <c:pt idx="381">
                  <c:v>0.98857999999999957</c:v>
                </c:pt>
                <c:pt idx="382">
                  <c:v>0.98857999999999957</c:v>
                </c:pt>
                <c:pt idx="383">
                  <c:v>0.98857999999999957</c:v>
                </c:pt>
                <c:pt idx="384">
                  <c:v>0.98857999999999957</c:v>
                </c:pt>
                <c:pt idx="385">
                  <c:v>0.98858999999999142</c:v>
                </c:pt>
                <c:pt idx="386">
                  <c:v>0.98858999999999142</c:v>
                </c:pt>
                <c:pt idx="387">
                  <c:v>0.98860000000000003</c:v>
                </c:pt>
                <c:pt idx="388">
                  <c:v>0.98860000000000003</c:v>
                </c:pt>
                <c:pt idx="389">
                  <c:v>0.98860000000000003</c:v>
                </c:pt>
                <c:pt idx="390">
                  <c:v>0.98860999999999999</c:v>
                </c:pt>
                <c:pt idx="391">
                  <c:v>0.98862000000000005</c:v>
                </c:pt>
                <c:pt idx="392">
                  <c:v>0.98862000000000005</c:v>
                </c:pt>
                <c:pt idx="393">
                  <c:v>0.98863000000000001</c:v>
                </c:pt>
                <c:pt idx="394">
                  <c:v>0.98862000000000005</c:v>
                </c:pt>
                <c:pt idx="395">
                  <c:v>0.98862000000000005</c:v>
                </c:pt>
                <c:pt idx="396">
                  <c:v>0.98862000000000005</c:v>
                </c:pt>
                <c:pt idx="397">
                  <c:v>0.98862000000000005</c:v>
                </c:pt>
                <c:pt idx="398">
                  <c:v>0.98860999999999999</c:v>
                </c:pt>
                <c:pt idx="399">
                  <c:v>0.98860999999999999</c:v>
                </c:pt>
                <c:pt idx="400">
                  <c:v>0.98860000000000003</c:v>
                </c:pt>
                <c:pt idx="401">
                  <c:v>0.98860000000000003</c:v>
                </c:pt>
                <c:pt idx="402">
                  <c:v>0.98860000000000003</c:v>
                </c:pt>
                <c:pt idx="403">
                  <c:v>0.98860000000000003</c:v>
                </c:pt>
                <c:pt idx="404">
                  <c:v>0.98860000000000003</c:v>
                </c:pt>
                <c:pt idx="405">
                  <c:v>0.98860000000000003</c:v>
                </c:pt>
                <c:pt idx="406">
                  <c:v>0.98860999999999999</c:v>
                </c:pt>
                <c:pt idx="407">
                  <c:v>0.98860000000000003</c:v>
                </c:pt>
                <c:pt idx="408">
                  <c:v>0.98860999999999999</c:v>
                </c:pt>
                <c:pt idx="409">
                  <c:v>0.98860000000000003</c:v>
                </c:pt>
                <c:pt idx="410">
                  <c:v>0.98860000000000003</c:v>
                </c:pt>
                <c:pt idx="411">
                  <c:v>0.98860000000000003</c:v>
                </c:pt>
                <c:pt idx="412">
                  <c:v>0.98860000000000003</c:v>
                </c:pt>
                <c:pt idx="413">
                  <c:v>0.98860000000000003</c:v>
                </c:pt>
                <c:pt idx="414">
                  <c:v>0.98860000000000003</c:v>
                </c:pt>
                <c:pt idx="415">
                  <c:v>0.98860000000000003</c:v>
                </c:pt>
                <c:pt idx="416">
                  <c:v>0.98860000000000003</c:v>
                </c:pt>
                <c:pt idx="417">
                  <c:v>0.98860000000000003</c:v>
                </c:pt>
                <c:pt idx="418">
                  <c:v>0.98860000000000003</c:v>
                </c:pt>
                <c:pt idx="419">
                  <c:v>0.98860000000000003</c:v>
                </c:pt>
                <c:pt idx="420">
                  <c:v>0.98860000000000003</c:v>
                </c:pt>
                <c:pt idx="421">
                  <c:v>0.98860000000000003</c:v>
                </c:pt>
                <c:pt idx="422">
                  <c:v>0.98860000000000003</c:v>
                </c:pt>
                <c:pt idx="423">
                  <c:v>0.98860000000000003</c:v>
                </c:pt>
                <c:pt idx="424">
                  <c:v>0.98862000000000005</c:v>
                </c:pt>
                <c:pt idx="425">
                  <c:v>0.98862000000000005</c:v>
                </c:pt>
                <c:pt idx="426">
                  <c:v>0.98860999999999999</c:v>
                </c:pt>
                <c:pt idx="427">
                  <c:v>0.98860999999999999</c:v>
                </c:pt>
                <c:pt idx="428">
                  <c:v>0.98860000000000003</c:v>
                </c:pt>
                <c:pt idx="429">
                  <c:v>0.98860000000000003</c:v>
                </c:pt>
                <c:pt idx="430">
                  <c:v>0.98860000000000003</c:v>
                </c:pt>
                <c:pt idx="431">
                  <c:v>0.98858999999999142</c:v>
                </c:pt>
                <c:pt idx="432">
                  <c:v>0.98858999999999142</c:v>
                </c:pt>
                <c:pt idx="433">
                  <c:v>0.98858999999999142</c:v>
                </c:pt>
                <c:pt idx="434">
                  <c:v>0.98857999999999957</c:v>
                </c:pt>
                <c:pt idx="435">
                  <c:v>0.98857999999999957</c:v>
                </c:pt>
                <c:pt idx="436">
                  <c:v>0.98856999999999018</c:v>
                </c:pt>
                <c:pt idx="437">
                  <c:v>0.98857999999999957</c:v>
                </c:pt>
                <c:pt idx="438">
                  <c:v>0.98856999999999018</c:v>
                </c:pt>
                <c:pt idx="439">
                  <c:v>0.98857999999999957</c:v>
                </c:pt>
                <c:pt idx="440">
                  <c:v>0.98857999999999957</c:v>
                </c:pt>
                <c:pt idx="441">
                  <c:v>0.98857999999999957</c:v>
                </c:pt>
                <c:pt idx="442">
                  <c:v>0.98858999999999142</c:v>
                </c:pt>
                <c:pt idx="443">
                  <c:v>0.98858999999999142</c:v>
                </c:pt>
                <c:pt idx="444">
                  <c:v>0.98858999999999142</c:v>
                </c:pt>
                <c:pt idx="445">
                  <c:v>0.98858999999999142</c:v>
                </c:pt>
                <c:pt idx="446">
                  <c:v>0.98858999999999142</c:v>
                </c:pt>
                <c:pt idx="447">
                  <c:v>0.98856999999999018</c:v>
                </c:pt>
                <c:pt idx="448">
                  <c:v>0.98856999999999018</c:v>
                </c:pt>
                <c:pt idx="449">
                  <c:v>0.98855999999999256</c:v>
                </c:pt>
                <c:pt idx="450">
                  <c:v>0.98854999999999948</c:v>
                </c:pt>
                <c:pt idx="451">
                  <c:v>0.98854999999999948</c:v>
                </c:pt>
                <c:pt idx="452">
                  <c:v>0.98854999999999948</c:v>
                </c:pt>
                <c:pt idx="453">
                  <c:v>0.98853999999999143</c:v>
                </c:pt>
                <c:pt idx="454">
                  <c:v>0.98853999999999143</c:v>
                </c:pt>
                <c:pt idx="455">
                  <c:v>0.98853999999999143</c:v>
                </c:pt>
                <c:pt idx="456">
                  <c:v>0.98853999999999143</c:v>
                </c:pt>
                <c:pt idx="457">
                  <c:v>0.98853999999999143</c:v>
                </c:pt>
                <c:pt idx="458">
                  <c:v>0.98853999999999143</c:v>
                </c:pt>
                <c:pt idx="459">
                  <c:v>0.98853999999999143</c:v>
                </c:pt>
                <c:pt idx="460">
                  <c:v>0.98853999999999143</c:v>
                </c:pt>
                <c:pt idx="461">
                  <c:v>0.98853999999999143</c:v>
                </c:pt>
                <c:pt idx="462">
                  <c:v>0.98853999999999143</c:v>
                </c:pt>
                <c:pt idx="463">
                  <c:v>0.98852999999999958</c:v>
                </c:pt>
                <c:pt idx="464">
                  <c:v>0.98852999999999958</c:v>
                </c:pt>
                <c:pt idx="465">
                  <c:v>0.98851999999999018</c:v>
                </c:pt>
                <c:pt idx="466">
                  <c:v>0.98850999999999956</c:v>
                </c:pt>
                <c:pt idx="467">
                  <c:v>0.98850999999999956</c:v>
                </c:pt>
                <c:pt idx="468">
                  <c:v>0.98850999999999956</c:v>
                </c:pt>
                <c:pt idx="469">
                  <c:v>0.98849999999999949</c:v>
                </c:pt>
                <c:pt idx="470">
                  <c:v>0.98849999999999949</c:v>
                </c:pt>
                <c:pt idx="471">
                  <c:v>0.98848999999999143</c:v>
                </c:pt>
                <c:pt idx="472">
                  <c:v>0.98848999999999143</c:v>
                </c:pt>
                <c:pt idx="473">
                  <c:v>0.98847999999999958</c:v>
                </c:pt>
                <c:pt idx="474">
                  <c:v>0.98848999999999143</c:v>
                </c:pt>
                <c:pt idx="475">
                  <c:v>0.98847999999999958</c:v>
                </c:pt>
                <c:pt idx="476">
                  <c:v>0.98847999999999958</c:v>
                </c:pt>
                <c:pt idx="477">
                  <c:v>0.98847999999999958</c:v>
                </c:pt>
                <c:pt idx="478">
                  <c:v>0.98847999999999958</c:v>
                </c:pt>
                <c:pt idx="479">
                  <c:v>0.98847999999999958</c:v>
                </c:pt>
                <c:pt idx="480">
                  <c:v>0.98846999999999041</c:v>
                </c:pt>
                <c:pt idx="481">
                  <c:v>0.98846999999999041</c:v>
                </c:pt>
                <c:pt idx="482">
                  <c:v>0.98845999999999956</c:v>
                </c:pt>
                <c:pt idx="483">
                  <c:v>0.98845999999999956</c:v>
                </c:pt>
                <c:pt idx="484">
                  <c:v>0.98846999999999041</c:v>
                </c:pt>
                <c:pt idx="485">
                  <c:v>0.98845999999999956</c:v>
                </c:pt>
                <c:pt idx="486">
                  <c:v>0.98845999999999956</c:v>
                </c:pt>
                <c:pt idx="487">
                  <c:v>0.98846999999999041</c:v>
                </c:pt>
                <c:pt idx="488">
                  <c:v>0.98848999999999143</c:v>
                </c:pt>
                <c:pt idx="489">
                  <c:v>0.98848999999999143</c:v>
                </c:pt>
                <c:pt idx="490">
                  <c:v>0.98848999999999143</c:v>
                </c:pt>
                <c:pt idx="491">
                  <c:v>0.98848999999999143</c:v>
                </c:pt>
                <c:pt idx="492">
                  <c:v>0.98849999999999949</c:v>
                </c:pt>
                <c:pt idx="493">
                  <c:v>0.98847999999999958</c:v>
                </c:pt>
                <c:pt idx="494">
                  <c:v>0.98847999999999958</c:v>
                </c:pt>
                <c:pt idx="495">
                  <c:v>0.98846999999999041</c:v>
                </c:pt>
                <c:pt idx="496">
                  <c:v>0.98847999999999958</c:v>
                </c:pt>
                <c:pt idx="497">
                  <c:v>0.98846999999999041</c:v>
                </c:pt>
                <c:pt idx="498">
                  <c:v>0.98846999999999041</c:v>
                </c:pt>
                <c:pt idx="499">
                  <c:v>0.98846999999999041</c:v>
                </c:pt>
                <c:pt idx="500">
                  <c:v>0.98845999999999956</c:v>
                </c:pt>
                <c:pt idx="501">
                  <c:v>0.9884499999999995</c:v>
                </c:pt>
                <c:pt idx="502">
                  <c:v>0.9884499999999995</c:v>
                </c:pt>
                <c:pt idx="503">
                  <c:v>0.9884499999999995</c:v>
                </c:pt>
                <c:pt idx="504">
                  <c:v>0.98843999999999199</c:v>
                </c:pt>
                <c:pt idx="505">
                  <c:v>0.98843999999999199</c:v>
                </c:pt>
                <c:pt idx="506">
                  <c:v>0.98843999999999199</c:v>
                </c:pt>
                <c:pt idx="507">
                  <c:v>0.98843999999999199</c:v>
                </c:pt>
                <c:pt idx="508">
                  <c:v>0.98843999999999199</c:v>
                </c:pt>
                <c:pt idx="509">
                  <c:v>0.98843999999999199</c:v>
                </c:pt>
                <c:pt idx="510">
                  <c:v>0.98842999999999959</c:v>
                </c:pt>
                <c:pt idx="511">
                  <c:v>0.98842999999999959</c:v>
                </c:pt>
                <c:pt idx="512">
                  <c:v>0.98842999999999959</c:v>
                </c:pt>
                <c:pt idx="513">
                  <c:v>0.98842999999999959</c:v>
                </c:pt>
                <c:pt idx="514">
                  <c:v>0.98842999999999959</c:v>
                </c:pt>
                <c:pt idx="515">
                  <c:v>0.98842999999999959</c:v>
                </c:pt>
                <c:pt idx="516">
                  <c:v>0.98842999999999959</c:v>
                </c:pt>
                <c:pt idx="517">
                  <c:v>0.98841999999999131</c:v>
                </c:pt>
                <c:pt idx="518">
                  <c:v>0.98842999999999959</c:v>
                </c:pt>
                <c:pt idx="519">
                  <c:v>0.98841999999999131</c:v>
                </c:pt>
                <c:pt idx="520">
                  <c:v>0.98841999999999131</c:v>
                </c:pt>
                <c:pt idx="521">
                  <c:v>0.98841999999999131</c:v>
                </c:pt>
                <c:pt idx="522">
                  <c:v>0.98840999999999957</c:v>
                </c:pt>
                <c:pt idx="523">
                  <c:v>0.98840999999999957</c:v>
                </c:pt>
                <c:pt idx="524">
                  <c:v>0.98840999999999957</c:v>
                </c:pt>
                <c:pt idx="525">
                  <c:v>0.98840999999999957</c:v>
                </c:pt>
                <c:pt idx="526">
                  <c:v>0.98840999999999957</c:v>
                </c:pt>
                <c:pt idx="527">
                  <c:v>0.9883999999999995</c:v>
                </c:pt>
                <c:pt idx="528">
                  <c:v>0.9883999999999995</c:v>
                </c:pt>
                <c:pt idx="529">
                  <c:v>0.98840999999999957</c:v>
                </c:pt>
                <c:pt idx="530">
                  <c:v>0.98840999999999957</c:v>
                </c:pt>
                <c:pt idx="531">
                  <c:v>0.98840999999999957</c:v>
                </c:pt>
                <c:pt idx="532">
                  <c:v>0.98840999999999957</c:v>
                </c:pt>
                <c:pt idx="533">
                  <c:v>0.9883999999999995</c:v>
                </c:pt>
                <c:pt idx="534">
                  <c:v>0.9883999999999995</c:v>
                </c:pt>
                <c:pt idx="535">
                  <c:v>0.9883999999999995</c:v>
                </c:pt>
                <c:pt idx="536">
                  <c:v>0.98838999999999244</c:v>
                </c:pt>
                <c:pt idx="537">
                  <c:v>0.9883999999999995</c:v>
                </c:pt>
                <c:pt idx="538">
                  <c:v>0.98838999999999244</c:v>
                </c:pt>
                <c:pt idx="539">
                  <c:v>0.9883999999999995</c:v>
                </c:pt>
                <c:pt idx="540">
                  <c:v>0.98838999999999244</c:v>
                </c:pt>
                <c:pt idx="541">
                  <c:v>0.98838999999999244</c:v>
                </c:pt>
                <c:pt idx="542">
                  <c:v>0.98837999999999959</c:v>
                </c:pt>
                <c:pt idx="543">
                  <c:v>0.98837999999999959</c:v>
                </c:pt>
                <c:pt idx="544">
                  <c:v>0.98837999999999959</c:v>
                </c:pt>
                <c:pt idx="545">
                  <c:v>0.98837999999999959</c:v>
                </c:pt>
                <c:pt idx="546">
                  <c:v>0.98837999999999959</c:v>
                </c:pt>
                <c:pt idx="547">
                  <c:v>0.98838999999999244</c:v>
                </c:pt>
                <c:pt idx="548">
                  <c:v>0.98837999999999959</c:v>
                </c:pt>
                <c:pt idx="549">
                  <c:v>0.98838999999999244</c:v>
                </c:pt>
                <c:pt idx="550">
                  <c:v>0.98838999999999244</c:v>
                </c:pt>
                <c:pt idx="551">
                  <c:v>0.98837999999999959</c:v>
                </c:pt>
                <c:pt idx="552">
                  <c:v>0.98837999999999959</c:v>
                </c:pt>
                <c:pt idx="553">
                  <c:v>0.98837999999999959</c:v>
                </c:pt>
                <c:pt idx="554">
                  <c:v>0.98837999999999959</c:v>
                </c:pt>
                <c:pt idx="555">
                  <c:v>0.98837999999999959</c:v>
                </c:pt>
                <c:pt idx="556">
                  <c:v>0.98837999999999959</c:v>
                </c:pt>
                <c:pt idx="557">
                  <c:v>0.98837999999999959</c:v>
                </c:pt>
                <c:pt idx="558">
                  <c:v>0.98837999999999959</c:v>
                </c:pt>
                <c:pt idx="559">
                  <c:v>0.98836999999999142</c:v>
                </c:pt>
              </c:numCache>
            </c:numRef>
          </c:yVal>
          <c:smooth val="1"/>
        </c:ser>
        <c:axId val="153851392"/>
        <c:axId val="153853312"/>
      </c:scatterChart>
      <c:valAx>
        <c:axId val="153851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3853312"/>
        <c:crosses val="autoZero"/>
        <c:crossBetween val="midCat"/>
      </c:valAx>
      <c:valAx>
        <c:axId val="153853312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5385139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  <a:ln w="25400">
          <a:noFill/>
        </a:ln>
      </c:spPr>
    </c:plotArea>
    <c:plotVisOnly val="1"/>
  </c:chart>
  <c:spPr>
    <a:solidFill>
      <a:schemeClr val="bg1"/>
    </a:solidFill>
    <a:ln>
      <a:noFill/>
    </a:ln>
    <a:effectLst>
      <a:outerShdw blurRad="50800" dist="50800" dir="5400000" algn="ctr" rotWithShape="0">
        <a:schemeClr val="bg1"/>
      </a:outerShdw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scatterChart>
        <c:scatterStyle val="smoothMarker"/>
        <c:ser>
          <c:idx val="0"/>
          <c:order val="0"/>
          <c:spPr>
            <a:ln w="19050"/>
          </c:spPr>
          <c:marker>
            <c:symbol val="none"/>
          </c:marker>
          <c:xVal>
            <c:numRef>
              <c:f>'HZHV4 TPD Amonio 311008'!$G$1:$G$561</c:f>
              <c:numCache>
                <c:formatCode>General</c:formatCode>
                <c:ptCount val="5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</c:numCache>
            </c:numRef>
          </c:xVal>
          <c:yVal>
            <c:numRef>
              <c:f>'HZHV4 TPD Amonio 311008'!$I$1:$I$561</c:f>
              <c:numCache>
                <c:formatCode>General</c:formatCode>
                <c:ptCount val="561"/>
                <c:pt idx="0">
                  <c:v>0.98860999999999999</c:v>
                </c:pt>
                <c:pt idx="1">
                  <c:v>0.98862000000000005</c:v>
                </c:pt>
                <c:pt idx="2">
                  <c:v>0.98862000000000005</c:v>
                </c:pt>
                <c:pt idx="3">
                  <c:v>0.98863000000000001</c:v>
                </c:pt>
                <c:pt idx="4">
                  <c:v>0.98863000000000001</c:v>
                </c:pt>
                <c:pt idx="5">
                  <c:v>0.98863000000000001</c:v>
                </c:pt>
                <c:pt idx="6">
                  <c:v>0.98862000000000005</c:v>
                </c:pt>
                <c:pt idx="7">
                  <c:v>0.98862000000000005</c:v>
                </c:pt>
                <c:pt idx="8">
                  <c:v>0.98862000000000005</c:v>
                </c:pt>
                <c:pt idx="9">
                  <c:v>0.98860999999999999</c:v>
                </c:pt>
                <c:pt idx="10">
                  <c:v>0.98860000000000003</c:v>
                </c:pt>
                <c:pt idx="11">
                  <c:v>0.98860000000000003</c:v>
                </c:pt>
                <c:pt idx="12">
                  <c:v>0.98858999999999075</c:v>
                </c:pt>
                <c:pt idx="13">
                  <c:v>0.98858999999999075</c:v>
                </c:pt>
                <c:pt idx="14">
                  <c:v>0.98857999999999957</c:v>
                </c:pt>
                <c:pt idx="15">
                  <c:v>0.98857999999999957</c:v>
                </c:pt>
                <c:pt idx="16">
                  <c:v>0.98857999999999957</c:v>
                </c:pt>
                <c:pt idx="17">
                  <c:v>0.98857999999999957</c:v>
                </c:pt>
                <c:pt idx="18">
                  <c:v>0.98857999999999957</c:v>
                </c:pt>
                <c:pt idx="19">
                  <c:v>0.98857999999999957</c:v>
                </c:pt>
                <c:pt idx="20">
                  <c:v>0.98856999999998929</c:v>
                </c:pt>
                <c:pt idx="21">
                  <c:v>0.98856999999998929</c:v>
                </c:pt>
                <c:pt idx="22">
                  <c:v>0.98856999999998929</c:v>
                </c:pt>
                <c:pt idx="23">
                  <c:v>0.98856999999998929</c:v>
                </c:pt>
                <c:pt idx="24">
                  <c:v>0.98856999999998929</c:v>
                </c:pt>
                <c:pt idx="25">
                  <c:v>0.98855999999999256</c:v>
                </c:pt>
                <c:pt idx="26">
                  <c:v>0.98855999999999256</c:v>
                </c:pt>
                <c:pt idx="27">
                  <c:v>0.98855999999999256</c:v>
                </c:pt>
                <c:pt idx="28">
                  <c:v>0.98854999999999948</c:v>
                </c:pt>
                <c:pt idx="29">
                  <c:v>0.98854999999999948</c:v>
                </c:pt>
                <c:pt idx="30">
                  <c:v>0.98853999999999076</c:v>
                </c:pt>
                <c:pt idx="31">
                  <c:v>0.98852999999999958</c:v>
                </c:pt>
                <c:pt idx="32">
                  <c:v>0.98852999999999958</c:v>
                </c:pt>
                <c:pt idx="33">
                  <c:v>0.9885199999999893</c:v>
                </c:pt>
                <c:pt idx="34">
                  <c:v>0.9885199999999893</c:v>
                </c:pt>
                <c:pt idx="35">
                  <c:v>0.9885199999999893</c:v>
                </c:pt>
                <c:pt idx="36">
                  <c:v>0.9885199999999893</c:v>
                </c:pt>
                <c:pt idx="37">
                  <c:v>0.98852999999999958</c:v>
                </c:pt>
                <c:pt idx="38">
                  <c:v>0.98852999999999958</c:v>
                </c:pt>
                <c:pt idx="39">
                  <c:v>0.98852999999999958</c:v>
                </c:pt>
                <c:pt idx="40">
                  <c:v>0.98852999999999958</c:v>
                </c:pt>
                <c:pt idx="41">
                  <c:v>0.98852999999999958</c:v>
                </c:pt>
                <c:pt idx="42">
                  <c:v>0.98853999999999076</c:v>
                </c:pt>
                <c:pt idx="43">
                  <c:v>0.98853999999999076</c:v>
                </c:pt>
                <c:pt idx="44">
                  <c:v>0.98853999999999076</c:v>
                </c:pt>
                <c:pt idx="45">
                  <c:v>0.98854999999999948</c:v>
                </c:pt>
                <c:pt idx="46">
                  <c:v>0.98854999999999948</c:v>
                </c:pt>
                <c:pt idx="47">
                  <c:v>0.98854999999999948</c:v>
                </c:pt>
                <c:pt idx="48">
                  <c:v>0.98854999999999948</c:v>
                </c:pt>
                <c:pt idx="49">
                  <c:v>0.98854999999999948</c:v>
                </c:pt>
                <c:pt idx="50">
                  <c:v>0.98855999999999256</c:v>
                </c:pt>
                <c:pt idx="51">
                  <c:v>0.98855999999999256</c:v>
                </c:pt>
                <c:pt idx="52">
                  <c:v>0.98855999999999256</c:v>
                </c:pt>
                <c:pt idx="53">
                  <c:v>0.98854999999999948</c:v>
                </c:pt>
                <c:pt idx="54">
                  <c:v>0.98855999999999256</c:v>
                </c:pt>
                <c:pt idx="55">
                  <c:v>0.98855999999999256</c:v>
                </c:pt>
                <c:pt idx="56">
                  <c:v>0.98855999999999256</c:v>
                </c:pt>
                <c:pt idx="57">
                  <c:v>0.98856999999998929</c:v>
                </c:pt>
                <c:pt idx="58">
                  <c:v>0.98857999999999957</c:v>
                </c:pt>
                <c:pt idx="59">
                  <c:v>0.98858999999999075</c:v>
                </c:pt>
                <c:pt idx="60">
                  <c:v>0.98860000000000003</c:v>
                </c:pt>
                <c:pt idx="61">
                  <c:v>0.98860000000000003</c:v>
                </c:pt>
                <c:pt idx="62">
                  <c:v>0.98860999999999999</c:v>
                </c:pt>
                <c:pt idx="63">
                  <c:v>0.98862000000000005</c:v>
                </c:pt>
                <c:pt idx="64">
                  <c:v>0.98862000000000005</c:v>
                </c:pt>
                <c:pt idx="65">
                  <c:v>0.98863000000000001</c:v>
                </c:pt>
                <c:pt idx="66">
                  <c:v>0.98863999999999996</c:v>
                </c:pt>
                <c:pt idx="67">
                  <c:v>0.98863999999999996</c:v>
                </c:pt>
                <c:pt idx="68">
                  <c:v>0.98865000000000003</c:v>
                </c:pt>
                <c:pt idx="69">
                  <c:v>0.98865000000000003</c:v>
                </c:pt>
                <c:pt idx="70">
                  <c:v>0.98865999999999998</c:v>
                </c:pt>
                <c:pt idx="71">
                  <c:v>0.98865999999999998</c:v>
                </c:pt>
                <c:pt idx="72">
                  <c:v>0.98865999999999998</c:v>
                </c:pt>
                <c:pt idx="73">
                  <c:v>0.98867000000000005</c:v>
                </c:pt>
                <c:pt idx="74">
                  <c:v>0.98867000000000005</c:v>
                </c:pt>
                <c:pt idx="75">
                  <c:v>0.98868</c:v>
                </c:pt>
                <c:pt idx="76">
                  <c:v>0.98868999999999996</c:v>
                </c:pt>
                <c:pt idx="77">
                  <c:v>0.98868999999999996</c:v>
                </c:pt>
                <c:pt idx="78">
                  <c:v>0.98868999999999996</c:v>
                </c:pt>
                <c:pt idx="79">
                  <c:v>0.98870999999999998</c:v>
                </c:pt>
                <c:pt idx="80">
                  <c:v>0.98872000000000004</c:v>
                </c:pt>
                <c:pt idx="81">
                  <c:v>0.98872000000000004</c:v>
                </c:pt>
                <c:pt idx="82">
                  <c:v>0.98873</c:v>
                </c:pt>
                <c:pt idx="83">
                  <c:v>0.98873999999999951</c:v>
                </c:pt>
                <c:pt idx="84">
                  <c:v>0.98873999999999951</c:v>
                </c:pt>
                <c:pt idx="85">
                  <c:v>0.98875000000000002</c:v>
                </c:pt>
                <c:pt idx="86">
                  <c:v>0.98875000000000002</c:v>
                </c:pt>
                <c:pt idx="87">
                  <c:v>0.98875000000000002</c:v>
                </c:pt>
                <c:pt idx="88">
                  <c:v>0.98875999999999997</c:v>
                </c:pt>
                <c:pt idx="89">
                  <c:v>0.98875999999999997</c:v>
                </c:pt>
                <c:pt idx="90">
                  <c:v>0.98877000000000004</c:v>
                </c:pt>
                <c:pt idx="91">
                  <c:v>0.98877000000000004</c:v>
                </c:pt>
                <c:pt idx="92">
                  <c:v>0.98877999999999999</c:v>
                </c:pt>
                <c:pt idx="93">
                  <c:v>0.98877999999999999</c:v>
                </c:pt>
                <c:pt idx="94">
                  <c:v>0.9887899999999995</c:v>
                </c:pt>
                <c:pt idx="95">
                  <c:v>0.9887899999999995</c:v>
                </c:pt>
                <c:pt idx="96">
                  <c:v>0.98880000000000001</c:v>
                </c:pt>
                <c:pt idx="97">
                  <c:v>0.98880999999999997</c:v>
                </c:pt>
                <c:pt idx="98">
                  <c:v>0.98880999999999997</c:v>
                </c:pt>
                <c:pt idx="99">
                  <c:v>0.98882000000000003</c:v>
                </c:pt>
                <c:pt idx="100">
                  <c:v>0.98882000000000003</c:v>
                </c:pt>
                <c:pt idx="101">
                  <c:v>0.98882999999999999</c:v>
                </c:pt>
                <c:pt idx="102">
                  <c:v>0.98882999999999999</c:v>
                </c:pt>
                <c:pt idx="103">
                  <c:v>0.98884000000000005</c:v>
                </c:pt>
                <c:pt idx="104">
                  <c:v>0.98885000000000001</c:v>
                </c:pt>
                <c:pt idx="105">
                  <c:v>0.98885999999999996</c:v>
                </c:pt>
                <c:pt idx="106">
                  <c:v>0.98885999999999996</c:v>
                </c:pt>
                <c:pt idx="107">
                  <c:v>0.98885999999999996</c:v>
                </c:pt>
                <c:pt idx="108">
                  <c:v>0.98887000000000003</c:v>
                </c:pt>
                <c:pt idx="109">
                  <c:v>0.98885999999999996</c:v>
                </c:pt>
                <c:pt idx="110">
                  <c:v>0.98887000000000003</c:v>
                </c:pt>
                <c:pt idx="111">
                  <c:v>0.98887000000000003</c:v>
                </c:pt>
                <c:pt idx="112">
                  <c:v>0.98887000000000003</c:v>
                </c:pt>
                <c:pt idx="113">
                  <c:v>0.98887000000000003</c:v>
                </c:pt>
                <c:pt idx="114">
                  <c:v>0.98887999999999998</c:v>
                </c:pt>
                <c:pt idx="115">
                  <c:v>0.98887999999999998</c:v>
                </c:pt>
                <c:pt idx="116">
                  <c:v>0.98889000000000005</c:v>
                </c:pt>
                <c:pt idx="117">
                  <c:v>0.98889000000000005</c:v>
                </c:pt>
                <c:pt idx="118">
                  <c:v>0.9889</c:v>
                </c:pt>
                <c:pt idx="119">
                  <c:v>0.9889</c:v>
                </c:pt>
                <c:pt idx="120">
                  <c:v>0.98890999999999996</c:v>
                </c:pt>
                <c:pt idx="121">
                  <c:v>0.98890999999999996</c:v>
                </c:pt>
                <c:pt idx="122">
                  <c:v>0.98890999999999996</c:v>
                </c:pt>
                <c:pt idx="123">
                  <c:v>0.98892000000000002</c:v>
                </c:pt>
                <c:pt idx="124">
                  <c:v>0.98892000000000002</c:v>
                </c:pt>
                <c:pt idx="125">
                  <c:v>0.98892999999999998</c:v>
                </c:pt>
                <c:pt idx="126">
                  <c:v>0.98892999999999998</c:v>
                </c:pt>
                <c:pt idx="127">
                  <c:v>0.98892999999999998</c:v>
                </c:pt>
                <c:pt idx="128">
                  <c:v>0.98894000000000004</c:v>
                </c:pt>
                <c:pt idx="129">
                  <c:v>0.98894000000000004</c:v>
                </c:pt>
                <c:pt idx="130">
                  <c:v>0.98894000000000004</c:v>
                </c:pt>
                <c:pt idx="131">
                  <c:v>0.98894000000000004</c:v>
                </c:pt>
                <c:pt idx="132">
                  <c:v>0.98894000000000004</c:v>
                </c:pt>
                <c:pt idx="133">
                  <c:v>0.98892999999999998</c:v>
                </c:pt>
                <c:pt idx="134">
                  <c:v>0.98892999999999998</c:v>
                </c:pt>
                <c:pt idx="135">
                  <c:v>0.98892999999999998</c:v>
                </c:pt>
                <c:pt idx="136">
                  <c:v>0.98892999999999998</c:v>
                </c:pt>
                <c:pt idx="137">
                  <c:v>0.98892999999999998</c:v>
                </c:pt>
                <c:pt idx="138">
                  <c:v>0.98892999999999998</c:v>
                </c:pt>
                <c:pt idx="139">
                  <c:v>0.98892999999999998</c:v>
                </c:pt>
                <c:pt idx="140">
                  <c:v>0.98894000000000004</c:v>
                </c:pt>
                <c:pt idx="141">
                  <c:v>0.98894000000000004</c:v>
                </c:pt>
                <c:pt idx="142">
                  <c:v>0.98895</c:v>
                </c:pt>
                <c:pt idx="143">
                  <c:v>0.98895</c:v>
                </c:pt>
                <c:pt idx="144">
                  <c:v>0.98895</c:v>
                </c:pt>
                <c:pt idx="145">
                  <c:v>0.98895</c:v>
                </c:pt>
                <c:pt idx="146">
                  <c:v>0.98895999999999951</c:v>
                </c:pt>
                <c:pt idx="147">
                  <c:v>0.98895999999999951</c:v>
                </c:pt>
                <c:pt idx="148">
                  <c:v>0.98895999999999951</c:v>
                </c:pt>
                <c:pt idx="149">
                  <c:v>0.98895999999999951</c:v>
                </c:pt>
                <c:pt idx="150">
                  <c:v>0.98895999999999951</c:v>
                </c:pt>
                <c:pt idx="151">
                  <c:v>0.98895</c:v>
                </c:pt>
                <c:pt idx="152">
                  <c:v>0.98895</c:v>
                </c:pt>
                <c:pt idx="153">
                  <c:v>0.98895</c:v>
                </c:pt>
                <c:pt idx="154">
                  <c:v>0.98895</c:v>
                </c:pt>
                <c:pt idx="155">
                  <c:v>0.98895</c:v>
                </c:pt>
                <c:pt idx="156">
                  <c:v>0.98895</c:v>
                </c:pt>
                <c:pt idx="157">
                  <c:v>0.98894000000000004</c:v>
                </c:pt>
                <c:pt idx="158">
                  <c:v>0.98894000000000004</c:v>
                </c:pt>
                <c:pt idx="159">
                  <c:v>0.98894000000000004</c:v>
                </c:pt>
                <c:pt idx="160">
                  <c:v>0.98894000000000004</c:v>
                </c:pt>
                <c:pt idx="161">
                  <c:v>0.98894000000000004</c:v>
                </c:pt>
                <c:pt idx="162">
                  <c:v>0.98894000000000004</c:v>
                </c:pt>
                <c:pt idx="163">
                  <c:v>0.98894000000000004</c:v>
                </c:pt>
                <c:pt idx="164">
                  <c:v>0.98894000000000004</c:v>
                </c:pt>
                <c:pt idx="165">
                  <c:v>0.98894000000000004</c:v>
                </c:pt>
                <c:pt idx="166">
                  <c:v>0.98894000000000004</c:v>
                </c:pt>
                <c:pt idx="167">
                  <c:v>0.98894000000000004</c:v>
                </c:pt>
                <c:pt idx="168">
                  <c:v>0.98894000000000004</c:v>
                </c:pt>
                <c:pt idx="169">
                  <c:v>0.98892999999999998</c:v>
                </c:pt>
                <c:pt idx="170">
                  <c:v>0.98892999999999998</c:v>
                </c:pt>
                <c:pt idx="171">
                  <c:v>0.98892000000000002</c:v>
                </c:pt>
                <c:pt idx="172">
                  <c:v>0.98892000000000002</c:v>
                </c:pt>
                <c:pt idx="173">
                  <c:v>0.98890999999999996</c:v>
                </c:pt>
                <c:pt idx="174">
                  <c:v>0.98890999999999996</c:v>
                </c:pt>
                <c:pt idx="175">
                  <c:v>0.9889</c:v>
                </c:pt>
                <c:pt idx="176">
                  <c:v>0.9889</c:v>
                </c:pt>
                <c:pt idx="177">
                  <c:v>0.9889</c:v>
                </c:pt>
                <c:pt idx="178">
                  <c:v>0.98889000000000005</c:v>
                </c:pt>
                <c:pt idx="179">
                  <c:v>0.98889000000000005</c:v>
                </c:pt>
                <c:pt idx="180">
                  <c:v>0.98887999999999998</c:v>
                </c:pt>
                <c:pt idx="181">
                  <c:v>0.98887999999999998</c:v>
                </c:pt>
                <c:pt idx="182">
                  <c:v>0.98887999999999998</c:v>
                </c:pt>
                <c:pt idx="183">
                  <c:v>0.98887999999999998</c:v>
                </c:pt>
                <c:pt idx="184">
                  <c:v>0.98887999999999998</c:v>
                </c:pt>
                <c:pt idx="185">
                  <c:v>0.98887999999999998</c:v>
                </c:pt>
                <c:pt idx="186">
                  <c:v>0.98887999999999998</c:v>
                </c:pt>
                <c:pt idx="187">
                  <c:v>0.98887000000000003</c:v>
                </c:pt>
                <c:pt idx="188">
                  <c:v>0.98885999999999996</c:v>
                </c:pt>
                <c:pt idx="189">
                  <c:v>0.98885999999999996</c:v>
                </c:pt>
                <c:pt idx="190">
                  <c:v>0.98885000000000001</c:v>
                </c:pt>
                <c:pt idx="191">
                  <c:v>0.98885000000000001</c:v>
                </c:pt>
                <c:pt idx="192">
                  <c:v>0.98884000000000005</c:v>
                </c:pt>
                <c:pt idx="193">
                  <c:v>0.98882999999999999</c:v>
                </c:pt>
                <c:pt idx="194">
                  <c:v>0.98882000000000003</c:v>
                </c:pt>
                <c:pt idx="195">
                  <c:v>0.98882000000000003</c:v>
                </c:pt>
                <c:pt idx="196">
                  <c:v>0.98880999999999997</c:v>
                </c:pt>
                <c:pt idx="197">
                  <c:v>0.98880000000000001</c:v>
                </c:pt>
                <c:pt idx="198">
                  <c:v>0.98880000000000001</c:v>
                </c:pt>
                <c:pt idx="199">
                  <c:v>0.98880000000000001</c:v>
                </c:pt>
                <c:pt idx="200">
                  <c:v>0.9887899999999995</c:v>
                </c:pt>
                <c:pt idx="201">
                  <c:v>0.98877999999999999</c:v>
                </c:pt>
                <c:pt idx="202">
                  <c:v>0.98877999999999999</c:v>
                </c:pt>
                <c:pt idx="203">
                  <c:v>0.98877000000000004</c:v>
                </c:pt>
                <c:pt idx="204">
                  <c:v>0.98875999999999997</c:v>
                </c:pt>
                <c:pt idx="205">
                  <c:v>0.98875999999999997</c:v>
                </c:pt>
                <c:pt idx="206">
                  <c:v>0.98875000000000002</c:v>
                </c:pt>
                <c:pt idx="207">
                  <c:v>0.98873999999999951</c:v>
                </c:pt>
                <c:pt idx="208">
                  <c:v>0.98872000000000004</c:v>
                </c:pt>
                <c:pt idx="209">
                  <c:v>0.98870999999999998</c:v>
                </c:pt>
                <c:pt idx="210">
                  <c:v>0.98870000000000002</c:v>
                </c:pt>
                <c:pt idx="211">
                  <c:v>0.98870000000000002</c:v>
                </c:pt>
                <c:pt idx="212">
                  <c:v>0.98868999999999996</c:v>
                </c:pt>
                <c:pt idx="213">
                  <c:v>0.98868999999999996</c:v>
                </c:pt>
                <c:pt idx="214">
                  <c:v>0.98868999999999996</c:v>
                </c:pt>
                <c:pt idx="215">
                  <c:v>0.98868</c:v>
                </c:pt>
                <c:pt idx="216">
                  <c:v>0.98868</c:v>
                </c:pt>
                <c:pt idx="217">
                  <c:v>0.98868</c:v>
                </c:pt>
                <c:pt idx="218">
                  <c:v>0.98867000000000005</c:v>
                </c:pt>
                <c:pt idx="219">
                  <c:v>0.98865999999999998</c:v>
                </c:pt>
                <c:pt idx="220">
                  <c:v>0.98865999999999998</c:v>
                </c:pt>
                <c:pt idx="221">
                  <c:v>0.98867000000000005</c:v>
                </c:pt>
                <c:pt idx="222">
                  <c:v>0.98865999999999998</c:v>
                </c:pt>
                <c:pt idx="223">
                  <c:v>0.98867000000000005</c:v>
                </c:pt>
                <c:pt idx="224">
                  <c:v>0.98867000000000005</c:v>
                </c:pt>
                <c:pt idx="225">
                  <c:v>0.98867000000000005</c:v>
                </c:pt>
                <c:pt idx="226">
                  <c:v>0.98865999999999998</c:v>
                </c:pt>
                <c:pt idx="227">
                  <c:v>0.98865999999999998</c:v>
                </c:pt>
                <c:pt idx="228">
                  <c:v>0.98865999999999998</c:v>
                </c:pt>
                <c:pt idx="229">
                  <c:v>0.98865000000000003</c:v>
                </c:pt>
                <c:pt idx="230">
                  <c:v>0.98865000000000003</c:v>
                </c:pt>
                <c:pt idx="231">
                  <c:v>0.98865000000000003</c:v>
                </c:pt>
                <c:pt idx="232">
                  <c:v>0.98865000000000003</c:v>
                </c:pt>
                <c:pt idx="233">
                  <c:v>0.98865000000000003</c:v>
                </c:pt>
                <c:pt idx="234">
                  <c:v>0.98865000000000003</c:v>
                </c:pt>
                <c:pt idx="235">
                  <c:v>0.98863999999999996</c:v>
                </c:pt>
                <c:pt idx="236">
                  <c:v>0.98863999999999996</c:v>
                </c:pt>
                <c:pt idx="237">
                  <c:v>0.98863999999999996</c:v>
                </c:pt>
                <c:pt idx="238">
                  <c:v>0.98863999999999996</c:v>
                </c:pt>
                <c:pt idx="239">
                  <c:v>0.98863000000000001</c:v>
                </c:pt>
                <c:pt idx="240">
                  <c:v>0.98863000000000001</c:v>
                </c:pt>
                <c:pt idx="241">
                  <c:v>0.98863000000000001</c:v>
                </c:pt>
                <c:pt idx="242">
                  <c:v>0.98863000000000001</c:v>
                </c:pt>
                <c:pt idx="243">
                  <c:v>0.98863000000000001</c:v>
                </c:pt>
                <c:pt idx="244">
                  <c:v>0.98862000000000005</c:v>
                </c:pt>
                <c:pt idx="245">
                  <c:v>0.98862000000000005</c:v>
                </c:pt>
                <c:pt idx="246">
                  <c:v>0.98862000000000005</c:v>
                </c:pt>
                <c:pt idx="247">
                  <c:v>0.98863000000000001</c:v>
                </c:pt>
                <c:pt idx="248">
                  <c:v>0.98862000000000005</c:v>
                </c:pt>
                <c:pt idx="249">
                  <c:v>0.98863000000000001</c:v>
                </c:pt>
                <c:pt idx="250">
                  <c:v>0.98863000000000001</c:v>
                </c:pt>
                <c:pt idx="251">
                  <c:v>0.98863999999999996</c:v>
                </c:pt>
                <c:pt idx="252">
                  <c:v>0.98863999999999996</c:v>
                </c:pt>
                <c:pt idx="253">
                  <c:v>0.98863999999999996</c:v>
                </c:pt>
                <c:pt idx="254">
                  <c:v>0.98865000000000003</c:v>
                </c:pt>
                <c:pt idx="255">
                  <c:v>0.98865000000000003</c:v>
                </c:pt>
                <c:pt idx="256">
                  <c:v>0.98865000000000003</c:v>
                </c:pt>
                <c:pt idx="257">
                  <c:v>0.98863999999999996</c:v>
                </c:pt>
                <c:pt idx="258">
                  <c:v>0.98863999999999996</c:v>
                </c:pt>
                <c:pt idx="259">
                  <c:v>0.98863999999999996</c:v>
                </c:pt>
                <c:pt idx="260">
                  <c:v>0.98863000000000001</c:v>
                </c:pt>
                <c:pt idx="261">
                  <c:v>0.98863999999999996</c:v>
                </c:pt>
                <c:pt idx="262">
                  <c:v>0.98863999999999996</c:v>
                </c:pt>
                <c:pt idx="263">
                  <c:v>0.98863999999999996</c:v>
                </c:pt>
                <c:pt idx="264">
                  <c:v>0.98863999999999996</c:v>
                </c:pt>
                <c:pt idx="265">
                  <c:v>0.98863999999999996</c:v>
                </c:pt>
                <c:pt idx="266">
                  <c:v>0.98863000000000001</c:v>
                </c:pt>
                <c:pt idx="267">
                  <c:v>0.98863000000000001</c:v>
                </c:pt>
                <c:pt idx="268">
                  <c:v>0.98863000000000001</c:v>
                </c:pt>
                <c:pt idx="269">
                  <c:v>0.98863000000000001</c:v>
                </c:pt>
                <c:pt idx="270">
                  <c:v>0.98863000000000001</c:v>
                </c:pt>
                <c:pt idx="271">
                  <c:v>0.98862000000000005</c:v>
                </c:pt>
                <c:pt idx="272">
                  <c:v>0.98862000000000005</c:v>
                </c:pt>
                <c:pt idx="273">
                  <c:v>0.98862000000000005</c:v>
                </c:pt>
                <c:pt idx="274">
                  <c:v>0.98862000000000005</c:v>
                </c:pt>
                <c:pt idx="275">
                  <c:v>0.98863000000000001</c:v>
                </c:pt>
                <c:pt idx="276">
                  <c:v>0.98863000000000001</c:v>
                </c:pt>
                <c:pt idx="277">
                  <c:v>0.98863000000000001</c:v>
                </c:pt>
                <c:pt idx="278">
                  <c:v>0.98863000000000001</c:v>
                </c:pt>
                <c:pt idx="279">
                  <c:v>0.98863999999999996</c:v>
                </c:pt>
                <c:pt idx="280">
                  <c:v>0.98863000000000001</c:v>
                </c:pt>
                <c:pt idx="281">
                  <c:v>0.98863000000000001</c:v>
                </c:pt>
                <c:pt idx="282">
                  <c:v>0.98863000000000001</c:v>
                </c:pt>
                <c:pt idx="283">
                  <c:v>0.98863999999999996</c:v>
                </c:pt>
                <c:pt idx="284">
                  <c:v>0.98863999999999996</c:v>
                </c:pt>
                <c:pt idx="285">
                  <c:v>0.98863999999999996</c:v>
                </c:pt>
                <c:pt idx="286">
                  <c:v>0.98863999999999996</c:v>
                </c:pt>
                <c:pt idx="287">
                  <c:v>0.98863999999999996</c:v>
                </c:pt>
                <c:pt idx="288">
                  <c:v>0.98863999999999996</c:v>
                </c:pt>
                <c:pt idx="289">
                  <c:v>0.98863999999999996</c:v>
                </c:pt>
                <c:pt idx="290">
                  <c:v>0.98863999999999996</c:v>
                </c:pt>
                <c:pt idx="291">
                  <c:v>0.98863999999999996</c:v>
                </c:pt>
                <c:pt idx="292">
                  <c:v>0.98863999999999996</c:v>
                </c:pt>
                <c:pt idx="293">
                  <c:v>0.98863999999999996</c:v>
                </c:pt>
                <c:pt idx="294">
                  <c:v>0.98863999999999996</c:v>
                </c:pt>
                <c:pt idx="295">
                  <c:v>0.98865000000000003</c:v>
                </c:pt>
                <c:pt idx="296">
                  <c:v>0.98865000000000003</c:v>
                </c:pt>
                <c:pt idx="297">
                  <c:v>0.98865000000000003</c:v>
                </c:pt>
                <c:pt idx="298">
                  <c:v>0.98865999999999998</c:v>
                </c:pt>
                <c:pt idx="299">
                  <c:v>0.98865000000000003</c:v>
                </c:pt>
                <c:pt idx="300">
                  <c:v>0.98865000000000003</c:v>
                </c:pt>
                <c:pt idx="301">
                  <c:v>0.98865000000000003</c:v>
                </c:pt>
                <c:pt idx="302">
                  <c:v>0.98865999999999998</c:v>
                </c:pt>
                <c:pt idx="303">
                  <c:v>0.98865999999999998</c:v>
                </c:pt>
                <c:pt idx="304">
                  <c:v>0.98865999999999998</c:v>
                </c:pt>
                <c:pt idx="305">
                  <c:v>0.98865999999999998</c:v>
                </c:pt>
                <c:pt idx="306">
                  <c:v>0.98867000000000005</c:v>
                </c:pt>
                <c:pt idx="307">
                  <c:v>0.98867000000000005</c:v>
                </c:pt>
                <c:pt idx="308">
                  <c:v>0.98867000000000005</c:v>
                </c:pt>
                <c:pt idx="309">
                  <c:v>0.98867000000000005</c:v>
                </c:pt>
                <c:pt idx="310">
                  <c:v>0.98867000000000005</c:v>
                </c:pt>
                <c:pt idx="311">
                  <c:v>0.98867000000000005</c:v>
                </c:pt>
                <c:pt idx="312">
                  <c:v>0.98867000000000005</c:v>
                </c:pt>
                <c:pt idx="313">
                  <c:v>0.98867000000000005</c:v>
                </c:pt>
                <c:pt idx="314">
                  <c:v>0.98867000000000005</c:v>
                </c:pt>
                <c:pt idx="315">
                  <c:v>0.98867000000000005</c:v>
                </c:pt>
                <c:pt idx="316">
                  <c:v>0.98867000000000005</c:v>
                </c:pt>
                <c:pt idx="317">
                  <c:v>0.98867000000000005</c:v>
                </c:pt>
                <c:pt idx="318">
                  <c:v>0.98867000000000005</c:v>
                </c:pt>
                <c:pt idx="319">
                  <c:v>0.98867000000000005</c:v>
                </c:pt>
                <c:pt idx="320">
                  <c:v>0.98867000000000005</c:v>
                </c:pt>
                <c:pt idx="321">
                  <c:v>0.98868</c:v>
                </c:pt>
                <c:pt idx="322">
                  <c:v>0.98868</c:v>
                </c:pt>
                <c:pt idx="323">
                  <c:v>0.98867000000000005</c:v>
                </c:pt>
                <c:pt idx="324">
                  <c:v>0.98868</c:v>
                </c:pt>
                <c:pt idx="325">
                  <c:v>0.98868</c:v>
                </c:pt>
                <c:pt idx="326">
                  <c:v>0.98868</c:v>
                </c:pt>
                <c:pt idx="327">
                  <c:v>0.98868</c:v>
                </c:pt>
                <c:pt idx="328">
                  <c:v>0.98868999999999996</c:v>
                </c:pt>
                <c:pt idx="329">
                  <c:v>0.98868999999999996</c:v>
                </c:pt>
                <c:pt idx="330">
                  <c:v>0.98870000000000002</c:v>
                </c:pt>
                <c:pt idx="331">
                  <c:v>0.98870000000000002</c:v>
                </c:pt>
                <c:pt idx="332">
                  <c:v>0.98870000000000002</c:v>
                </c:pt>
                <c:pt idx="333">
                  <c:v>0.98870999999999998</c:v>
                </c:pt>
                <c:pt idx="334">
                  <c:v>0.98870999999999998</c:v>
                </c:pt>
                <c:pt idx="335">
                  <c:v>0.98870999999999998</c:v>
                </c:pt>
                <c:pt idx="336">
                  <c:v>0.98870999999999998</c:v>
                </c:pt>
                <c:pt idx="337">
                  <c:v>0.98870000000000002</c:v>
                </c:pt>
                <c:pt idx="338">
                  <c:v>0.98870999999999998</c:v>
                </c:pt>
                <c:pt idx="339">
                  <c:v>0.98870000000000002</c:v>
                </c:pt>
                <c:pt idx="340">
                  <c:v>0.98870999999999998</c:v>
                </c:pt>
                <c:pt idx="341">
                  <c:v>0.98870999999999998</c:v>
                </c:pt>
                <c:pt idx="342">
                  <c:v>0.98870999999999998</c:v>
                </c:pt>
                <c:pt idx="343">
                  <c:v>0.98872000000000004</c:v>
                </c:pt>
                <c:pt idx="344">
                  <c:v>0.98872000000000004</c:v>
                </c:pt>
                <c:pt idx="345">
                  <c:v>0.98872000000000004</c:v>
                </c:pt>
                <c:pt idx="346">
                  <c:v>0.98872000000000004</c:v>
                </c:pt>
                <c:pt idx="347">
                  <c:v>0.98870999999999998</c:v>
                </c:pt>
                <c:pt idx="348">
                  <c:v>0.98870999999999998</c:v>
                </c:pt>
                <c:pt idx="349">
                  <c:v>0.98870999999999998</c:v>
                </c:pt>
                <c:pt idx="350">
                  <c:v>0.98872000000000004</c:v>
                </c:pt>
                <c:pt idx="351">
                  <c:v>0.98870999999999998</c:v>
                </c:pt>
                <c:pt idx="352">
                  <c:v>0.98870999999999998</c:v>
                </c:pt>
                <c:pt idx="353">
                  <c:v>0.98870999999999998</c:v>
                </c:pt>
                <c:pt idx="354">
                  <c:v>0.98872000000000004</c:v>
                </c:pt>
                <c:pt idx="355">
                  <c:v>0.98870999999999998</c:v>
                </c:pt>
                <c:pt idx="356">
                  <c:v>0.98870999999999998</c:v>
                </c:pt>
                <c:pt idx="357">
                  <c:v>0.98872000000000004</c:v>
                </c:pt>
                <c:pt idx="358">
                  <c:v>0.98872000000000004</c:v>
                </c:pt>
                <c:pt idx="359">
                  <c:v>0.98872000000000004</c:v>
                </c:pt>
                <c:pt idx="360">
                  <c:v>0.98872000000000004</c:v>
                </c:pt>
                <c:pt idx="361">
                  <c:v>0.98872000000000004</c:v>
                </c:pt>
                <c:pt idx="362">
                  <c:v>0.98872000000000004</c:v>
                </c:pt>
                <c:pt idx="363">
                  <c:v>0.98872000000000004</c:v>
                </c:pt>
                <c:pt idx="364">
                  <c:v>0.98872000000000004</c:v>
                </c:pt>
                <c:pt idx="365">
                  <c:v>0.98872000000000004</c:v>
                </c:pt>
                <c:pt idx="366">
                  <c:v>0.98870999999999998</c:v>
                </c:pt>
                <c:pt idx="367">
                  <c:v>0.98870999999999998</c:v>
                </c:pt>
                <c:pt idx="368">
                  <c:v>0.98870999999999998</c:v>
                </c:pt>
                <c:pt idx="369">
                  <c:v>0.98870000000000002</c:v>
                </c:pt>
                <c:pt idx="370">
                  <c:v>0.98870999999999998</c:v>
                </c:pt>
                <c:pt idx="371">
                  <c:v>0.98870999999999998</c:v>
                </c:pt>
                <c:pt idx="372">
                  <c:v>0.98872000000000004</c:v>
                </c:pt>
                <c:pt idx="373">
                  <c:v>0.98873</c:v>
                </c:pt>
                <c:pt idx="374">
                  <c:v>0.98873999999999951</c:v>
                </c:pt>
                <c:pt idx="375">
                  <c:v>0.98873999999999951</c:v>
                </c:pt>
                <c:pt idx="376">
                  <c:v>0.98873999999999951</c:v>
                </c:pt>
                <c:pt idx="377">
                  <c:v>0.98873999999999951</c:v>
                </c:pt>
                <c:pt idx="378">
                  <c:v>0.98875000000000002</c:v>
                </c:pt>
                <c:pt idx="379">
                  <c:v>0.98875000000000002</c:v>
                </c:pt>
                <c:pt idx="380">
                  <c:v>0.98873999999999951</c:v>
                </c:pt>
                <c:pt idx="381">
                  <c:v>0.98873999999999951</c:v>
                </c:pt>
                <c:pt idx="382">
                  <c:v>0.98873999999999951</c:v>
                </c:pt>
                <c:pt idx="383">
                  <c:v>0.98873999999999951</c:v>
                </c:pt>
                <c:pt idx="384">
                  <c:v>0.98873999999999951</c:v>
                </c:pt>
                <c:pt idx="385">
                  <c:v>0.98873999999999951</c:v>
                </c:pt>
                <c:pt idx="386">
                  <c:v>0.98873999999999951</c:v>
                </c:pt>
                <c:pt idx="387">
                  <c:v>0.98873999999999951</c:v>
                </c:pt>
                <c:pt idx="388">
                  <c:v>0.98875000000000002</c:v>
                </c:pt>
                <c:pt idx="389">
                  <c:v>0.98875000000000002</c:v>
                </c:pt>
                <c:pt idx="390">
                  <c:v>0.98875000000000002</c:v>
                </c:pt>
                <c:pt idx="391">
                  <c:v>0.98875000000000002</c:v>
                </c:pt>
                <c:pt idx="392">
                  <c:v>0.98875000000000002</c:v>
                </c:pt>
                <c:pt idx="393">
                  <c:v>0.98873999999999951</c:v>
                </c:pt>
                <c:pt idx="394">
                  <c:v>0.98873999999999951</c:v>
                </c:pt>
                <c:pt idx="395">
                  <c:v>0.98873999999999951</c:v>
                </c:pt>
                <c:pt idx="396">
                  <c:v>0.98873</c:v>
                </c:pt>
                <c:pt idx="397">
                  <c:v>0.98872000000000004</c:v>
                </c:pt>
                <c:pt idx="398">
                  <c:v>0.98873</c:v>
                </c:pt>
                <c:pt idx="399">
                  <c:v>0.98873</c:v>
                </c:pt>
                <c:pt idx="400">
                  <c:v>0.98873</c:v>
                </c:pt>
                <c:pt idx="401">
                  <c:v>0.98873</c:v>
                </c:pt>
                <c:pt idx="402">
                  <c:v>0.98873</c:v>
                </c:pt>
                <c:pt idx="403">
                  <c:v>0.98873</c:v>
                </c:pt>
                <c:pt idx="404">
                  <c:v>0.98873</c:v>
                </c:pt>
                <c:pt idx="405">
                  <c:v>0.98873</c:v>
                </c:pt>
                <c:pt idx="406">
                  <c:v>0.98872000000000004</c:v>
                </c:pt>
                <c:pt idx="407">
                  <c:v>0.98872000000000004</c:v>
                </c:pt>
                <c:pt idx="408">
                  <c:v>0.98872000000000004</c:v>
                </c:pt>
                <c:pt idx="409">
                  <c:v>0.98873</c:v>
                </c:pt>
                <c:pt idx="410">
                  <c:v>0.98872000000000004</c:v>
                </c:pt>
                <c:pt idx="411">
                  <c:v>0.98872000000000004</c:v>
                </c:pt>
                <c:pt idx="412">
                  <c:v>0.98870999999999998</c:v>
                </c:pt>
                <c:pt idx="413">
                  <c:v>0.98870000000000002</c:v>
                </c:pt>
                <c:pt idx="414">
                  <c:v>0.98870000000000002</c:v>
                </c:pt>
                <c:pt idx="415">
                  <c:v>0.98868999999999996</c:v>
                </c:pt>
                <c:pt idx="416">
                  <c:v>0.98868999999999996</c:v>
                </c:pt>
                <c:pt idx="417">
                  <c:v>0.98868</c:v>
                </c:pt>
                <c:pt idx="418">
                  <c:v>0.98868</c:v>
                </c:pt>
                <c:pt idx="419">
                  <c:v>0.98867000000000005</c:v>
                </c:pt>
                <c:pt idx="420">
                  <c:v>0.98868</c:v>
                </c:pt>
                <c:pt idx="421">
                  <c:v>0.98867000000000005</c:v>
                </c:pt>
                <c:pt idx="422">
                  <c:v>0.98868</c:v>
                </c:pt>
                <c:pt idx="423">
                  <c:v>0.98868</c:v>
                </c:pt>
                <c:pt idx="424">
                  <c:v>0.98868</c:v>
                </c:pt>
                <c:pt idx="425">
                  <c:v>0.98868</c:v>
                </c:pt>
                <c:pt idx="426">
                  <c:v>0.98867000000000005</c:v>
                </c:pt>
                <c:pt idx="427">
                  <c:v>0.98867000000000005</c:v>
                </c:pt>
                <c:pt idx="428">
                  <c:v>0.98867000000000005</c:v>
                </c:pt>
                <c:pt idx="429">
                  <c:v>0.98865999999999998</c:v>
                </c:pt>
                <c:pt idx="430">
                  <c:v>0.98865999999999998</c:v>
                </c:pt>
                <c:pt idx="431">
                  <c:v>0.98865000000000003</c:v>
                </c:pt>
                <c:pt idx="432">
                  <c:v>0.98863999999999996</c:v>
                </c:pt>
                <c:pt idx="433">
                  <c:v>0.98863999999999996</c:v>
                </c:pt>
                <c:pt idx="434">
                  <c:v>0.98863999999999996</c:v>
                </c:pt>
                <c:pt idx="435">
                  <c:v>0.98863999999999996</c:v>
                </c:pt>
                <c:pt idx="436">
                  <c:v>0.98863999999999996</c:v>
                </c:pt>
                <c:pt idx="437">
                  <c:v>0.98863999999999996</c:v>
                </c:pt>
                <c:pt idx="438">
                  <c:v>0.98865000000000003</c:v>
                </c:pt>
                <c:pt idx="439">
                  <c:v>0.98865000000000003</c:v>
                </c:pt>
                <c:pt idx="440">
                  <c:v>0.98865000000000003</c:v>
                </c:pt>
                <c:pt idx="441">
                  <c:v>0.98865000000000003</c:v>
                </c:pt>
                <c:pt idx="442">
                  <c:v>0.98865000000000003</c:v>
                </c:pt>
                <c:pt idx="443">
                  <c:v>0.98863999999999996</c:v>
                </c:pt>
                <c:pt idx="444">
                  <c:v>0.98863000000000001</c:v>
                </c:pt>
                <c:pt idx="445">
                  <c:v>0.98862000000000005</c:v>
                </c:pt>
                <c:pt idx="446">
                  <c:v>0.98860999999999999</c:v>
                </c:pt>
                <c:pt idx="447">
                  <c:v>0.98860999999999999</c:v>
                </c:pt>
                <c:pt idx="448">
                  <c:v>0.98860999999999999</c:v>
                </c:pt>
                <c:pt idx="449">
                  <c:v>0.98860000000000003</c:v>
                </c:pt>
                <c:pt idx="450">
                  <c:v>0.98860000000000003</c:v>
                </c:pt>
                <c:pt idx="451">
                  <c:v>0.98860000000000003</c:v>
                </c:pt>
                <c:pt idx="452">
                  <c:v>0.98860000000000003</c:v>
                </c:pt>
                <c:pt idx="453">
                  <c:v>0.98858999999999075</c:v>
                </c:pt>
                <c:pt idx="454">
                  <c:v>0.98857999999999957</c:v>
                </c:pt>
                <c:pt idx="455">
                  <c:v>0.98857999999999957</c:v>
                </c:pt>
                <c:pt idx="456">
                  <c:v>0.98857999999999957</c:v>
                </c:pt>
                <c:pt idx="457">
                  <c:v>0.98857999999999957</c:v>
                </c:pt>
                <c:pt idx="458">
                  <c:v>0.98856999999998929</c:v>
                </c:pt>
                <c:pt idx="459">
                  <c:v>0.98856999999998929</c:v>
                </c:pt>
                <c:pt idx="460">
                  <c:v>0.98856999999998929</c:v>
                </c:pt>
                <c:pt idx="461">
                  <c:v>0.98856999999998929</c:v>
                </c:pt>
                <c:pt idx="462">
                  <c:v>0.98856999999998929</c:v>
                </c:pt>
                <c:pt idx="463">
                  <c:v>0.98856999999998929</c:v>
                </c:pt>
                <c:pt idx="464">
                  <c:v>0.98855999999999256</c:v>
                </c:pt>
                <c:pt idx="465">
                  <c:v>0.98855999999999256</c:v>
                </c:pt>
                <c:pt idx="466">
                  <c:v>0.98854999999999948</c:v>
                </c:pt>
                <c:pt idx="467">
                  <c:v>0.98854999999999948</c:v>
                </c:pt>
                <c:pt idx="468">
                  <c:v>0.98854999999999948</c:v>
                </c:pt>
                <c:pt idx="469">
                  <c:v>0.98854999999999948</c:v>
                </c:pt>
                <c:pt idx="470">
                  <c:v>0.98854999999999948</c:v>
                </c:pt>
                <c:pt idx="471">
                  <c:v>0.98853999999999076</c:v>
                </c:pt>
                <c:pt idx="472">
                  <c:v>0.98853999999999076</c:v>
                </c:pt>
                <c:pt idx="473">
                  <c:v>0.98853999999999076</c:v>
                </c:pt>
                <c:pt idx="474">
                  <c:v>0.98852999999999958</c:v>
                </c:pt>
                <c:pt idx="475">
                  <c:v>0.98852999999999958</c:v>
                </c:pt>
                <c:pt idx="476">
                  <c:v>0.98852999999999958</c:v>
                </c:pt>
                <c:pt idx="477">
                  <c:v>0.9885199999999893</c:v>
                </c:pt>
                <c:pt idx="478">
                  <c:v>0.9885199999999893</c:v>
                </c:pt>
                <c:pt idx="479">
                  <c:v>0.9885199999999893</c:v>
                </c:pt>
                <c:pt idx="480">
                  <c:v>0.98850999999999956</c:v>
                </c:pt>
                <c:pt idx="481">
                  <c:v>0.98850999999999956</c:v>
                </c:pt>
                <c:pt idx="482">
                  <c:v>0.98850999999999956</c:v>
                </c:pt>
                <c:pt idx="483">
                  <c:v>0.98850999999999956</c:v>
                </c:pt>
                <c:pt idx="484">
                  <c:v>0.98850999999999956</c:v>
                </c:pt>
                <c:pt idx="485">
                  <c:v>0.98850999999999956</c:v>
                </c:pt>
                <c:pt idx="486">
                  <c:v>0.9885199999999893</c:v>
                </c:pt>
                <c:pt idx="487">
                  <c:v>0.98850999999999956</c:v>
                </c:pt>
                <c:pt idx="488">
                  <c:v>0.98850999999999956</c:v>
                </c:pt>
                <c:pt idx="489">
                  <c:v>0.9885199999999893</c:v>
                </c:pt>
                <c:pt idx="490">
                  <c:v>0.98850999999999956</c:v>
                </c:pt>
                <c:pt idx="491">
                  <c:v>0.98850999999999956</c:v>
                </c:pt>
                <c:pt idx="492">
                  <c:v>0.98850999999999956</c:v>
                </c:pt>
                <c:pt idx="493">
                  <c:v>0.98849999999999949</c:v>
                </c:pt>
                <c:pt idx="494">
                  <c:v>0.98849999999999949</c:v>
                </c:pt>
                <c:pt idx="495">
                  <c:v>0.98849999999999949</c:v>
                </c:pt>
                <c:pt idx="496">
                  <c:v>0.98849999999999949</c:v>
                </c:pt>
                <c:pt idx="497">
                  <c:v>0.98848999999999076</c:v>
                </c:pt>
                <c:pt idx="498">
                  <c:v>0.98848999999999076</c:v>
                </c:pt>
                <c:pt idx="499">
                  <c:v>0.98847999999999958</c:v>
                </c:pt>
                <c:pt idx="500">
                  <c:v>0.98847999999999958</c:v>
                </c:pt>
                <c:pt idx="501">
                  <c:v>0.98847999999999958</c:v>
                </c:pt>
                <c:pt idx="502">
                  <c:v>0.98847999999999958</c:v>
                </c:pt>
                <c:pt idx="503">
                  <c:v>0.98846999999998975</c:v>
                </c:pt>
                <c:pt idx="504">
                  <c:v>0.98846999999998975</c:v>
                </c:pt>
                <c:pt idx="505">
                  <c:v>0.98846999999998975</c:v>
                </c:pt>
                <c:pt idx="506">
                  <c:v>0.98846999999998975</c:v>
                </c:pt>
                <c:pt idx="507">
                  <c:v>0.98847999999999958</c:v>
                </c:pt>
                <c:pt idx="508">
                  <c:v>0.98847999999999958</c:v>
                </c:pt>
                <c:pt idx="509">
                  <c:v>0.98846999999998975</c:v>
                </c:pt>
                <c:pt idx="510">
                  <c:v>0.98846999999998975</c:v>
                </c:pt>
                <c:pt idx="511">
                  <c:v>0.98846999999998975</c:v>
                </c:pt>
                <c:pt idx="512">
                  <c:v>0.98847999999999958</c:v>
                </c:pt>
                <c:pt idx="513">
                  <c:v>0.98847999999999958</c:v>
                </c:pt>
                <c:pt idx="514">
                  <c:v>0.98847999999999958</c:v>
                </c:pt>
                <c:pt idx="515">
                  <c:v>0.98847999999999958</c:v>
                </c:pt>
                <c:pt idx="516">
                  <c:v>0.98847999999999958</c:v>
                </c:pt>
                <c:pt idx="517">
                  <c:v>0.98847999999999958</c:v>
                </c:pt>
                <c:pt idx="518">
                  <c:v>0.98847999999999958</c:v>
                </c:pt>
                <c:pt idx="519">
                  <c:v>0.98847999999999958</c:v>
                </c:pt>
                <c:pt idx="520">
                  <c:v>0.98847999999999958</c:v>
                </c:pt>
                <c:pt idx="521">
                  <c:v>0.98847999999999958</c:v>
                </c:pt>
                <c:pt idx="522">
                  <c:v>0.98847999999999958</c:v>
                </c:pt>
                <c:pt idx="523">
                  <c:v>0.98846999999998975</c:v>
                </c:pt>
                <c:pt idx="524">
                  <c:v>0.98846999999998975</c:v>
                </c:pt>
                <c:pt idx="525">
                  <c:v>0.98846999999998975</c:v>
                </c:pt>
                <c:pt idx="526">
                  <c:v>0.98845999999999956</c:v>
                </c:pt>
                <c:pt idx="527">
                  <c:v>0.98845999999999956</c:v>
                </c:pt>
                <c:pt idx="528">
                  <c:v>0.98845999999999956</c:v>
                </c:pt>
                <c:pt idx="529">
                  <c:v>0.9884499999999995</c:v>
                </c:pt>
                <c:pt idx="530">
                  <c:v>0.9884499999999995</c:v>
                </c:pt>
                <c:pt idx="531">
                  <c:v>0.98843999999999133</c:v>
                </c:pt>
                <c:pt idx="532">
                  <c:v>0.98843999999999133</c:v>
                </c:pt>
                <c:pt idx="533">
                  <c:v>0.98843999999999133</c:v>
                </c:pt>
                <c:pt idx="534">
                  <c:v>0.98842999999999959</c:v>
                </c:pt>
                <c:pt idx="535">
                  <c:v>0.98843999999999133</c:v>
                </c:pt>
                <c:pt idx="536">
                  <c:v>0.98843999999999133</c:v>
                </c:pt>
                <c:pt idx="537">
                  <c:v>0.9884499999999995</c:v>
                </c:pt>
                <c:pt idx="538">
                  <c:v>0.9884499999999995</c:v>
                </c:pt>
                <c:pt idx="539">
                  <c:v>0.98845999999999956</c:v>
                </c:pt>
                <c:pt idx="540">
                  <c:v>0.98846999999998975</c:v>
                </c:pt>
                <c:pt idx="541">
                  <c:v>0.98845999999999956</c:v>
                </c:pt>
                <c:pt idx="542">
                  <c:v>0.98846999999998975</c:v>
                </c:pt>
                <c:pt idx="543">
                  <c:v>0.9884499999999995</c:v>
                </c:pt>
                <c:pt idx="544">
                  <c:v>0.9884499999999995</c:v>
                </c:pt>
                <c:pt idx="545">
                  <c:v>0.9884499999999995</c:v>
                </c:pt>
                <c:pt idx="546">
                  <c:v>0.98843999999999133</c:v>
                </c:pt>
                <c:pt idx="547">
                  <c:v>0.98843999999999133</c:v>
                </c:pt>
                <c:pt idx="548">
                  <c:v>0.98843999999999133</c:v>
                </c:pt>
                <c:pt idx="549">
                  <c:v>0.98843999999999133</c:v>
                </c:pt>
                <c:pt idx="550">
                  <c:v>0.9884499999999995</c:v>
                </c:pt>
                <c:pt idx="551">
                  <c:v>0.98843999999999133</c:v>
                </c:pt>
                <c:pt idx="552">
                  <c:v>0.9884499999999995</c:v>
                </c:pt>
                <c:pt idx="553">
                  <c:v>0.98843999999999133</c:v>
                </c:pt>
                <c:pt idx="554">
                  <c:v>0.98843999999999133</c:v>
                </c:pt>
                <c:pt idx="555">
                  <c:v>0.98843999999999133</c:v>
                </c:pt>
                <c:pt idx="556">
                  <c:v>0.9884499999999995</c:v>
                </c:pt>
                <c:pt idx="557">
                  <c:v>0.98843999999999133</c:v>
                </c:pt>
                <c:pt idx="558">
                  <c:v>0.98843999999999133</c:v>
                </c:pt>
              </c:numCache>
            </c:numRef>
          </c:yVal>
          <c:smooth val="1"/>
        </c:ser>
        <c:axId val="153861504"/>
        <c:axId val="153884160"/>
      </c:scatterChart>
      <c:valAx>
        <c:axId val="153861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3884160"/>
        <c:crosses val="autoZero"/>
        <c:crossBetween val="midCat"/>
      </c:valAx>
      <c:valAx>
        <c:axId val="15388416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53861504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scatterChart>
        <c:scatterStyle val="smoothMarker"/>
        <c:ser>
          <c:idx val="0"/>
          <c:order val="0"/>
          <c:spPr>
            <a:ln w="19050"/>
          </c:spPr>
          <c:marker>
            <c:symbol val="none"/>
          </c:marker>
          <c:xVal>
            <c:numRef>
              <c:f>'HZHV4 TPD Amonio 311008'!$G$1:$G$561</c:f>
              <c:numCache>
                <c:formatCode>General</c:formatCode>
                <c:ptCount val="56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  <c:pt idx="46">
                  <c:v>86</c:v>
                </c:pt>
                <c:pt idx="47">
                  <c:v>87</c:v>
                </c:pt>
                <c:pt idx="48">
                  <c:v>88</c:v>
                </c:pt>
                <c:pt idx="49">
                  <c:v>89</c:v>
                </c:pt>
                <c:pt idx="50">
                  <c:v>90</c:v>
                </c:pt>
                <c:pt idx="51">
                  <c:v>91</c:v>
                </c:pt>
                <c:pt idx="52">
                  <c:v>92</c:v>
                </c:pt>
                <c:pt idx="53">
                  <c:v>93</c:v>
                </c:pt>
                <c:pt idx="54">
                  <c:v>94</c:v>
                </c:pt>
                <c:pt idx="55">
                  <c:v>95</c:v>
                </c:pt>
                <c:pt idx="56">
                  <c:v>96</c:v>
                </c:pt>
                <c:pt idx="57">
                  <c:v>97</c:v>
                </c:pt>
                <c:pt idx="58">
                  <c:v>98</c:v>
                </c:pt>
                <c:pt idx="59">
                  <c:v>99</c:v>
                </c:pt>
                <c:pt idx="60">
                  <c:v>100</c:v>
                </c:pt>
                <c:pt idx="61">
                  <c:v>101</c:v>
                </c:pt>
                <c:pt idx="62">
                  <c:v>102</c:v>
                </c:pt>
                <c:pt idx="63">
                  <c:v>103</c:v>
                </c:pt>
                <c:pt idx="64">
                  <c:v>104</c:v>
                </c:pt>
                <c:pt idx="65">
                  <c:v>105</c:v>
                </c:pt>
                <c:pt idx="66">
                  <c:v>106</c:v>
                </c:pt>
                <c:pt idx="67">
                  <c:v>107</c:v>
                </c:pt>
                <c:pt idx="68">
                  <c:v>108</c:v>
                </c:pt>
                <c:pt idx="69">
                  <c:v>109</c:v>
                </c:pt>
                <c:pt idx="70">
                  <c:v>110</c:v>
                </c:pt>
                <c:pt idx="71">
                  <c:v>111</c:v>
                </c:pt>
                <c:pt idx="72">
                  <c:v>112</c:v>
                </c:pt>
                <c:pt idx="73">
                  <c:v>113</c:v>
                </c:pt>
                <c:pt idx="74">
                  <c:v>114</c:v>
                </c:pt>
                <c:pt idx="75">
                  <c:v>115</c:v>
                </c:pt>
                <c:pt idx="76">
                  <c:v>116</c:v>
                </c:pt>
                <c:pt idx="77">
                  <c:v>117</c:v>
                </c:pt>
                <c:pt idx="78">
                  <c:v>118</c:v>
                </c:pt>
                <c:pt idx="79">
                  <c:v>119</c:v>
                </c:pt>
                <c:pt idx="80">
                  <c:v>120</c:v>
                </c:pt>
                <c:pt idx="81">
                  <c:v>121</c:v>
                </c:pt>
                <c:pt idx="82">
                  <c:v>122</c:v>
                </c:pt>
                <c:pt idx="83">
                  <c:v>123</c:v>
                </c:pt>
                <c:pt idx="84">
                  <c:v>124</c:v>
                </c:pt>
                <c:pt idx="85">
                  <c:v>125</c:v>
                </c:pt>
                <c:pt idx="86">
                  <c:v>126</c:v>
                </c:pt>
                <c:pt idx="87">
                  <c:v>127</c:v>
                </c:pt>
                <c:pt idx="88">
                  <c:v>128</c:v>
                </c:pt>
                <c:pt idx="89">
                  <c:v>129</c:v>
                </c:pt>
                <c:pt idx="90">
                  <c:v>130</c:v>
                </c:pt>
                <c:pt idx="91">
                  <c:v>131</c:v>
                </c:pt>
                <c:pt idx="92">
                  <c:v>132</c:v>
                </c:pt>
                <c:pt idx="93">
                  <c:v>133</c:v>
                </c:pt>
                <c:pt idx="94">
                  <c:v>134</c:v>
                </c:pt>
                <c:pt idx="95">
                  <c:v>135</c:v>
                </c:pt>
                <c:pt idx="96">
                  <c:v>136</c:v>
                </c:pt>
                <c:pt idx="97">
                  <c:v>137</c:v>
                </c:pt>
                <c:pt idx="98">
                  <c:v>138</c:v>
                </c:pt>
                <c:pt idx="99">
                  <c:v>139</c:v>
                </c:pt>
                <c:pt idx="100">
                  <c:v>140</c:v>
                </c:pt>
                <c:pt idx="101">
                  <c:v>141</c:v>
                </c:pt>
                <c:pt idx="102">
                  <c:v>142</c:v>
                </c:pt>
                <c:pt idx="103">
                  <c:v>143</c:v>
                </c:pt>
                <c:pt idx="104">
                  <c:v>144</c:v>
                </c:pt>
                <c:pt idx="105">
                  <c:v>145</c:v>
                </c:pt>
                <c:pt idx="106">
                  <c:v>146</c:v>
                </c:pt>
                <c:pt idx="107">
                  <c:v>147</c:v>
                </c:pt>
                <c:pt idx="108">
                  <c:v>148</c:v>
                </c:pt>
                <c:pt idx="109">
                  <c:v>149</c:v>
                </c:pt>
                <c:pt idx="110">
                  <c:v>150</c:v>
                </c:pt>
                <c:pt idx="111">
                  <c:v>151</c:v>
                </c:pt>
                <c:pt idx="112">
                  <c:v>152</c:v>
                </c:pt>
                <c:pt idx="113">
                  <c:v>153</c:v>
                </c:pt>
                <c:pt idx="114">
                  <c:v>154</c:v>
                </c:pt>
                <c:pt idx="115">
                  <c:v>155</c:v>
                </c:pt>
                <c:pt idx="116">
                  <c:v>156</c:v>
                </c:pt>
                <c:pt idx="117">
                  <c:v>157</c:v>
                </c:pt>
                <c:pt idx="118">
                  <c:v>158</c:v>
                </c:pt>
                <c:pt idx="119">
                  <c:v>159</c:v>
                </c:pt>
                <c:pt idx="120">
                  <c:v>160</c:v>
                </c:pt>
                <c:pt idx="121">
                  <c:v>161</c:v>
                </c:pt>
                <c:pt idx="122">
                  <c:v>162</c:v>
                </c:pt>
                <c:pt idx="123">
                  <c:v>163</c:v>
                </c:pt>
                <c:pt idx="124">
                  <c:v>164</c:v>
                </c:pt>
                <c:pt idx="125">
                  <c:v>165</c:v>
                </c:pt>
                <c:pt idx="126">
                  <c:v>166</c:v>
                </c:pt>
                <c:pt idx="127">
                  <c:v>167</c:v>
                </c:pt>
                <c:pt idx="128">
                  <c:v>168</c:v>
                </c:pt>
                <c:pt idx="129">
                  <c:v>169</c:v>
                </c:pt>
                <c:pt idx="130">
                  <c:v>170</c:v>
                </c:pt>
                <c:pt idx="131">
                  <c:v>171</c:v>
                </c:pt>
                <c:pt idx="132">
                  <c:v>172</c:v>
                </c:pt>
                <c:pt idx="133">
                  <c:v>173</c:v>
                </c:pt>
                <c:pt idx="134">
                  <c:v>174</c:v>
                </c:pt>
                <c:pt idx="135">
                  <c:v>175</c:v>
                </c:pt>
                <c:pt idx="136">
                  <c:v>176</c:v>
                </c:pt>
                <c:pt idx="137">
                  <c:v>177</c:v>
                </c:pt>
                <c:pt idx="138">
                  <c:v>178</c:v>
                </c:pt>
                <c:pt idx="139">
                  <c:v>179</c:v>
                </c:pt>
                <c:pt idx="140">
                  <c:v>180</c:v>
                </c:pt>
                <c:pt idx="141">
                  <c:v>181</c:v>
                </c:pt>
                <c:pt idx="142">
                  <c:v>182</c:v>
                </c:pt>
                <c:pt idx="143">
                  <c:v>183</c:v>
                </c:pt>
                <c:pt idx="144">
                  <c:v>184</c:v>
                </c:pt>
                <c:pt idx="145">
                  <c:v>185</c:v>
                </c:pt>
                <c:pt idx="146">
                  <c:v>186</c:v>
                </c:pt>
                <c:pt idx="147">
                  <c:v>187</c:v>
                </c:pt>
                <c:pt idx="148">
                  <c:v>188</c:v>
                </c:pt>
                <c:pt idx="149">
                  <c:v>189</c:v>
                </c:pt>
                <c:pt idx="150">
                  <c:v>190</c:v>
                </c:pt>
                <c:pt idx="151">
                  <c:v>191</c:v>
                </c:pt>
                <c:pt idx="152">
                  <c:v>192</c:v>
                </c:pt>
                <c:pt idx="153">
                  <c:v>193</c:v>
                </c:pt>
                <c:pt idx="154">
                  <c:v>194</c:v>
                </c:pt>
                <c:pt idx="155">
                  <c:v>195</c:v>
                </c:pt>
                <c:pt idx="156">
                  <c:v>196</c:v>
                </c:pt>
                <c:pt idx="157">
                  <c:v>197</c:v>
                </c:pt>
                <c:pt idx="158">
                  <c:v>198</c:v>
                </c:pt>
                <c:pt idx="159">
                  <c:v>199</c:v>
                </c:pt>
                <c:pt idx="160">
                  <c:v>200</c:v>
                </c:pt>
                <c:pt idx="161">
                  <c:v>201</c:v>
                </c:pt>
                <c:pt idx="162">
                  <c:v>202</c:v>
                </c:pt>
                <c:pt idx="163">
                  <c:v>203</c:v>
                </c:pt>
                <c:pt idx="164">
                  <c:v>204</c:v>
                </c:pt>
                <c:pt idx="165">
                  <c:v>205</c:v>
                </c:pt>
                <c:pt idx="166">
                  <c:v>206</c:v>
                </c:pt>
                <c:pt idx="167">
                  <c:v>207</c:v>
                </c:pt>
                <c:pt idx="168">
                  <c:v>208</c:v>
                </c:pt>
                <c:pt idx="169">
                  <c:v>209</c:v>
                </c:pt>
                <c:pt idx="170">
                  <c:v>210</c:v>
                </c:pt>
                <c:pt idx="171">
                  <c:v>211</c:v>
                </c:pt>
                <c:pt idx="172">
                  <c:v>212</c:v>
                </c:pt>
                <c:pt idx="173">
                  <c:v>213</c:v>
                </c:pt>
                <c:pt idx="174">
                  <c:v>214</c:v>
                </c:pt>
                <c:pt idx="175">
                  <c:v>215</c:v>
                </c:pt>
                <c:pt idx="176">
                  <c:v>216</c:v>
                </c:pt>
                <c:pt idx="177">
                  <c:v>217</c:v>
                </c:pt>
                <c:pt idx="178">
                  <c:v>218</c:v>
                </c:pt>
                <c:pt idx="179">
                  <c:v>219</c:v>
                </c:pt>
                <c:pt idx="180">
                  <c:v>220</c:v>
                </c:pt>
                <c:pt idx="181">
                  <c:v>221</c:v>
                </c:pt>
                <c:pt idx="182">
                  <c:v>222</c:v>
                </c:pt>
                <c:pt idx="183">
                  <c:v>223</c:v>
                </c:pt>
                <c:pt idx="184">
                  <c:v>224</c:v>
                </c:pt>
                <c:pt idx="185">
                  <c:v>225</c:v>
                </c:pt>
                <c:pt idx="186">
                  <c:v>226</c:v>
                </c:pt>
                <c:pt idx="187">
                  <c:v>227</c:v>
                </c:pt>
                <c:pt idx="188">
                  <c:v>228</c:v>
                </c:pt>
                <c:pt idx="189">
                  <c:v>229</c:v>
                </c:pt>
                <c:pt idx="190">
                  <c:v>230</c:v>
                </c:pt>
                <c:pt idx="191">
                  <c:v>231</c:v>
                </c:pt>
                <c:pt idx="192">
                  <c:v>232</c:v>
                </c:pt>
                <c:pt idx="193">
                  <c:v>233</c:v>
                </c:pt>
                <c:pt idx="194">
                  <c:v>234</c:v>
                </c:pt>
                <c:pt idx="195">
                  <c:v>235</c:v>
                </c:pt>
                <c:pt idx="196">
                  <c:v>236</c:v>
                </c:pt>
                <c:pt idx="197">
                  <c:v>237</c:v>
                </c:pt>
                <c:pt idx="198">
                  <c:v>238</c:v>
                </c:pt>
                <c:pt idx="199">
                  <c:v>239</c:v>
                </c:pt>
                <c:pt idx="200">
                  <c:v>240</c:v>
                </c:pt>
                <c:pt idx="201">
                  <c:v>241</c:v>
                </c:pt>
                <c:pt idx="202">
                  <c:v>242</c:v>
                </c:pt>
                <c:pt idx="203">
                  <c:v>243</c:v>
                </c:pt>
                <c:pt idx="204">
                  <c:v>244</c:v>
                </c:pt>
                <c:pt idx="205">
                  <c:v>245</c:v>
                </c:pt>
                <c:pt idx="206">
                  <c:v>246</c:v>
                </c:pt>
                <c:pt idx="207">
                  <c:v>247</c:v>
                </c:pt>
                <c:pt idx="208">
                  <c:v>248</c:v>
                </c:pt>
                <c:pt idx="209">
                  <c:v>249</c:v>
                </c:pt>
                <c:pt idx="210">
                  <c:v>250</c:v>
                </c:pt>
                <c:pt idx="211">
                  <c:v>251</c:v>
                </c:pt>
                <c:pt idx="212">
                  <c:v>252</c:v>
                </c:pt>
                <c:pt idx="213">
                  <c:v>253</c:v>
                </c:pt>
                <c:pt idx="214">
                  <c:v>254</c:v>
                </c:pt>
                <c:pt idx="215">
                  <c:v>255</c:v>
                </c:pt>
                <c:pt idx="216">
                  <c:v>256</c:v>
                </c:pt>
                <c:pt idx="217">
                  <c:v>257</c:v>
                </c:pt>
                <c:pt idx="218">
                  <c:v>258</c:v>
                </c:pt>
                <c:pt idx="219">
                  <c:v>259</c:v>
                </c:pt>
                <c:pt idx="220">
                  <c:v>260</c:v>
                </c:pt>
                <c:pt idx="221">
                  <c:v>261</c:v>
                </c:pt>
                <c:pt idx="222">
                  <c:v>262</c:v>
                </c:pt>
                <c:pt idx="223">
                  <c:v>263</c:v>
                </c:pt>
                <c:pt idx="224">
                  <c:v>264</c:v>
                </c:pt>
                <c:pt idx="225">
                  <c:v>265</c:v>
                </c:pt>
                <c:pt idx="226">
                  <c:v>266</c:v>
                </c:pt>
                <c:pt idx="227">
                  <c:v>267</c:v>
                </c:pt>
                <c:pt idx="228">
                  <c:v>268</c:v>
                </c:pt>
                <c:pt idx="229">
                  <c:v>269</c:v>
                </c:pt>
                <c:pt idx="230">
                  <c:v>270</c:v>
                </c:pt>
                <c:pt idx="231">
                  <c:v>271</c:v>
                </c:pt>
                <c:pt idx="232">
                  <c:v>272</c:v>
                </c:pt>
                <c:pt idx="233">
                  <c:v>273</c:v>
                </c:pt>
                <c:pt idx="234">
                  <c:v>274</c:v>
                </c:pt>
                <c:pt idx="235">
                  <c:v>275</c:v>
                </c:pt>
                <c:pt idx="236">
                  <c:v>276</c:v>
                </c:pt>
                <c:pt idx="237">
                  <c:v>277</c:v>
                </c:pt>
                <c:pt idx="238">
                  <c:v>278</c:v>
                </c:pt>
                <c:pt idx="239">
                  <c:v>279</c:v>
                </c:pt>
                <c:pt idx="240">
                  <c:v>280</c:v>
                </c:pt>
                <c:pt idx="241">
                  <c:v>281</c:v>
                </c:pt>
                <c:pt idx="242">
                  <c:v>282</c:v>
                </c:pt>
                <c:pt idx="243">
                  <c:v>283</c:v>
                </c:pt>
                <c:pt idx="244">
                  <c:v>284</c:v>
                </c:pt>
                <c:pt idx="245">
                  <c:v>285</c:v>
                </c:pt>
                <c:pt idx="246">
                  <c:v>286</c:v>
                </c:pt>
                <c:pt idx="247">
                  <c:v>287</c:v>
                </c:pt>
                <c:pt idx="248">
                  <c:v>288</c:v>
                </c:pt>
                <c:pt idx="249">
                  <c:v>289</c:v>
                </c:pt>
                <c:pt idx="250">
                  <c:v>290</c:v>
                </c:pt>
                <c:pt idx="251">
                  <c:v>291</c:v>
                </c:pt>
                <c:pt idx="252">
                  <c:v>292</c:v>
                </c:pt>
                <c:pt idx="253">
                  <c:v>293</c:v>
                </c:pt>
                <c:pt idx="254">
                  <c:v>294</c:v>
                </c:pt>
                <c:pt idx="255">
                  <c:v>295</c:v>
                </c:pt>
                <c:pt idx="256">
                  <c:v>296</c:v>
                </c:pt>
                <c:pt idx="257">
                  <c:v>297</c:v>
                </c:pt>
                <c:pt idx="258">
                  <c:v>298</c:v>
                </c:pt>
                <c:pt idx="259">
                  <c:v>299</c:v>
                </c:pt>
                <c:pt idx="260">
                  <c:v>300</c:v>
                </c:pt>
                <c:pt idx="261">
                  <c:v>301</c:v>
                </c:pt>
                <c:pt idx="262">
                  <c:v>302</c:v>
                </c:pt>
                <c:pt idx="263">
                  <c:v>303</c:v>
                </c:pt>
                <c:pt idx="264">
                  <c:v>304</c:v>
                </c:pt>
                <c:pt idx="265">
                  <c:v>305</c:v>
                </c:pt>
                <c:pt idx="266">
                  <c:v>306</c:v>
                </c:pt>
                <c:pt idx="267">
                  <c:v>307</c:v>
                </c:pt>
                <c:pt idx="268">
                  <c:v>308</c:v>
                </c:pt>
                <c:pt idx="269">
                  <c:v>309</c:v>
                </c:pt>
                <c:pt idx="270">
                  <c:v>310</c:v>
                </c:pt>
                <c:pt idx="271">
                  <c:v>311</c:v>
                </c:pt>
                <c:pt idx="272">
                  <c:v>312</c:v>
                </c:pt>
                <c:pt idx="273">
                  <c:v>313</c:v>
                </c:pt>
                <c:pt idx="274">
                  <c:v>314</c:v>
                </c:pt>
                <c:pt idx="275">
                  <c:v>315</c:v>
                </c:pt>
                <c:pt idx="276">
                  <c:v>316</c:v>
                </c:pt>
                <c:pt idx="277">
                  <c:v>317</c:v>
                </c:pt>
                <c:pt idx="278">
                  <c:v>318</c:v>
                </c:pt>
                <c:pt idx="279">
                  <c:v>319</c:v>
                </c:pt>
                <c:pt idx="280">
                  <c:v>320</c:v>
                </c:pt>
                <c:pt idx="281">
                  <c:v>321</c:v>
                </c:pt>
                <c:pt idx="282">
                  <c:v>322</c:v>
                </c:pt>
                <c:pt idx="283">
                  <c:v>323</c:v>
                </c:pt>
                <c:pt idx="284">
                  <c:v>324</c:v>
                </c:pt>
                <c:pt idx="285">
                  <c:v>325</c:v>
                </c:pt>
                <c:pt idx="286">
                  <c:v>326</c:v>
                </c:pt>
                <c:pt idx="287">
                  <c:v>327</c:v>
                </c:pt>
                <c:pt idx="288">
                  <c:v>328</c:v>
                </c:pt>
                <c:pt idx="289">
                  <c:v>329</c:v>
                </c:pt>
                <c:pt idx="290">
                  <c:v>330</c:v>
                </c:pt>
                <c:pt idx="291">
                  <c:v>331</c:v>
                </c:pt>
                <c:pt idx="292">
                  <c:v>332</c:v>
                </c:pt>
                <c:pt idx="293">
                  <c:v>333</c:v>
                </c:pt>
                <c:pt idx="294">
                  <c:v>334</c:v>
                </c:pt>
                <c:pt idx="295">
                  <c:v>335</c:v>
                </c:pt>
                <c:pt idx="296">
                  <c:v>336</c:v>
                </c:pt>
                <c:pt idx="297">
                  <c:v>337</c:v>
                </c:pt>
                <c:pt idx="298">
                  <c:v>338</c:v>
                </c:pt>
                <c:pt idx="299">
                  <c:v>339</c:v>
                </c:pt>
                <c:pt idx="300">
                  <c:v>340</c:v>
                </c:pt>
                <c:pt idx="301">
                  <c:v>341</c:v>
                </c:pt>
                <c:pt idx="302">
                  <c:v>342</c:v>
                </c:pt>
                <c:pt idx="303">
                  <c:v>343</c:v>
                </c:pt>
                <c:pt idx="304">
                  <c:v>344</c:v>
                </c:pt>
                <c:pt idx="305">
                  <c:v>345</c:v>
                </c:pt>
                <c:pt idx="306">
                  <c:v>346</c:v>
                </c:pt>
                <c:pt idx="307">
                  <c:v>347</c:v>
                </c:pt>
                <c:pt idx="308">
                  <c:v>348</c:v>
                </c:pt>
                <c:pt idx="309">
                  <c:v>349</c:v>
                </c:pt>
                <c:pt idx="310">
                  <c:v>350</c:v>
                </c:pt>
                <c:pt idx="311">
                  <c:v>351</c:v>
                </c:pt>
                <c:pt idx="312">
                  <c:v>352</c:v>
                </c:pt>
                <c:pt idx="313">
                  <c:v>353</c:v>
                </c:pt>
                <c:pt idx="314">
                  <c:v>354</c:v>
                </c:pt>
                <c:pt idx="315">
                  <c:v>355</c:v>
                </c:pt>
                <c:pt idx="316">
                  <c:v>356</c:v>
                </c:pt>
                <c:pt idx="317">
                  <c:v>357</c:v>
                </c:pt>
                <c:pt idx="318">
                  <c:v>358</c:v>
                </c:pt>
                <c:pt idx="319">
                  <c:v>359</c:v>
                </c:pt>
                <c:pt idx="320">
                  <c:v>360</c:v>
                </c:pt>
                <c:pt idx="321">
                  <c:v>361</c:v>
                </c:pt>
                <c:pt idx="322">
                  <c:v>362</c:v>
                </c:pt>
                <c:pt idx="323">
                  <c:v>363</c:v>
                </c:pt>
                <c:pt idx="324">
                  <c:v>364</c:v>
                </c:pt>
                <c:pt idx="325">
                  <c:v>365</c:v>
                </c:pt>
                <c:pt idx="326">
                  <c:v>366</c:v>
                </c:pt>
                <c:pt idx="327">
                  <c:v>367</c:v>
                </c:pt>
                <c:pt idx="328">
                  <c:v>368</c:v>
                </c:pt>
                <c:pt idx="329">
                  <c:v>369</c:v>
                </c:pt>
                <c:pt idx="330">
                  <c:v>370</c:v>
                </c:pt>
                <c:pt idx="331">
                  <c:v>371</c:v>
                </c:pt>
                <c:pt idx="332">
                  <c:v>372</c:v>
                </c:pt>
                <c:pt idx="333">
                  <c:v>373</c:v>
                </c:pt>
                <c:pt idx="334">
                  <c:v>374</c:v>
                </c:pt>
                <c:pt idx="335">
                  <c:v>375</c:v>
                </c:pt>
                <c:pt idx="336">
                  <c:v>376</c:v>
                </c:pt>
                <c:pt idx="337">
                  <c:v>377</c:v>
                </c:pt>
                <c:pt idx="338">
                  <c:v>378</c:v>
                </c:pt>
                <c:pt idx="339">
                  <c:v>379</c:v>
                </c:pt>
                <c:pt idx="340">
                  <c:v>380</c:v>
                </c:pt>
                <c:pt idx="341">
                  <c:v>381</c:v>
                </c:pt>
                <c:pt idx="342">
                  <c:v>382</c:v>
                </c:pt>
                <c:pt idx="343">
                  <c:v>383</c:v>
                </c:pt>
                <c:pt idx="344">
                  <c:v>384</c:v>
                </c:pt>
                <c:pt idx="345">
                  <c:v>385</c:v>
                </c:pt>
                <c:pt idx="346">
                  <c:v>386</c:v>
                </c:pt>
                <c:pt idx="347">
                  <c:v>387</c:v>
                </c:pt>
                <c:pt idx="348">
                  <c:v>388</c:v>
                </c:pt>
                <c:pt idx="349">
                  <c:v>389</c:v>
                </c:pt>
                <c:pt idx="350">
                  <c:v>390</c:v>
                </c:pt>
                <c:pt idx="351">
                  <c:v>391</c:v>
                </c:pt>
                <c:pt idx="352">
                  <c:v>392</c:v>
                </c:pt>
                <c:pt idx="353">
                  <c:v>393</c:v>
                </c:pt>
                <c:pt idx="354">
                  <c:v>394</c:v>
                </c:pt>
                <c:pt idx="355">
                  <c:v>395</c:v>
                </c:pt>
                <c:pt idx="356">
                  <c:v>396</c:v>
                </c:pt>
                <c:pt idx="357">
                  <c:v>397</c:v>
                </c:pt>
                <c:pt idx="358">
                  <c:v>398</c:v>
                </c:pt>
                <c:pt idx="359">
                  <c:v>399</c:v>
                </c:pt>
                <c:pt idx="360">
                  <c:v>400</c:v>
                </c:pt>
                <c:pt idx="361">
                  <c:v>401</c:v>
                </c:pt>
                <c:pt idx="362">
                  <c:v>402</c:v>
                </c:pt>
                <c:pt idx="363">
                  <c:v>403</c:v>
                </c:pt>
                <c:pt idx="364">
                  <c:v>404</c:v>
                </c:pt>
                <c:pt idx="365">
                  <c:v>405</c:v>
                </c:pt>
                <c:pt idx="366">
                  <c:v>406</c:v>
                </c:pt>
                <c:pt idx="367">
                  <c:v>407</c:v>
                </c:pt>
                <c:pt idx="368">
                  <c:v>408</c:v>
                </c:pt>
                <c:pt idx="369">
                  <c:v>409</c:v>
                </c:pt>
                <c:pt idx="370">
                  <c:v>410</c:v>
                </c:pt>
                <c:pt idx="371">
                  <c:v>411</c:v>
                </c:pt>
                <c:pt idx="372">
                  <c:v>412</c:v>
                </c:pt>
                <c:pt idx="373">
                  <c:v>413</c:v>
                </c:pt>
                <c:pt idx="374">
                  <c:v>414</c:v>
                </c:pt>
                <c:pt idx="375">
                  <c:v>415</c:v>
                </c:pt>
                <c:pt idx="376">
                  <c:v>416</c:v>
                </c:pt>
                <c:pt idx="377">
                  <c:v>417</c:v>
                </c:pt>
                <c:pt idx="378">
                  <c:v>418</c:v>
                </c:pt>
                <c:pt idx="379">
                  <c:v>419</c:v>
                </c:pt>
                <c:pt idx="380">
                  <c:v>420</c:v>
                </c:pt>
                <c:pt idx="381">
                  <c:v>421</c:v>
                </c:pt>
                <c:pt idx="382">
                  <c:v>422</c:v>
                </c:pt>
                <c:pt idx="383">
                  <c:v>423</c:v>
                </c:pt>
                <c:pt idx="384">
                  <c:v>424</c:v>
                </c:pt>
                <c:pt idx="385">
                  <c:v>425</c:v>
                </c:pt>
                <c:pt idx="386">
                  <c:v>426</c:v>
                </c:pt>
                <c:pt idx="387">
                  <c:v>427</c:v>
                </c:pt>
                <c:pt idx="388">
                  <c:v>428</c:v>
                </c:pt>
                <c:pt idx="389">
                  <c:v>429</c:v>
                </c:pt>
                <c:pt idx="390">
                  <c:v>430</c:v>
                </c:pt>
                <c:pt idx="391">
                  <c:v>431</c:v>
                </c:pt>
                <c:pt idx="392">
                  <c:v>432</c:v>
                </c:pt>
                <c:pt idx="393">
                  <c:v>433</c:v>
                </c:pt>
                <c:pt idx="394">
                  <c:v>434</c:v>
                </c:pt>
                <c:pt idx="395">
                  <c:v>435</c:v>
                </c:pt>
                <c:pt idx="396">
                  <c:v>436</c:v>
                </c:pt>
                <c:pt idx="397">
                  <c:v>437</c:v>
                </c:pt>
                <c:pt idx="398">
                  <c:v>438</c:v>
                </c:pt>
                <c:pt idx="399">
                  <c:v>439</c:v>
                </c:pt>
                <c:pt idx="400">
                  <c:v>440</c:v>
                </c:pt>
                <c:pt idx="401">
                  <c:v>441</c:v>
                </c:pt>
                <c:pt idx="402">
                  <c:v>442</c:v>
                </c:pt>
                <c:pt idx="403">
                  <c:v>443</c:v>
                </c:pt>
                <c:pt idx="404">
                  <c:v>444</c:v>
                </c:pt>
                <c:pt idx="405">
                  <c:v>445</c:v>
                </c:pt>
                <c:pt idx="406">
                  <c:v>446</c:v>
                </c:pt>
                <c:pt idx="407">
                  <c:v>447</c:v>
                </c:pt>
                <c:pt idx="408">
                  <c:v>448</c:v>
                </c:pt>
                <c:pt idx="409">
                  <c:v>449</c:v>
                </c:pt>
                <c:pt idx="410">
                  <c:v>450</c:v>
                </c:pt>
                <c:pt idx="411">
                  <c:v>451</c:v>
                </c:pt>
                <c:pt idx="412">
                  <c:v>452</c:v>
                </c:pt>
                <c:pt idx="413">
                  <c:v>453</c:v>
                </c:pt>
                <c:pt idx="414">
                  <c:v>454</c:v>
                </c:pt>
                <c:pt idx="415">
                  <c:v>455</c:v>
                </c:pt>
                <c:pt idx="416">
                  <c:v>456</c:v>
                </c:pt>
                <c:pt idx="417">
                  <c:v>457</c:v>
                </c:pt>
                <c:pt idx="418">
                  <c:v>458</c:v>
                </c:pt>
                <c:pt idx="419">
                  <c:v>459</c:v>
                </c:pt>
                <c:pt idx="420">
                  <c:v>460</c:v>
                </c:pt>
                <c:pt idx="421">
                  <c:v>461</c:v>
                </c:pt>
                <c:pt idx="422">
                  <c:v>462</c:v>
                </c:pt>
                <c:pt idx="423">
                  <c:v>463</c:v>
                </c:pt>
                <c:pt idx="424">
                  <c:v>464</c:v>
                </c:pt>
                <c:pt idx="425">
                  <c:v>465</c:v>
                </c:pt>
                <c:pt idx="426">
                  <c:v>466</c:v>
                </c:pt>
                <c:pt idx="427">
                  <c:v>467</c:v>
                </c:pt>
                <c:pt idx="428">
                  <c:v>468</c:v>
                </c:pt>
                <c:pt idx="429">
                  <c:v>469</c:v>
                </c:pt>
                <c:pt idx="430">
                  <c:v>470</c:v>
                </c:pt>
                <c:pt idx="431">
                  <c:v>471</c:v>
                </c:pt>
                <c:pt idx="432">
                  <c:v>472</c:v>
                </c:pt>
                <c:pt idx="433">
                  <c:v>473</c:v>
                </c:pt>
                <c:pt idx="434">
                  <c:v>474</c:v>
                </c:pt>
                <c:pt idx="435">
                  <c:v>475</c:v>
                </c:pt>
                <c:pt idx="436">
                  <c:v>476</c:v>
                </c:pt>
                <c:pt idx="437">
                  <c:v>477</c:v>
                </c:pt>
                <c:pt idx="438">
                  <c:v>478</c:v>
                </c:pt>
                <c:pt idx="439">
                  <c:v>479</c:v>
                </c:pt>
                <c:pt idx="440">
                  <c:v>480</c:v>
                </c:pt>
                <c:pt idx="441">
                  <c:v>481</c:v>
                </c:pt>
                <c:pt idx="442">
                  <c:v>482</c:v>
                </c:pt>
                <c:pt idx="443">
                  <c:v>483</c:v>
                </c:pt>
                <c:pt idx="444">
                  <c:v>484</c:v>
                </c:pt>
                <c:pt idx="445">
                  <c:v>485</c:v>
                </c:pt>
                <c:pt idx="446">
                  <c:v>486</c:v>
                </c:pt>
                <c:pt idx="447">
                  <c:v>487</c:v>
                </c:pt>
                <c:pt idx="448">
                  <c:v>488</c:v>
                </c:pt>
                <c:pt idx="449">
                  <c:v>489</c:v>
                </c:pt>
                <c:pt idx="450">
                  <c:v>490</c:v>
                </c:pt>
                <c:pt idx="451">
                  <c:v>491</c:v>
                </c:pt>
                <c:pt idx="452">
                  <c:v>492</c:v>
                </c:pt>
                <c:pt idx="453">
                  <c:v>493</c:v>
                </c:pt>
                <c:pt idx="454">
                  <c:v>494</c:v>
                </c:pt>
                <c:pt idx="455">
                  <c:v>495</c:v>
                </c:pt>
                <c:pt idx="456">
                  <c:v>496</c:v>
                </c:pt>
                <c:pt idx="457">
                  <c:v>497</c:v>
                </c:pt>
                <c:pt idx="458">
                  <c:v>498</c:v>
                </c:pt>
                <c:pt idx="459">
                  <c:v>499</c:v>
                </c:pt>
                <c:pt idx="460">
                  <c:v>500</c:v>
                </c:pt>
                <c:pt idx="461">
                  <c:v>501</c:v>
                </c:pt>
                <c:pt idx="462">
                  <c:v>502</c:v>
                </c:pt>
                <c:pt idx="463">
                  <c:v>503</c:v>
                </c:pt>
                <c:pt idx="464">
                  <c:v>504</c:v>
                </c:pt>
                <c:pt idx="465">
                  <c:v>505</c:v>
                </c:pt>
                <c:pt idx="466">
                  <c:v>506</c:v>
                </c:pt>
                <c:pt idx="467">
                  <c:v>507</c:v>
                </c:pt>
                <c:pt idx="468">
                  <c:v>508</c:v>
                </c:pt>
                <c:pt idx="469">
                  <c:v>509</c:v>
                </c:pt>
                <c:pt idx="470">
                  <c:v>510</c:v>
                </c:pt>
                <c:pt idx="471">
                  <c:v>511</c:v>
                </c:pt>
                <c:pt idx="472">
                  <c:v>512</c:v>
                </c:pt>
                <c:pt idx="473">
                  <c:v>513</c:v>
                </c:pt>
                <c:pt idx="474">
                  <c:v>514</c:v>
                </c:pt>
                <c:pt idx="475">
                  <c:v>515</c:v>
                </c:pt>
                <c:pt idx="476">
                  <c:v>516</c:v>
                </c:pt>
                <c:pt idx="477">
                  <c:v>517</c:v>
                </c:pt>
                <c:pt idx="478">
                  <c:v>518</c:v>
                </c:pt>
                <c:pt idx="479">
                  <c:v>519</c:v>
                </c:pt>
                <c:pt idx="480">
                  <c:v>520</c:v>
                </c:pt>
                <c:pt idx="481">
                  <c:v>521</c:v>
                </c:pt>
                <c:pt idx="482">
                  <c:v>522</c:v>
                </c:pt>
                <c:pt idx="483">
                  <c:v>523</c:v>
                </c:pt>
                <c:pt idx="484">
                  <c:v>524</c:v>
                </c:pt>
                <c:pt idx="485">
                  <c:v>525</c:v>
                </c:pt>
                <c:pt idx="486">
                  <c:v>526</c:v>
                </c:pt>
                <c:pt idx="487">
                  <c:v>527</c:v>
                </c:pt>
                <c:pt idx="488">
                  <c:v>528</c:v>
                </c:pt>
                <c:pt idx="489">
                  <c:v>529</c:v>
                </c:pt>
                <c:pt idx="490">
                  <c:v>530</c:v>
                </c:pt>
                <c:pt idx="491">
                  <c:v>531</c:v>
                </c:pt>
                <c:pt idx="492">
                  <c:v>532</c:v>
                </c:pt>
                <c:pt idx="493">
                  <c:v>533</c:v>
                </c:pt>
                <c:pt idx="494">
                  <c:v>534</c:v>
                </c:pt>
                <c:pt idx="495">
                  <c:v>535</c:v>
                </c:pt>
                <c:pt idx="496">
                  <c:v>536</c:v>
                </c:pt>
                <c:pt idx="497">
                  <c:v>537</c:v>
                </c:pt>
                <c:pt idx="498">
                  <c:v>538</c:v>
                </c:pt>
                <c:pt idx="499">
                  <c:v>539</c:v>
                </c:pt>
                <c:pt idx="500">
                  <c:v>540</c:v>
                </c:pt>
                <c:pt idx="501">
                  <c:v>541</c:v>
                </c:pt>
                <c:pt idx="502">
                  <c:v>542</c:v>
                </c:pt>
                <c:pt idx="503">
                  <c:v>543</c:v>
                </c:pt>
                <c:pt idx="504">
                  <c:v>544</c:v>
                </c:pt>
                <c:pt idx="505">
                  <c:v>545</c:v>
                </c:pt>
                <c:pt idx="506">
                  <c:v>546</c:v>
                </c:pt>
                <c:pt idx="507">
                  <c:v>547</c:v>
                </c:pt>
                <c:pt idx="508">
                  <c:v>548</c:v>
                </c:pt>
                <c:pt idx="509">
                  <c:v>549</c:v>
                </c:pt>
                <c:pt idx="510">
                  <c:v>550</c:v>
                </c:pt>
                <c:pt idx="511">
                  <c:v>551</c:v>
                </c:pt>
                <c:pt idx="512">
                  <c:v>552</c:v>
                </c:pt>
                <c:pt idx="513">
                  <c:v>553</c:v>
                </c:pt>
                <c:pt idx="514">
                  <c:v>554</c:v>
                </c:pt>
                <c:pt idx="515">
                  <c:v>555</c:v>
                </c:pt>
                <c:pt idx="516">
                  <c:v>556</c:v>
                </c:pt>
                <c:pt idx="517">
                  <c:v>557</c:v>
                </c:pt>
                <c:pt idx="518">
                  <c:v>558</c:v>
                </c:pt>
                <c:pt idx="519">
                  <c:v>559</c:v>
                </c:pt>
                <c:pt idx="520">
                  <c:v>560</c:v>
                </c:pt>
                <c:pt idx="521">
                  <c:v>561</c:v>
                </c:pt>
                <c:pt idx="522">
                  <c:v>562</c:v>
                </c:pt>
                <c:pt idx="523">
                  <c:v>563</c:v>
                </c:pt>
                <c:pt idx="524">
                  <c:v>564</c:v>
                </c:pt>
                <c:pt idx="525">
                  <c:v>565</c:v>
                </c:pt>
                <c:pt idx="526">
                  <c:v>566</c:v>
                </c:pt>
                <c:pt idx="527">
                  <c:v>567</c:v>
                </c:pt>
                <c:pt idx="528">
                  <c:v>568</c:v>
                </c:pt>
                <c:pt idx="529">
                  <c:v>569</c:v>
                </c:pt>
                <c:pt idx="530">
                  <c:v>570</c:v>
                </c:pt>
                <c:pt idx="531">
                  <c:v>571</c:v>
                </c:pt>
                <c:pt idx="532">
                  <c:v>572</c:v>
                </c:pt>
                <c:pt idx="533">
                  <c:v>573</c:v>
                </c:pt>
                <c:pt idx="534">
                  <c:v>574</c:v>
                </c:pt>
                <c:pt idx="535">
                  <c:v>575</c:v>
                </c:pt>
                <c:pt idx="536">
                  <c:v>576</c:v>
                </c:pt>
                <c:pt idx="537">
                  <c:v>577</c:v>
                </c:pt>
                <c:pt idx="538">
                  <c:v>578</c:v>
                </c:pt>
                <c:pt idx="539">
                  <c:v>579</c:v>
                </c:pt>
                <c:pt idx="540">
                  <c:v>580</c:v>
                </c:pt>
                <c:pt idx="541">
                  <c:v>581</c:v>
                </c:pt>
                <c:pt idx="542">
                  <c:v>582</c:v>
                </c:pt>
                <c:pt idx="543">
                  <c:v>583</c:v>
                </c:pt>
                <c:pt idx="544">
                  <c:v>584</c:v>
                </c:pt>
                <c:pt idx="545">
                  <c:v>585</c:v>
                </c:pt>
                <c:pt idx="546">
                  <c:v>586</c:v>
                </c:pt>
                <c:pt idx="547">
                  <c:v>587</c:v>
                </c:pt>
                <c:pt idx="548">
                  <c:v>588</c:v>
                </c:pt>
                <c:pt idx="549">
                  <c:v>589</c:v>
                </c:pt>
                <c:pt idx="550">
                  <c:v>590</c:v>
                </c:pt>
                <c:pt idx="551">
                  <c:v>591</c:v>
                </c:pt>
                <c:pt idx="552">
                  <c:v>592</c:v>
                </c:pt>
                <c:pt idx="553">
                  <c:v>593</c:v>
                </c:pt>
                <c:pt idx="554">
                  <c:v>594</c:v>
                </c:pt>
                <c:pt idx="555">
                  <c:v>595</c:v>
                </c:pt>
                <c:pt idx="556">
                  <c:v>596</c:v>
                </c:pt>
                <c:pt idx="557">
                  <c:v>597</c:v>
                </c:pt>
                <c:pt idx="558">
                  <c:v>598</c:v>
                </c:pt>
              </c:numCache>
            </c:numRef>
          </c:xVal>
          <c:yVal>
            <c:numRef>
              <c:f>'HZHV4 TPD Amonio 311008'!$I$1:$I$561</c:f>
              <c:numCache>
                <c:formatCode>General</c:formatCode>
                <c:ptCount val="561"/>
                <c:pt idx="0">
                  <c:v>0.98860999999999999</c:v>
                </c:pt>
                <c:pt idx="1">
                  <c:v>0.98862000000000005</c:v>
                </c:pt>
                <c:pt idx="2">
                  <c:v>0.98862000000000005</c:v>
                </c:pt>
                <c:pt idx="3">
                  <c:v>0.98863000000000001</c:v>
                </c:pt>
                <c:pt idx="4">
                  <c:v>0.98863000000000001</c:v>
                </c:pt>
                <c:pt idx="5">
                  <c:v>0.98863000000000001</c:v>
                </c:pt>
                <c:pt idx="6">
                  <c:v>0.98862000000000005</c:v>
                </c:pt>
                <c:pt idx="7">
                  <c:v>0.98862000000000005</c:v>
                </c:pt>
                <c:pt idx="8">
                  <c:v>0.98862000000000005</c:v>
                </c:pt>
                <c:pt idx="9">
                  <c:v>0.98860999999999999</c:v>
                </c:pt>
                <c:pt idx="10">
                  <c:v>0.98860000000000003</c:v>
                </c:pt>
                <c:pt idx="11">
                  <c:v>0.98860000000000003</c:v>
                </c:pt>
                <c:pt idx="12">
                  <c:v>0.9885899999999902</c:v>
                </c:pt>
                <c:pt idx="13">
                  <c:v>0.9885899999999902</c:v>
                </c:pt>
                <c:pt idx="14">
                  <c:v>0.98857999999999957</c:v>
                </c:pt>
                <c:pt idx="15">
                  <c:v>0.98857999999999957</c:v>
                </c:pt>
                <c:pt idx="16">
                  <c:v>0.98857999999999957</c:v>
                </c:pt>
                <c:pt idx="17">
                  <c:v>0.98857999999999957</c:v>
                </c:pt>
                <c:pt idx="18">
                  <c:v>0.98857999999999957</c:v>
                </c:pt>
                <c:pt idx="19">
                  <c:v>0.98857999999999957</c:v>
                </c:pt>
                <c:pt idx="20">
                  <c:v>0.98856999999998885</c:v>
                </c:pt>
                <c:pt idx="21">
                  <c:v>0.98856999999998885</c:v>
                </c:pt>
                <c:pt idx="22">
                  <c:v>0.98856999999998885</c:v>
                </c:pt>
                <c:pt idx="23">
                  <c:v>0.98856999999998885</c:v>
                </c:pt>
                <c:pt idx="24">
                  <c:v>0.98856999999998885</c:v>
                </c:pt>
                <c:pt idx="25">
                  <c:v>0.98855999999999256</c:v>
                </c:pt>
                <c:pt idx="26">
                  <c:v>0.98855999999999256</c:v>
                </c:pt>
                <c:pt idx="27">
                  <c:v>0.98855999999999256</c:v>
                </c:pt>
                <c:pt idx="28">
                  <c:v>0.98854999999999948</c:v>
                </c:pt>
                <c:pt idx="29">
                  <c:v>0.98854999999999948</c:v>
                </c:pt>
                <c:pt idx="30">
                  <c:v>0.9885399999999902</c:v>
                </c:pt>
                <c:pt idx="31">
                  <c:v>0.98852999999999958</c:v>
                </c:pt>
                <c:pt idx="32">
                  <c:v>0.98852999999999958</c:v>
                </c:pt>
                <c:pt idx="33">
                  <c:v>0.98851999999998885</c:v>
                </c:pt>
                <c:pt idx="34">
                  <c:v>0.98851999999998885</c:v>
                </c:pt>
                <c:pt idx="35">
                  <c:v>0.98851999999998885</c:v>
                </c:pt>
                <c:pt idx="36">
                  <c:v>0.98851999999998885</c:v>
                </c:pt>
                <c:pt idx="37">
                  <c:v>0.98852999999999958</c:v>
                </c:pt>
                <c:pt idx="38">
                  <c:v>0.98852999999999958</c:v>
                </c:pt>
                <c:pt idx="39">
                  <c:v>0.98852999999999958</c:v>
                </c:pt>
                <c:pt idx="40">
                  <c:v>0.98852999999999958</c:v>
                </c:pt>
                <c:pt idx="41">
                  <c:v>0.98852999999999958</c:v>
                </c:pt>
                <c:pt idx="42">
                  <c:v>0.9885399999999902</c:v>
                </c:pt>
                <c:pt idx="43">
                  <c:v>0.9885399999999902</c:v>
                </c:pt>
                <c:pt idx="44">
                  <c:v>0.9885399999999902</c:v>
                </c:pt>
                <c:pt idx="45">
                  <c:v>0.98854999999999948</c:v>
                </c:pt>
                <c:pt idx="46">
                  <c:v>0.98854999999999948</c:v>
                </c:pt>
                <c:pt idx="47">
                  <c:v>0.98854999999999948</c:v>
                </c:pt>
                <c:pt idx="48">
                  <c:v>0.98854999999999948</c:v>
                </c:pt>
                <c:pt idx="49">
                  <c:v>0.98854999999999948</c:v>
                </c:pt>
                <c:pt idx="50">
                  <c:v>0.98855999999999256</c:v>
                </c:pt>
                <c:pt idx="51">
                  <c:v>0.98855999999999256</c:v>
                </c:pt>
                <c:pt idx="52">
                  <c:v>0.98855999999999256</c:v>
                </c:pt>
                <c:pt idx="53">
                  <c:v>0.98854999999999948</c:v>
                </c:pt>
                <c:pt idx="54">
                  <c:v>0.98855999999999256</c:v>
                </c:pt>
                <c:pt idx="55">
                  <c:v>0.98855999999999256</c:v>
                </c:pt>
                <c:pt idx="56">
                  <c:v>0.98855999999999256</c:v>
                </c:pt>
                <c:pt idx="57">
                  <c:v>0.98856999999998885</c:v>
                </c:pt>
                <c:pt idx="58">
                  <c:v>0.98857999999999957</c:v>
                </c:pt>
                <c:pt idx="59">
                  <c:v>0.9885899999999902</c:v>
                </c:pt>
                <c:pt idx="60">
                  <c:v>0.98860000000000003</c:v>
                </c:pt>
                <c:pt idx="61">
                  <c:v>0.98860000000000003</c:v>
                </c:pt>
                <c:pt idx="62">
                  <c:v>0.98860999999999999</c:v>
                </c:pt>
                <c:pt idx="63">
                  <c:v>0.98862000000000005</c:v>
                </c:pt>
                <c:pt idx="64">
                  <c:v>0.98862000000000005</c:v>
                </c:pt>
                <c:pt idx="65">
                  <c:v>0.98863000000000001</c:v>
                </c:pt>
                <c:pt idx="66">
                  <c:v>0.98863999999999996</c:v>
                </c:pt>
                <c:pt idx="67">
                  <c:v>0.98863999999999996</c:v>
                </c:pt>
                <c:pt idx="68">
                  <c:v>0.98865000000000003</c:v>
                </c:pt>
                <c:pt idx="69">
                  <c:v>0.98865000000000003</c:v>
                </c:pt>
                <c:pt idx="70">
                  <c:v>0.98865999999999998</c:v>
                </c:pt>
                <c:pt idx="71">
                  <c:v>0.98865999999999998</c:v>
                </c:pt>
                <c:pt idx="72">
                  <c:v>0.98865999999999998</c:v>
                </c:pt>
                <c:pt idx="73">
                  <c:v>0.98867000000000005</c:v>
                </c:pt>
                <c:pt idx="74">
                  <c:v>0.98867000000000005</c:v>
                </c:pt>
                <c:pt idx="75">
                  <c:v>0.98868</c:v>
                </c:pt>
                <c:pt idx="76">
                  <c:v>0.98868999999999996</c:v>
                </c:pt>
                <c:pt idx="77">
                  <c:v>0.98868999999999996</c:v>
                </c:pt>
                <c:pt idx="78">
                  <c:v>0.98868999999999996</c:v>
                </c:pt>
                <c:pt idx="79">
                  <c:v>0.98870999999999998</c:v>
                </c:pt>
                <c:pt idx="80">
                  <c:v>0.98872000000000004</c:v>
                </c:pt>
                <c:pt idx="81">
                  <c:v>0.98872000000000004</c:v>
                </c:pt>
                <c:pt idx="82">
                  <c:v>0.98873</c:v>
                </c:pt>
                <c:pt idx="83">
                  <c:v>0.98873999999999951</c:v>
                </c:pt>
                <c:pt idx="84">
                  <c:v>0.98873999999999951</c:v>
                </c:pt>
                <c:pt idx="85">
                  <c:v>0.98875000000000002</c:v>
                </c:pt>
                <c:pt idx="86">
                  <c:v>0.98875000000000002</c:v>
                </c:pt>
                <c:pt idx="87">
                  <c:v>0.98875000000000002</c:v>
                </c:pt>
                <c:pt idx="88">
                  <c:v>0.98875999999999997</c:v>
                </c:pt>
                <c:pt idx="89">
                  <c:v>0.98875999999999997</c:v>
                </c:pt>
                <c:pt idx="90">
                  <c:v>0.98877000000000004</c:v>
                </c:pt>
                <c:pt idx="91">
                  <c:v>0.98877000000000004</c:v>
                </c:pt>
                <c:pt idx="92">
                  <c:v>0.98877999999999999</c:v>
                </c:pt>
                <c:pt idx="93">
                  <c:v>0.98877999999999999</c:v>
                </c:pt>
                <c:pt idx="94">
                  <c:v>0.9887899999999995</c:v>
                </c:pt>
                <c:pt idx="95">
                  <c:v>0.9887899999999995</c:v>
                </c:pt>
                <c:pt idx="96">
                  <c:v>0.98880000000000001</c:v>
                </c:pt>
                <c:pt idx="97">
                  <c:v>0.98880999999999997</c:v>
                </c:pt>
                <c:pt idx="98">
                  <c:v>0.98880999999999997</c:v>
                </c:pt>
                <c:pt idx="99">
                  <c:v>0.98882000000000003</c:v>
                </c:pt>
                <c:pt idx="100">
                  <c:v>0.98882000000000003</c:v>
                </c:pt>
                <c:pt idx="101">
                  <c:v>0.98882999999999999</c:v>
                </c:pt>
                <c:pt idx="102">
                  <c:v>0.98882999999999999</c:v>
                </c:pt>
                <c:pt idx="103">
                  <c:v>0.98884000000000005</c:v>
                </c:pt>
                <c:pt idx="104">
                  <c:v>0.98885000000000001</c:v>
                </c:pt>
                <c:pt idx="105">
                  <c:v>0.98885999999999996</c:v>
                </c:pt>
                <c:pt idx="106">
                  <c:v>0.98885999999999996</c:v>
                </c:pt>
                <c:pt idx="107">
                  <c:v>0.98885999999999996</c:v>
                </c:pt>
                <c:pt idx="108">
                  <c:v>0.98887000000000003</c:v>
                </c:pt>
                <c:pt idx="109">
                  <c:v>0.98885999999999996</c:v>
                </c:pt>
                <c:pt idx="110">
                  <c:v>0.98887000000000003</c:v>
                </c:pt>
                <c:pt idx="111">
                  <c:v>0.98887000000000003</c:v>
                </c:pt>
                <c:pt idx="112">
                  <c:v>0.98887000000000003</c:v>
                </c:pt>
                <c:pt idx="113">
                  <c:v>0.98887000000000003</c:v>
                </c:pt>
                <c:pt idx="114">
                  <c:v>0.98887999999999998</c:v>
                </c:pt>
                <c:pt idx="115">
                  <c:v>0.98887999999999998</c:v>
                </c:pt>
                <c:pt idx="116">
                  <c:v>0.98889000000000005</c:v>
                </c:pt>
                <c:pt idx="117">
                  <c:v>0.98889000000000005</c:v>
                </c:pt>
                <c:pt idx="118">
                  <c:v>0.9889</c:v>
                </c:pt>
                <c:pt idx="119">
                  <c:v>0.9889</c:v>
                </c:pt>
                <c:pt idx="120">
                  <c:v>0.98890999999999996</c:v>
                </c:pt>
                <c:pt idx="121">
                  <c:v>0.98890999999999996</c:v>
                </c:pt>
                <c:pt idx="122">
                  <c:v>0.98890999999999996</c:v>
                </c:pt>
                <c:pt idx="123">
                  <c:v>0.98892000000000002</c:v>
                </c:pt>
                <c:pt idx="124">
                  <c:v>0.98892000000000002</c:v>
                </c:pt>
                <c:pt idx="125">
                  <c:v>0.98892999999999998</c:v>
                </c:pt>
                <c:pt idx="126">
                  <c:v>0.98892999999999998</c:v>
                </c:pt>
                <c:pt idx="127">
                  <c:v>0.98892999999999998</c:v>
                </c:pt>
                <c:pt idx="128">
                  <c:v>0.98894000000000004</c:v>
                </c:pt>
                <c:pt idx="129">
                  <c:v>0.98894000000000004</c:v>
                </c:pt>
                <c:pt idx="130">
                  <c:v>0.98894000000000004</c:v>
                </c:pt>
                <c:pt idx="131">
                  <c:v>0.98894000000000004</c:v>
                </c:pt>
                <c:pt idx="132">
                  <c:v>0.98894000000000004</c:v>
                </c:pt>
                <c:pt idx="133">
                  <c:v>0.98892999999999998</c:v>
                </c:pt>
                <c:pt idx="134">
                  <c:v>0.98892999999999998</c:v>
                </c:pt>
                <c:pt idx="135">
                  <c:v>0.98892999999999998</c:v>
                </c:pt>
                <c:pt idx="136">
                  <c:v>0.98892999999999998</c:v>
                </c:pt>
                <c:pt idx="137">
                  <c:v>0.98892999999999998</c:v>
                </c:pt>
                <c:pt idx="138">
                  <c:v>0.98892999999999998</c:v>
                </c:pt>
                <c:pt idx="139">
                  <c:v>0.98892999999999998</c:v>
                </c:pt>
                <c:pt idx="140">
                  <c:v>0.98894000000000004</c:v>
                </c:pt>
                <c:pt idx="141">
                  <c:v>0.98894000000000004</c:v>
                </c:pt>
                <c:pt idx="142">
                  <c:v>0.98895</c:v>
                </c:pt>
                <c:pt idx="143">
                  <c:v>0.98895</c:v>
                </c:pt>
                <c:pt idx="144">
                  <c:v>0.98895</c:v>
                </c:pt>
                <c:pt idx="145">
                  <c:v>0.98895</c:v>
                </c:pt>
                <c:pt idx="146">
                  <c:v>0.98895999999999951</c:v>
                </c:pt>
                <c:pt idx="147">
                  <c:v>0.98895999999999951</c:v>
                </c:pt>
                <c:pt idx="148">
                  <c:v>0.98895999999999951</c:v>
                </c:pt>
                <c:pt idx="149">
                  <c:v>0.98895999999999951</c:v>
                </c:pt>
                <c:pt idx="150">
                  <c:v>0.98895999999999951</c:v>
                </c:pt>
                <c:pt idx="151">
                  <c:v>0.98895</c:v>
                </c:pt>
                <c:pt idx="152">
                  <c:v>0.98895</c:v>
                </c:pt>
                <c:pt idx="153">
                  <c:v>0.98895</c:v>
                </c:pt>
                <c:pt idx="154">
                  <c:v>0.98895</c:v>
                </c:pt>
                <c:pt idx="155">
                  <c:v>0.98895</c:v>
                </c:pt>
                <c:pt idx="156">
                  <c:v>0.98895</c:v>
                </c:pt>
                <c:pt idx="157">
                  <c:v>0.98894000000000004</c:v>
                </c:pt>
                <c:pt idx="158">
                  <c:v>0.98894000000000004</c:v>
                </c:pt>
                <c:pt idx="159">
                  <c:v>0.98894000000000004</c:v>
                </c:pt>
                <c:pt idx="160">
                  <c:v>0.98894000000000004</c:v>
                </c:pt>
                <c:pt idx="161">
                  <c:v>0.98894000000000004</c:v>
                </c:pt>
                <c:pt idx="162">
                  <c:v>0.98894000000000004</c:v>
                </c:pt>
                <c:pt idx="163">
                  <c:v>0.98894000000000004</c:v>
                </c:pt>
                <c:pt idx="164">
                  <c:v>0.98894000000000004</c:v>
                </c:pt>
                <c:pt idx="165">
                  <c:v>0.98894000000000004</c:v>
                </c:pt>
                <c:pt idx="166">
                  <c:v>0.98894000000000004</c:v>
                </c:pt>
                <c:pt idx="167">
                  <c:v>0.98894000000000004</c:v>
                </c:pt>
                <c:pt idx="168">
                  <c:v>0.98894000000000004</c:v>
                </c:pt>
                <c:pt idx="169">
                  <c:v>0.98892999999999998</c:v>
                </c:pt>
                <c:pt idx="170">
                  <c:v>0.98892999999999998</c:v>
                </c:pt>
                <c:pt idx="171">
                  <c:v>0.98892000000000002</c:v>
                </c:pt>
                <c:pt idx="172">
                  <c:v>0.98892000000000002</c:v>
                </c:pt>
                <c:pt idx="173">
                  <c:v>0.98890999999999996</c:v>
                </c:pt>
                <c:pt idx="174">
                  <c:v>0.98890999999999996</c:v>
                </c:pt>
                <c:pt idx="175">
                  <c:v>0.9889</c:v>
                </c:pt>
                <c:pt idx="176">
                  <c:v>0.9889</c:v>
                </c:pt>
                <c:pt idx="177">
                  <c:v>0.9889</c:v>
                </c:pt>
                <c:pt idx="178">
                  <c:v>0.98889000000000005</c:v>
                </c:pt>
                <c:pt idx="179">
                  <c:v>0.98889000000000005</c:v>
                </c:pt>
                <c:pt idx="180">
                  <c:v>0.98887999999999998</c:v>
                </c:pt>
                <c:pt idx="181">
                  <c:v>0.98887999999999998</c:v>
                </c:pt>
                <c:pt idx="182">
                  <c:v>0.98887999999999998</c:v>
                </c:pt>
                <c:pt idx="183">
                  <c:v>0.98887999999999998</c:v>
                </c:pt>
                <c:pt idx="184">
                  <c:v>0.98887999999999998</c:v>
                </c:pt>
                <c:pt idx="185">
                  <c:v>0.98887999999999998</c:v>
                </c:pt>
                <c:pt idx="186">
                  <c:v>0.98887999999999998</c:v>
                </c:pt>
                <c:pt idx="187">
                  <c:v>0.98887000000000003</c:v>
                </c:pt>
                <c:pt idx="188">
                  <c:v>0.98885999999999996</c:v>
                </c:pt>
                <c:pt idx="189">
                  <c:v>0.98885999999999996</c:v>
                </c:pt>
                <c:pt idx="190">
                  <c:v>0.98885000000000001</c:v>
                </c:pt>
                <c:pt idx="191">
                  <c:v>0.98885000000000001</c:v>
                </c:pt>
                <c:pt idx="192">
                  <c:v>0.98884000000000005</c:v>
                </c:pt>
                <c:pt idx="193">
                  <c:v>0.98882999999999999</c:v>
                </c:pt>
                <c:pt idx="194">
                  <c:v>0.98882000000000003</c:v>
                </c:pt>
                <c:pt idx="195">
                  <c:v>0.98882000000000003</c:v>
                </c:pt>
                <c:pt idx="196">
                  <c:v>0.98880999999999997</c:v>
                </c:pt>
                <c:pt idx="197">
                  <c:v>0.98880000000000001</c:v>
                </c:pt>
                <c:pt idx="198">
                  <c:v>0.98880000000000001</c:v>
                </c:pt>
                <c:pt idx="199">
                  <c:v>0.98880000000000001</c:v>
                </c:pt>
                <c:pt idx="200">
                  <c:v>0.9887899999999995</c:v>
                </c:pt>
                <c:pt idx="201">
                  <c:v>0.98877999999999999</c:v>
                </c:pt>
                <c:pt idx="202">
                  <c:v>0.98877999999999999</c:v>
                </c:pt>
                <c:pt idx="203">
                  <c:v>0.98877000000000004</c:v>
                </c:pt>
                <c:pt idx="204">
                  <c:v>0.98875999999999997</c:v>
                </c:pt>
                <c:pt idx="205">
                  <c:v>0.98875999999999997</c:v>
                </c:pt>
                <c:pt idx="206">
                  <c:v>0.98875000000000002</c:v>
                </c:pt>
                <c:pt idx="207">
                  <c:v>0.98873999999999951</c:v>
                </c:pt>
                <c:pt idx="208">
                  <c:v>0.98872000000000004</c:v>
                </c:pt>
                <c:pt idx="209">
                  <c:v>0.98870999999999998</c:v>
                </c:pt>
                <c:pt idx="210">
                  <c:v>0.98870000000000002</c:v>
                </c:pt>
                <c:pt idx="211">
                  <c:v>0.98870000000000002</c:v>
                </c:pt>
                <c:pt idx="212">
                  <c:v>0.98868999999999996</c:v>
                </c:pt>
                <c:pt idx="213">
                  <c:v>0.98868999999999996</c:v>
                </c:pt>
                <c:pt idx="214">
                  <c:v>0.98868999999999996</c:v>
                </c:pt>
                <c:pt idx="215">
                  <c:v>0.98868</c:v>
                </c:pt>
                <c:pt idx="216">
                  <c:v>0.98868</c:v>
                </c:pt>
                <c:pt idx="217">
                  <c:v>0.98868</c:v>
                </c:pt>
                <c:pt idx="218">
                  <c:v>0.98867000000000005</c:v>
                </c:pt>
                <c:pt idx="219">
                  <c:v>0.98865999999999998</c:v>
                </c:pt>
                <c:pt idx="220">
                  <c:v>0.98865999999999998</c:v>
                </c:pt>
                <c:pt idx="221">
                  <c:v>0.98867000000000005</c:v>
                </c:pt>
                <c:pt idx="222">
                  <c:v>0.98865999999999998</c:v>
                </c:pt>
                <c:pt idx="223">
                  <c:v>0.98867000000000005</c:v>
                </c:pt>
                <c:pt idx="224">
                  <c:v>0.98867000000000005</c:v>
                </c:pt>
                <c:pt idx="225">
                  <c:v>0.98867000000000005</c:v>
                </c:pt>
                <c:pt idx="226">
                  <c:v>0.98865999999999998</c:v>
                </c:pt>
                <c:pt idx="227">
                  <c:v>0.98865999999999998</c:v>
                </c:pt>
                <c:pt idx="228">
                  <c:v>0.98865999999999998</c:v>
                </c:pt>
                <c:pt idx="229">
                  <c:v>0.98865000000000003</c:v>
                </c:pt>
                <c:pt idx="230">
                  <c:v>0.98865000000000003</c:v>
                </c:pt>
                <c:pt idx="231">
                  <c:v>0.98865000000000003</c:v>
                </c:pt>
                <c:pt idx="232">
                  <c:v>0.98865000000000003</c:v>
                </c:pt>
                <c:pt idx="233">
                  <c:v>0.98865000000000003</c:v>
                </c:pt>
                <c:pt idx="234">
                  <c:v>0.98865000000000003</c:v>
                </c:pt>
                <c:pt idx="235">
                  <c:v>0.98863999999999996</c:v>
                </c:pt>
                <c:pt idx="236">
                  <c:v>0.98863999999999996</c:v>
                </c:pt>
                <c:pt idx="237">
                  <c:v>0.98863999999999996</c:v>
                </c:pt>
                <c:pt idx="238">
                  <c:v>0.98863999999999996</c:v>
                </c:pt>
                <c:pt idx="239">
                  <c:v>0.98863000000000001</c:v>
                </c:pt>
                <c:pt idx="240">
                  <c:v>0.98863000000000001</c:v>
                </c:pt>
                <c:pt idx="241">
                  <c:v>0.98863000000000001</c:v>
                </c:pt>
                <c:pt idx="242">
                  <c:v>0.98863000000000001</c:v>
                </c:pt>
                <c:pt idx="243">
                  <c:v>0.98863000000000001</c:v>
                </c:pt>
                <c:pt idx="244">
                  <c:v>0.98862000000000005</c:v>
                </c:pt>
                <c:pt idx="245">
                  <c:v>0.98862000000000005</c:v>
                </c:pt>
                <c:pt idx="246">
                  <c:v>0.98862000000000005</c:v>
                </c:pt>
                <c:pt idx="247">
                  <c:v>0.98863000000000001</c:v>
                </c:pt>
                <c:pt idx="248">
                  <c:v>0.98862000000000005</c:v>
                </c:pt>
                <c:pt idx="249">
                  <c:v>0.98863000000000001</c:v>
                </c:pt>
                <c:pt idx="250">
                  <c:v>0.98863000000000001</c:v>
                </c:pt>
                <c:pt idx="251">
                  <c:v>0.98863999999999996</c:v>
                </c:pt>
                <c:pt idx="252">
                  <c:v>0.98863999999999996</c:v>
                </c:pt>
                <c:pt idx="253">
                  <c:v>0.98863999999999996</c:v>
                </c:pt>
                <c:pt idx="254">
                  <c:v>0.98865000000000003</c:v>
                </c:pt>
                <c:pt idx="255">
                  <c:v>0.98865000000000003</c:v>
                </c:pt>
                <c:pt idx="256">
                  <c:v>0.98865000000000003</c:v>
                </c:pt>
                <c:pt idx="257">
                  <c:v>0.98863999999999996</c:v>
                </c:pt>
                <c:pt idx="258">
                  <c:v>0.98863999999999996</c:v>
                </c:pt>
                <c:pt idx="259">
                  <c:v>0.98863999999999996</c:v>
                </c:pt>
                <c:pt idx="260">
                  <c:v>0.98863000000000001</c:v>
                </c:pt>
                <c:pt idx="261">
                  <c:v>0.98863999999999996</c:v>
                </c:pt>
                <c:pt idx="262">
                  <c:v>0.98863999999999996</c:v>
                </c:pt>
                <c:pt idx="263">
                  <c:v>0.98863999999999996</c:v>
                </c:pt>
                <c:pt idx="264">
                  <c:v>0.98863999999999996</c:v>
                </c:pt>
                <c:pt idx="265">
                  <c:v>0.98863999999999996</c:v>
                </c:pt>
                <c:pt idx="266">
                  <c:v>0.98863000000000001</c:v>
                </c:pt>
                <c:pt idx="267">
                  <c:v>0.98863000000000001</c:v>
                </c:pt>
                <c:pt idx="268">
                  <c:v>0.98863000000000001</c:v>
                </c:pt>
                <c:pt idx="269">
                  <c:v>0.98863000000000001</c:v>
                </c:pt>
                <c:pt idx="270">
                  <c:v>0.98863000000000001</c:v>
                </c:pt>
                <c:pt idx="271">
                  <c:v>0.98862000000000005</c:v>
                </c:pt>
                <c:pt idx="272">
                  <c:v>0.98862000000000005</c:v>
                </c:pt>
                <c:pt idx="273">
                  <c:v>0.98862000000000005</c:v>
                </c:pt>
                <c:pt idx="274">
                  <c:v>0.98862000000000005</c:v>
                </c:pt>
                <c:pt idx="275">
                  <c:v>0.98863000000000001</c:v>
                </c:pt>
                <c:pt idx="276">
                  <c:v>0.98863000000000001</c:v>
                </c:pt>
                <c:pt idx="277">
                  <c:v>0.98863000000000001</c:v>
                </c:pt>
                <c:pt idx="278">
                  <c:v>0.98863000000000001</c:v>
                </c:pt>
                <c:pt idx="279">
                  <c:v>0.98863999999999996</c:v>
                </c:pt>
                <c:pt idx="280">
                  <c:v>0.98863000000000001</c:v>
                </c:pt>
                <c:pt idx="281">
                  <c:v>0.98863000000000001</c:v>
                </c:pt>
                <c:pt idx="282">
                  <c:v>0.98863000000000001</c:v>
                </c:pt>
                <c:pt idx="283">
                  <c:v>0.98863999999999996</c:v>
                </c:pt>
                <c:pt idx="284">
                  <c:v>0.98863999999999996</c:v>
                </c:pt>
                <c:pt idx="285">
                  <c:v>0.98863999999999996</c:v>
                </c:pt>
                <c:pt idx="286">
                  <c:v>0.98863999999999996</c:v>
                </c:pt>
                <c:pt idx="287">
                  <c:v>0.98863999999999996</c:v>
                </c:pt>
                <c:pt idx="288">
                  <c:v>0.98863999999999996</c:v>
                </c:pt>
                <c:pt idx="289">
                  <c:v>0.98863999999999996</c:v>
                </c:pt>
                <c:pt idx="290">
                  <c:v>0.98863999999999996</c:v>
                </c:pt>
                <c:pt idx="291">
                  <c:v>0.98863999999999996</c:v>
                </c:pt>
                <c:pt idx="292">
                  <c:v>0.98863999999999996</c:v>
                </c:pt>
                <c:pt idx="293">
                  <c:v>0.98863999999999996</c:v>
                </c:pt>
                <c:pt idx="294">
                  <c:v>0.98863999999999996</c:v>
                </c:pt>
                <c:pt idx="295">
                  <c:v>0.98865000000000003</c:v>
                </c:pt>
                <c:pt idx="296">
                  <c:v>0.98865000000000003</c:v>
                </c:pt>
                <c:pt idx="297">
                  <c:v>0.98865000000000003</c:v>
                </c:pt>
                <c:pt idx="298">
                  <c:v>0.98865999999999998</c:v>
                </c:pt>
                <c:pt idx="299">
                  <c:v>0.98865000000000003</c:v>
                </c:pt>
                <c:pt idx="300">
                  <c:v>0.98865000000000003</c:v>
                </c:pt>
                <c:pt idx="301">
                  <c:v>0.98865000000000003</c:v>
                </c:pt>
                <c:pt idx="302">
                  <c:v>0.98865999999999998</c:v>
                </c:pt>
                <c:pt idx="303">
                  <c:v>0.98865999999999998</c:v>
                </c:pt>
                <c:pt idx="304">
                  <c:v>0.98865999999999998</c:v>
                </c:pt>
                <c:pt idx="305">
                  <c:v>0.98865999999999998</c:v>
                </c:pt>
                <c:pt idx="306">
                  <c:v>0.98867000000000005</c:v>
                </c:pt>
                <c:pt idx="307">
                  <c:v>0.98867000000000005</c:v>
                </c:pt>
                <c:pt idx="308">
                  <c:v>0.98867000000000005</c:v>
                </c:pt>
                <c:pt idx="309">
                  <c:v>0.98867000000000005</c:v>
                </c:pt>
                <c:pt idx="310">
                  <c:v>0.98867000000000005</c:v>
                </c:pt>
                <c:pt idx="311">
                  <c:v>0.98867000000000005</c:v>
                </c:pt>
                <c:pt idx="312">
                  <c:v>0.98867000000000005</c:v>
                </c:pt>
                <c:pt idx="313">
                  <c:v>0.98867000000000005</c:v>
                </c:pt>
                <c:pt idx="314">
                  <c:v>0.98867000000000005</c:v>
                </c:pt>
                <c:pt idx="315">
                  <c:v>0.98867000000000005</c:v>
                </c:pt>
                <c:pt idx="316">
                  <c:v>0.98867000000000005</c:v>
                </c:pt>
                <c:pt idx="317">
                  <c:v>0.98867000000000005</c:v>
                </c:pt>
                <c:pt idx="318">
                  <c:v>0.98867000000000005</c:v>
                </c:pt>
                <c:pt idx="319">
                  <c:v>0.98867000000000005</c:v>
                </c:pt>
                <c:pt idx="320">
                  <c:v>0.98867000000000005</c:v>
                </c:pt>
                <c:pt idx="321">
                  <c:v>0.98868</c:v>
                </c:pt>
                <c:pt idx="322">
                  <c:v>0.98868</c:v>
                </c:pt>
                <c:pt idx="323">
                  <c:v>0.98867000000000005</c:v>
                </c:pt>
                <c:pt idx="324">
                  <c:v>0.98868</c:v>
                </c:pt>
                <c:pt idx="325">
                  <c:v>0.98868</c:v>
                </c:pt>
                <c:pt idx="326">
                  <c:v>0.98868</c:v>
                </c:pt>
                <c:pt idx="327">
                  <c:v>0.98868</c:v>
                </c:pt>
                <c:pt idx="328">
                  <c:v>0.98868999999999996</c:v>
                </c:pt>
                <c:pt idx="329">
                  <c:v>0.98868999999999996</c:v>
                </c:pt>
                <c:pt idx="330">
                  <c:v>0.98870000000000002</c:v>
                </c:pt>
                <c:pt idx="331">
                  <c:v>0.98870000000000002</c:v>
                </c:pt>
                <c:pt idx="332">
                  <c:v>0.98870000000000002</c:v>
                </c:pt>
                <c:pt idx="333">
                  <c:v>0.98870999999999998</c:v>
                </c:pt>
                <c:pt idx="334">
                  <c:v>0.98870999999999998</c:v>
                </c:pt>
                <c:pt idx="335">
                  <c:v>0.98870999999999998</c:v>
                </c:pt>
                <c:pt idx="336">
                  <c:v>0.98870999999999998</c:v>
                </c:pt>
                <c:pt idx="337">
                  <c:v>0.98870000000000002</c:v>
                </c:pt>
                <c:pt idx="338">
                  <c:v>0.98870999999999998</c:v>
                </c:pt>
                <c:pt idx="339">
                  <c:v>0.98870000000000002</c:v>
                </c:pt>
                <c:pt idx="340">
                  <c:v>0.98870999999999998</c:v>
                </c:pt>
                <c:pt idx="341">
                  <c:v>0.98870999999999998</c:v>
                </c:pt>
                <c:pt idx="342">
                  <c:v>0.98870999999999998</c:v>
                </c:pt>
                <c:pt idx="343">
                  <c:v>0.98872000000000004</c:v>
                </c:pt>
                <c:pt idx="344">
                  <c:v>0.98872000000000004</c:v>
                </c:pt>
                <c:pt idx="345">
                  <c:v>0.98872000000000004</c:v>
                </c:pt>
                <c:pt idx="346">
                  <c:v>0.98872000000000004</c:v>
                </c:pt>
                <c:pt idx="347">
                  <c:v>0.98870999999999998</c:v>
                </c:pt>
                <c:pt idx="348">
                  <c:v>0.98870999999999998</c:v>
                </c:pt>
                <c:pt idx="349">
                  <c:v>0.98870999999999998</c:v>
                </c:pt>
                <c:pt idx="350">
                  <c:v>0.98872000000000004</c:v>
                </c:pt>
                <c:pt idx="351">
                  <c:v>0.98870999999999998</c:v>
                </c:pt>
                <c:pt idx="352">
                  <c:v>0.98870999999999998</c:v>
                </c:pt>
                <c:pt idx="353">
                  <c:v>0.98870999999999998</c:v>
                </c:pt>
                <c:pt idx="354">
                  <c:v>0.98872000000000004</c:v>
                </c:pt>
                <c:pt idx="355">
                  <c:v>0.98870999999999998</c:v>
                </c:pt>
                <c:pt idx="356">
                  <c:v>0.98870999999999998</c:v>
                </c:pt>
                <c:pt idx="357">
                  <c:v>0.98872000000000004</c:v>
                </c:pt>
                <c:pt idx="358">
                  <c:v>0.98872000000000004</c:v>
                </c:pt>
                <c:pt idx="359">
                  <c:v>0.98872000000000004</c:v>
                </c:pt>
                <c:pt idx="360">
                  <c:v>0.98872000000000004</c:v>
                </c:pt>
                <c:pt idx="361">
                  <c:v>0.98872000000000004</c:v>
                </c:pt>
                <c:pt idx="362">
                  <c:v>0.98872000000000004</c:v>
                </c:pt>
                <c:pt idx="363">
                  <c:v>0.98872000000000004</c:v>
                </c:pt>
                <c:pt idx="364">
                  <c:v>0.98872000000000004</c:v>
                </c:pt>
                <c:pt idx="365">
                  <c:v>0.98872000000000004</c:v>
                </c:pt>
                <c:pt idx="366">
                  <c:v>0.98870999999999998</c:v>
                </c:pt>
                <c:pt idx="367">
                  <c:v>0.98870999999999998</c:v>
                </c:pt>
                <c:pt idx="368">
                  <c:v>0.98870999999999998</c:v>
                </c:pt>
                <c:pt idx="369">
                  <c:v>0.98870000000000002</c:v>
                </c:pt>
                <c:pt idx="370">
                  <c:v>0.98870999999999998</c:v>
                </c:pt>
                <c:pt idx="371">
                  <c:v>0.98870999999999998</c:v>
                </c:pt>
                <c:pt idx="372">
                  <c:v>0.98872000000000004</c:v>
                </c:pt>
                <c:pt idx="373">
                  <c:v>0.98873</c:v>
                </c:pt>
                <c:pt idx="374">
                  <c:v>0.98873999999999951</c:v>
                </c:pt>
                <c:pt idx="375">
                  <c:v>0.98873999999999951</c:v>
                </c:pt>
                <c:pt idx="376">
                  <c:v>0.98873999999999951</c:v>
                </c:pt>
                <c:pt idx="377">
                  <c:v>0.98873999999999951</c:v>
                </c:pt>
                <c:pt idx="378">
                  <c:v>0.98875000000000002</c:v>
                </c:pt>
                <c:pt idx="379">
                  <c:v>0.98875000000000002</c:v>
                </c:pt>
                <c:pt idx="380">
                  <c:v>0.98873999999999951</c:v>
                </c:pt>
                <c:pt idx="381">
                  <c:v>0.98873999999999951</c:v>
                </c:pt>
                <c:pt idx="382">
                  <c:v>0.98873999999999951</c:v>
                </c:pt>
                <c:pt idx="383">
                  <c:v>0.98873999999999951</c:v>
                </c:pt>
                <c:pt idx="384">
                  <c:v>0.98873999999999951</c:v>
                </c:pt>
                <c:pt idx="385">
                  <c:v>0.98873999999999951</c:v>
                </c:pt>
                <c:pt idx="386">
                  <c:v>0.98873999999999951</c:v>
                </c:pt>
                <c:pt idx="387">
                  <c:v>0.98873999999999951</c:v>
                </c:pt>
                <c:pt idx="388">
                  <c:v>0.98875000000000002</c:v>
                </c:pt>
                <c:pt idx="389">
                  <c:v>0.98875000000000002</c:v>
                </c:pt>
                <c:pt idx="390">
                  <c:v>0.98875000000000002</c:v>
                </c:pt>
                <c:pt idx="391">
                  <c:v>0.98875000000000002</c:v>
                </c:pt>
                <c:pt idx="392">
                  <c:v>0.98875000000000002</c:v>
                </c:pt>
                <c:pt idx="393">
                  <c:v>0.98873999999999951</c:v>
                </c:pt>
                <c:pt idx="394">
                  <c:v>0.98873999999999951</c:v>
                </c:pt>
                <c:pt idx="395">
                  <c:v>0.98873999999999951</c:v>
                </c:pt>
                <c:pt idx="396">
                  <c:v>0.98873</c:v>
                </c:pt>
                <c:pt idx="397">
                  <c:v>0.98872000000000004</c:v>
                </c:pt>
                <c:pt idx="398">
                  <c:v>0.98873</c:v>
                </c:pt>
                <c:pt idx="399">
                  <c:v>0.98873</c:v>
                </c:pt>
                <c:pt idx="400">
                  <c:v>0.98873</c:v>
                </c:pt>
                <c:pt idx="401">
                  <c:v>0.98873</c:v>
                </c:pt>
                <c:pt idx="402">
                  <c:v>0.98873</c:v>
                </c:pt>
                <c:pt idx="403">
                  <c:v>0.98873</c:v>
                </c:pt>
                <c:pt idx="404">
                  <c:v>0.98873</c:v>
                </c:pt>
                <c:pt idx="405">
                  <c:v>0.98873</c:v>
                </c:pt>
                <c:pt idx="406">
                  <c:v>0.98872000000000004</c:v>
                </c:pt>
                <c:pt idx="407">
                  <c:v>0.98872000000000004</c:v>
                </c:pt>
                <c:pt idx="408">
                  <c:v>0.98872000000000004</c:v>
                </c:pt>
                <c:pt idx="409">
                  <c:v>0.98873</c:v>
                </c:pt>
                <c:pt idx="410">
                  <c:v>0.98872000000000004</c:v>
                </c:pt>
                <c:pt idx="411">
                  <c:v>0.98872000000000004</c:v>
                </c:pt>
                <c:pt idx="412">
                  <c:v>0.98870999999999998</c:v>
                </c:pt>
                <c:pt idx="413">
                  <c:v>0.98870000000000002</c:v>
                </c:pt>
                <c:pt idx="414">
                  <c:v>0.98870000000000002</c:v>
                </c:pt>
                <c:pt idx="415">
                  <c:v>0.98868999999999996</c:v>
                </c:pt>
                <c:pt idx="416">
                  <c:v>0.98868999999999996</c:v>
                </c:pt>
                <c:pt idx="417">
                  <c:v>0.98868</c:v>
                </c:pt>
                <c:pt idx="418">
                  <c:v>0.98868</c:v>
                </c:pt>
                <c:pt idx="419">
                  <c:v>0.98867000000000005</c:v>
                </c:pt>
                <c:pt idx="420">
                  <c:v>0.98868</c:v>
                </c:pt>
                <c:pt idx="421">
                  <c:v>0.98867000000000005</c:v>
                </c:pt>
                <c:pt idx="422">
                  <c:v>0.98868</c:v>
                </c:pt>
                <c:pt idx="423">
                  <c:v>0.98868</c:v>
                </c:pt>
                <c:pt idx="424">
                  <c:v>0.98868</c:v>
                </c:pt>
                <c:pt idx="425">
                  <c:v>0.98868</c:v>
                </c:pt>
                <c:pt idx="426">
                  <c:v>0.98867000000000005</c:v>
                </c:pt>
                <c:pt idx="427">
                  <c:v>0.98867000000000005</c:v>
                </c:pt>
                <c:pt idx="428">
                  <c:v>0.98867000000000005</c:v>
                </c:pt>
                <c:pt idx="429">
                  <c:v>0.98865999999999998</c:v>
                </c:pt>
                <c:pt idx="430">
                  <c:v>0.98865999999999998</c:v>
                </c:pt>
                <c:pt idx="431">
                  <c:v>0.98865000000000003</c:v>
                </c:pt>
                <c:pt idx="432">
                  <c:v>0.98863999999999996</c:v>
                </c:pt>
                <c:pt idx="433">
                  <c:v>0.98863999999999996</c:v>
                </c:pt>
                <c:pt idx="434">
                  <c:v>0.98863999999999996</c:v>
                </c:pt>
                <c:pt idx="435">
                  <c:v>0.98863999999999996</c:v>
                </c:pt>
                <c:pt idx="436">
                  <c:v>0.98863999999999996</c:v>
                </c:pt>
                <c:pt idx="437">
                  <c:v>0.98863999999999996</c:v>
                </c:pt>
                <c:pt idx="438">
                  <c:v>0.98865000000000003</c:v>
                </c:pt>
                <c:pt idx="439">
                  <c:v>0.98865000000000003</c:v>
                </c:pt>
                <c:pt idx="440">
                  <c:v>0.98865000000000003</c:v>
                </c:pt>
                <c:pt idx="441">
                  <c:v>0.98865000000000003</c:v>
                </c:pt>
                <c:pt idx="442">
                  <c:v>0.98865000000000003</c:v>
                </c:pt>
                <c:pt idx="443">
                  <c:v>0.98863999999999996</c:v>
                </c:pt>
                <c:pt idx="444">
                  <c:v>0.98863000000000001</c:v>
                </c:pt>
                <c:pt idx="445">
                  <c:v>0.98862000000000005</c:v>
                </c:pt>
                <c:pt idx="446">
                  <c:v>0.98860999999999999</c:v>
                </c:pt>
                <c:pt idx="447">
                  <c:v>0.98860999999999999</c:v>
                </c:pt>
                <c:pt idx="448">
                  <c:v>0.98860999999999999</c:v>
                </c:pt>
                <c:pt idx="449">
                  <c:v>0.98860000000000003</c:v>
                </c:pt>
                <c:pt idx="450">
                  <c:v>0.98860000000000003</c:v>
                </c:pt>
                <c:pt idx="451">
                  <c:v>0.98860000000000003</c:v>
                </c:pt>
                <c:pt idx="452">
                  <c:v>0.98860000000000003</c:v>
                </c:pt>
                <c:pt idx="453">
                  <c:v>0.9885899999999902</c:v>
                </c:pt>
                <c:pt idx="454">
                  <c:v>0.98857999999999957</c:v>
                </c:pt>
                <c:pt idx="455">
                  <c:v>0.98857999999999957</c:v>
                </c:pt>
                <c:pt idx="456">
                  <c:v>0.98857999999999957</c:v>
                </c:pt>
                <c:pt idx="457">
                  <c:v>0.98857999999999957</c:v>
                </c:pt>
                <c:pt idx="458">
                  <c:v>0.98856999999998885</c:v>
                </c:pt>
                <c:pt idx="459">
                  <c:v>0.98856999999998885</c:v>
                </c:pt>
                <c:pt idx="460">
                  <c:v>0.98856999999998885</c:v>
                </c:pt>
                <c:pt idx="461">
                  <c:v>0.98856999999998885</c:v>
                </c:pt>
                <c:pt idx="462">
                  <c:v>0.98856999999998885</c:v>
                </c:pt>
                <c:pt idx="463">
                  <c:v>0.98856999999998885</c:v>
                </c:pt>
                <c:pt idx="464">
                  <c:v>0.98855999999999256</c:v>
                </c:pt>
                <c:pt idx="465">
                  <c:v>0.98855999999999256</c:v>
                </c:pt>
                <c:pt idx="466">
                  <c:v>0.98854999999999948</c:v>
                </c:pt>
                <c:pt idx="467">
                  <c:v>0.98854999999999948</c:v>
                </c:pt>
                <c:pt idx="468">
                  <c:v>0.98854999999999948</c:v>
                </c:pt>
                <c:pt idx="469">
                  <c:v>0.98854999999999948</c:v>
                </c:pt>
                <c:pt idx="470">
                  <c:v>0.98854999999999948</c:v>
                </c:pt>
                <c:pt idx="471">
                  <c:v>0.9885399999999902</c:v>
                </c:pt>
                <c:pt idx="472">
                  <c:v>0.9885399999999902</c:v>
                </c:pt>
                <c:pt idx="473">
                  <c:v>0.9885399999999902</c:v>
                </c:pt>
                <c:pt idx="474">
                  <c:v>0.98852999999999958</c:v>
                </c:pt>
                <c:pt idx="475">
                  <c:v>0.98852999999999958</c:v>
                </c:pt>
                <c:pt idx="476">
                  <c:v>0.98852999999999958</c:v>
                </c:pt>
                <c:pt idx="477">
                  <c:v>0.98851999999998885</c:v>
                </c:pt>
                <c:pt idx="478">
                  <c:v>0.98851999999998885</c:v>
                </c:pt>
                <c:pt idx="479">
                  <c:v>0.98851999999998885</c:v>
                </c:pt>
                <c:pt idx="480">
                  <c:v>0.98850999999999956</c:v>
                </c:pt>
                <c:pt idx="481">
                  <c:v>0.98850999999999956</c:v>
                </c:pt>
                <c:pt idx="482">
                  <c:v>0.98850999999999956</c:v>
                </c:pt>
                <c:pt idx="483">
                  <c:v>0.98850999999999956</c:v>
                </c:pt>
                <c:pt idx="484">
                  <c:v>0.98850999999999956</c:v>
                </c:pt>
                <c:pt idx="485">
                  <c:v>0.98850999999999956</c:v>
                </c:pt>
                <c:pt idx="486">
                  <c:v>0.98851999999998885</c:v>
                </c:pt>
                <c:pt idx="487">
                  <c:v>0.98850999999999956</c:v>
                </c:pt>
                <c:pt idx="488">
                  <c:v>0.98850999999999956</c:v>
                </c:pt>
                <c:pt idx="489">
                  <c:v>0.98851999999998885</c:v>
                </c:pt>
                <c:pt idx="490">
                  <c:v>0.98850999999999956</c:v>
                </c:pt>
                <c:pt idx="491">
                  <c:v>0.98850999999999956</c:v>
                </c:pt>
                <c:pt idx="492">
                  <c:v>0.98850999999999956</c:v>
                </c:pt>
                <c:pt idx="493">
                  <c:v>0.98849999999999949</c:v>
                </c:pt>
                <c:pt idx="494">
                  <c:v>0.98849999999999949</c:v>
                </c:pt>
                <c:pt idx="495">
                  <c:v>0.98849999999999949</c:v>
                </c:pt>
                <c:pt idx="496">
                  <c:v>0.98849999999999949</c:v>
                </c:pt>
                <c:pt idx="497">
                  <c:v>0.98848999999999021</c:v>
                </c:pt>
                <c:pt idx="498">
                  <c:v>0.98848999999999021</c:v>
                </c:pt>
                <c:pt idx="499">
                  <c:v>0.98847999999999958</c:v>
                </c:pt>
                <c:pt idx="500">
                  <c:v>0.98847999999999958</c:v>
                </c:pt>
                <c:pt idx="501">
                  <c:v>0.98847999999999958</c:v>
                </c:pt>
                <c:pt idx="502">
                  <c:v>0.98847999999999958</c:v>
                </c:pt>
                <c:pt idx="503">
                  <c:v>0.98846999999998919</c:v>
                </c:pt>
                <c:pt idx="504">
                  <c:v>0.98846999999998919</c:v>
                </c:pt>
                <c:pt idx="505">
                  <c:v>0.98846999999998919</c:v>
                </c:pt>
                <c:pt idx="506">
                  <c:v>0.98846999999998919</c:v>
                </c:pt>
                <c:pt idx="507">
                  <c:v>0.98847999999999958</c:v>
                </c:pt>
                <c:pt idx="508">
                  <c:v>0.98847999999999958</c:v>
                </c:pt>
                <c:pt idx="509">
                  <c:v>0.98846999999998919</c:v>
                </c:pt>
                <c:pt idx="510">
                  <c:v>0.98846999999998919</c:v>
                </c:pt>
                <c:pt idx="511">
                  <c:v>0.98846999999998919</c:v>
                </c:pt>
                <c:pt idx="512">
                  <c:v>0.98847999999999958</c:v>
                </c:pt>
                <c:pt idx="513">
                  <c:v>0.98847999999999958</c:v>
                </c:pt>
                <c:pt idx="514">
                  <c:v>0.98847999999999958</c:v>
                </c:pt>
                <c:pt idx="515">
                  <c:v>0.98847999999999958</c:v>
                </c:pt>
                <c:pt idx="516">
                  <c:v>0.98847999999999958</c:v>
                </c:pt>
                <c:pt idx="517">
                  <c:v>0.98847999999999958</c:v>
                </c:pt>
                <c:pt idx="518">
                  <c:v>0.98847999999999958</c:v>
                </c:pt>
                <c:pt idx="519">
                  <c:v>0.98847999999999958</c:v>
                </c:pt>
                <c:pt idx="520">
                  <c:v>0.98847999999999958</c:v>
                </c:pt>
                <c:pt idx="521">
                  <c:v>0.98847999999999958</c:v>
                </c:pt>
                <c:pt idx="522">
                  <c:v>0.98847999999999958</c:v>
                </c:pt>
                <c:pt idx="523">
                  <c:v>0.98846999999998919</c:v>
                </c:pt>
                <c:pt idx="524">
                  <c:v>0.98846999999998919</c:v>
                </c:pt>
                <c:pt idx="525">
                  <c:v>0.98846999999998919</c:v>
                </c:pt>
                <c:pt idx="526">
                  <c:v>0.98845999999999956</c:v>
                </c:pt>
                <c:pt idx="527">
                  <c:v>0.98845999999999956</c:v>
                </c:pt>
                <c:pt idx="528">
                  <c:v>0.98845999999999956</c:v>
                </c:pt>
                <c:pt idx="529">
                  <c:v>0.9884499999999995</c:v>
                </c:pt>
                <c:pt idx="530">
                  <c:v>0.9884499999999995</c:v>
                </c:pt>
                <c:pt idx="531">
                  <c:v>0.98843999999999088</c:v>
                </c:pt>
                <c:pt idx="532">
                  <c:v>0.98843999999999088</c:v>
                </c:pt>
                <c:pt idx="533">
                  <c:v>0.98843999999999088</c:v>
                </c:pt>
                <c:pt idx="534">
                  <c:v>0.98842999999999959</c:v>
                </c:pt>
                <c:pt idx="535">
                  <c:v>0.98843999999999088</c:v>
                </c:pt>
                <c:pt idx="536">
                  <c:v>0.98843999999999088</c:v>
                </c:pt>
                <c:pt idx="537">
                  <c:v>0.9884499999999995</c:v>
                </c:pt>
                <c:pt idx="538">
                  <c:v>0.9884499999999995</c:v>
                </c:pt>
                <c:pt idx="539">
                  <c:v>0.98845999999999956</c:v>
                </c:pt>
                <c:pt idx="540">
                  <c:v>0.98846999999998919</c:v>
                </c:pt>
                <c:pt idx="541">
                  <c:v>0.98845999999999956</c:v>
                </c:pt>
                <c:pt idx="542">
                  <c:v>0.98846999999998919</c:v>
                </c:pt>
                <c:pt idx="543">
                  <c:v>0.9884499999999995</c:v>
                </c:pt>
                <c:pt idx="544">
                  <c:v>0.9884499999999995</c:v>
                </c:pt>
                <c:pt idx="545">
                  <c:v>0.9884499999999995</c:v>
                </c:pt>
                <c:pt idx="546">
                  <c:v>0.98843999999999088</c:v>
                </c:pt>
                <c:pt idx="547">
                  <c:v>0.98843999999999088</c:v>
                </c:pt>
                <c:pt idx="548">
                  <c:v>0.98843999999999088</c:v>
                </c:pt>
                <c:pt idx="549">
                  <c:v>0.98843999999999088</c:v>
                </c:pt>
                <c:pt idx="550">
                  <c:v>0.9884499999999995</c:v>
                </c:pt>
                <c:pt idx="551">
                  <c:v>0.98843999999999088</c:v>
                </c:pt>
                <c:pt idx="552">
                  <c:v>0.9884499999999995</c:v>
                </c:pt>
                <c:pt idx="553">
                  <c:v>0.98843999999999088</c:v>
                </c:pt>
                <c:pt idx="554">
                  <c:v>0.98843999999999088</c:v>
                </c:pt>
                <c:pt idx="555">
                  <c:v>0.98843999999999088</c:v>
                </c:pt>
                <c:pt idx="556">
                  <c:v>0.9884499999999995</c:v>
                </c:pt>
                <c:pt idx="557">
                  <c:v>0.98843999999999088</c:v>
                </c:pt>
                <c:pt idx="558">
                  <c:v>0.98843999999999088</c:v>
                </c:pt>
              </c:numCache>
            </c:numRef>
          </c:yVal>
          <c:smooth val="1"/>
        </c:ser>
        <c:axId val="153958272"/>
        <c:axId val="153960448"/>
      </c:scatterChart>
      <c:valAx>
        <c:axId val="153958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3960448"/>
        <c:crosses val="autoZero"/>
        <c:crossBetween val="midCat"/>
      </c:valAx>
      <c:valAx>
        <c:axId val="15396044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53958272"/>
        <c:crosses val="autoZero"/>
        <c:crossBetween val="midCat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 sz="1100">
          <a:latin typeface="+mn-lt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221970255481841"/>
          <c:y val="4.6430131379249173E-2"/>
          <c:w val="0.83150890749088202"/>
          <c:h val="0.80894114672451201"/>
        </c:manualLayout>
      </c:layout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'SHV 1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8.129999999999999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8.2299999999999986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8.629999999999999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8.7299999999999986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9.129999999999999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9.2299999999999986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9.629999999999999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9.7299999999999986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10.229999999999999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10.629999999999999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10.709999999999999</c:v>
                </c:pt>
                <c:pt idx="336">
                  <c:v>10.729999999999999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11.129999999999999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11.209999999999999</c:v>
                </c:pt>
                <c:pt idx="361">
                  <c:v>11.229999999999999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11.629999999999999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11.709999999999999</c:v>
                </c:pt>
                <c:pt idx="386">
                  <c:v>11.729999999999999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12.129999999999999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12.209999999999999</c:v>
                </c:pt>
                <c:pt idx="411">
                  <c:v>12.229999999999999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12.629999999999999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12.709999999999999</c:v>
                </c:pt>
                <c:pt idx="436">
                  <c:v>12.729999999999999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13.129999999999999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13.209999999999999</c:v>
                </c:pt>
                <c:pt idx="461">
                  <c:v>13.229999999999999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13.629999999999999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13.709999999999999</c:v>
                </c:pt>
                <c:pt idx="486">
                  <c:v>13.729999999999999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14.129999999999999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14.209999999999999</c:v>
                </c:pt>
                <c:pt idx="511">
                  <c:v>14.229999999999999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14.629999999999999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14.709999999999999</c:v>
                </c:pt>
                <c:pt idx="536">
                  <c:v>14.729999999999999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15.129999999999999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15.209999999999999</c:v>
                </c:pt>
                <c:pt idx="561">
                  <c:v>15.229999999999999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15.629999999999999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15.709999999999999</c:v>
                </c:pt>
                <c:pt idx="586">
                  <c:v>15.729999999999999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16.489999999999789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16.989999999999789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17.489999999999789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17.989999999999789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18.489999999999789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18.989999999999789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19.489999999999789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19.989999999999789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32.309999999999995</c:v>
                </c:pt>
                <c:pt idx="1416">
                  <c:v>32.33</c:v>
                </c:pt>
                <c:pt idx="1417">
                  <c:v>32.349999999999994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32.449999999999996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32.809999999999995</c:v>
                </c:pt>
                <c:pt idx="1441">
                  <c:v>32.83</c:v>
                </c:pt>
                <c:pt idx="1442">
                  <c:v>32.849999999999994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32.949999999999996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33.309999999999995</c:v>
                </c:pt>
                <c:pt idx="1466">
                  <c:v>33.33</c:v>
                </c:pt>
                <c:pt idx="1467">
                  <c:v>33.349999999999994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33.449999999999996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33.809999999999995</c:v>
                </c:pt>
                <c:pt idx="1491">
                  <c:v>33.83</c:v>
                </c:pt>
                <c:pt idx="1492">
                  <c:v>33.849999999999994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33.949999999999996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34.309999999999995</c:v>
                </c:pt>
                <c:pt idx="1516">
                  <c:v>34.33</c:v>
                </c:pt>
                <c:pt idx="1517">
                  <c:v>34.349999999999994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34.449999999999996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34.809999999999995</c:v>
                </c:pt>
                <c:pt idx="1541">
                  <c:v>34.83</c:v>
                </c:pt>
                <c:pt idx="1542">
                  <c:v>34.849999999999994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34.949999999999996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35.309999999999995</c:v>
                </c:pt>
                <c:pt idx="1566">
                  <c:v>35.33</c:v>
                </c:pt>
                <c:pt idx="1567">
                  <c:v>35.349999999999994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35.449999999999996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35.809999999999995</c:v>
                </c:pt>
                <c:pt idx="1591">
                  <c:v>35.83</c:v>
                </c:pt>
                <c:pt idx="1592">
                  <c:v>35.849999999999994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35.949999999999996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36.309999999999995</c:v>
                </c:pt>
                <c:pt idx="1616">
                  <c:v>36.33</c:v>
                </c:pt>
                <c:pt idx="1617">
                  <c:v>36.349999999999994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36.449999999999996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36.809999999999995</c:v>
                </c:pt>
                <c:pt idx="1641">
                  <c:v>36.83</c:v>
                </c:pt>
                <c:pt idx="1642">
                  <c:v>36.849999999999994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36.949999999999996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37.309999999999995</c:v>
                </c:pt>
                <c:pt idx="1666">
                  <c:v>37.33</c:v>
                </c:pt>
                <c:pt idx="1667">
                  <c:v>37.349999999999994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37.449999999999996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37.809999999999995</c:v>
                </c:pt>
                <c:pt idx="1691">
                  <c:v>37.83</c:v>
                </c:pt>
                <c:pt idx="1692">
                  <c:v>37.849999999999994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37.949999999999996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38.309999999999995</c:v>
                </c:pt>
                <c:pt idx="1716">
                  <c:v>38.33</c:v>
                </c:pt>
                <c:pt idx="1717">
                  <c:v>38.349999999999994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38.449999999999996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38.809999999999995</c:v>
                </c:pt>
                <c:pt idx="1741">
                  <c:v>38.83</c:v>
                </c:pt>
                <c:pt idx="1742">
                  <c:v>38.849999999999994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38.949999999999996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39.309999999999995</c:v>
                </c:pt>
                <c:pt idx="1766">
                  <c:v>39.33</c:v>
                </c:pt>
                <c:pt idx="1767">
                  <c:v>39.349999999999994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39.449999999999996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39.809999999999995</c:v>
                </c:pt>
                <c:pt idx="1791">
                  <c:v>39.83</c:v>
                </c:pt>
                <c:pt idx="1792">
                  <c:v>39.849999999999994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39.949999999999996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40.309999999999995</c:v>
                </c:pt>
                <c:pt idx="1816">
                  <c:v>40.33</c:v>
                </c:pt>
                <c:pt idx="1817">
                  <c:v>40.349999999999994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40.449999999999996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40.809999999999995</c:v>
                </c:pt>
                <c:pt idx="1841">
                  <c:v>40.83</c:v>
                </c:pt>
                <c:pt idx="1842">
                  <c:v>40.849999999999994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40.949999999999996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41.309999999999995</c:v>
                </c:pt>
                <c:pt idx="1866">
                  <c:v>41.33</c:v>
                </c:pt>
                <c:pt idx="1867">
                  <c:v>41.349999999999994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41.449999999999996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41.809999999999995</c:v>
                </c:pt>
                <c:pt idx="1891">
                  <c:v>41.83</c:v>
                </c:pt>
                <c:pt idx="1892">
                  <c:v>41.849999999999994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41.949999999999996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42.309999999999995</c:v>
                </c:pt>
                <c:pt idx="1916">
                  <c:v>42.33</c:v>
                </c:pt>
                <c:pt idx="1917">
                  <c:v>42.349999999999994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42.449999999999996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42.809999999999995</c:v>
                </c:pt>
                <c:pt idx="1941">
                  <c:v>42.83</c:v>
                </c:pt>
                <c:pt idx="1942">
                  <c:v>42.849999999999994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42.949999999999996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43.309999999999995</c:v>
                </c:pt>
                <c:pt idx="1966">
                  <c:v>43.33</c:v>
                </c:pt>
                <c:pt idx="1967">
                  <c:v>43.349999999999994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43.449999999999996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43.809999999999995</c:v>
                </c:pt>
                <c:pt idx="1991">
                  <c:v>43.83</c:v>
                </c:pt>
                <c:pt idx="1992">
                  <c:v>43.849999999999994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43.949999999999996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44.309999999999995</c:v>
                </c:pt>
                <c:pt idx="2016">
                  <c:v>44.33</c:v>
                </c:pt>
                <c:pt idx="2017">
                  <c:v>44.349999999999994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44.449999999999996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44.809999999999995</c:v>
                </c:pt>
                <c:pt idx="2041">
                  <c:v>44.83</c:v>
                </c:pt>
                <c:pt idx="2042">
                  <c:v>44.849999999999994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44.949999999999996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45.309999999999995</c:v>
                </c:pt>
                <c:pt idx="2066">
                  <c:v>45.33</c:v>
                </c:pt>
                <c:pt idx="2067">
                  <c:v>45.349999999999994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45.449999999999996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45.809999999999995</c:v>
                </c:pt>
                <c:pt idx="2091">
                  <c:v>45.83</c:v>
                </c:pt>
                <c:pt idx="2092">
                  <c:v>45.849999999999994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45.949999999999996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46.309999999999995</c:v>
                </c:pt>
                <c:pt idx="2116">
                  <c:v>46.33</c:v>
                </c:pt>
                <c:pt idx="2117">
                  <c:v>46.349999999999994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46.449999999999996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46.809999999999995</c:v>
                </c:pt>
                <c:pt idx="2141">
                  <c:v>46.83</c:v>
                </c:pt>
                <c:pt idx="2142">
                  <c:v>46.849999999999994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46.949999999999996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47.309999999999995</c:v>
                </c:pt>
                <c:pt idx="2166">
                  <c:v>47.33</c:v>
                </c:pt>
                <c:pt idx="2167">
                  <c:v>47.349999999999994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47.449999999999996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47.809999999999995</c:v>
                </c:pt>
                <c:pt idx="2191">
                  <c:v>47.83</c:v>
                </c:pt>
                <c:pt idx="2192">
                  <c:v>47.849999999999994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47.949999999999996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48.309999999999995</c:v>
                </c:pt>
                <c:pt idx="2216">
                  <c:v>48.33</c:v>
                </c:pt>
                <c:pt idx="2217">
                  <c:v>48.349999999999994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48.449999999999996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48.809999999999995</c:v>
                </c:pt>
                <c:pt idx="2241">
                  <c:v>48.83</c:v>
                </c:pt>
                <c:pt idx="2242">
                  <c:v>48.849999999999994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48.949999999999996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49.309999999999995</c:v>
                </c:pt>
                <c:pt idx="2266">
                  <c:v>49.33</c:v>
                </c:pt>
                <c:pt idx="2267">
                  <c:v>49.349999999999994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49.449999999999996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49.809999999999995</c:v>
                </c:pt>
                <c:pt idx="2291">
                  <c:v>49.83</c:v>
                </c:pt>
                <c:pt idx="2292">
                  <c:v>49.849999999999994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49.949999999999996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50.309999999999995</c:v>
                </c:pt>
                <c:pt idx="2316">
                  <c:v>50.33</c:v>
                </c:pt>
                <c:pt idx="2317">
                  <c:v>50.349999999999994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50.449999999999996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50.809999999999995</c:v>
                </c:pt>
                <c:pt idx="2341">
                  <c:v>50.83</c:v>
                </c:pt>
                <c:pt idx="2342">
                  <c:v>50.849999999999994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50.949999999999996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51.309999999999995</c:v>
                </c:pt>
                <c:pt idx="2366">
                  <c:v>51.33</c:v>
                </c:pt>
                <c:pt idx="2367">
                  <c:v>51.349999999999994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51.449999999999996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51.809999999999995</c:v>
                </c:pt>
                <c:pt idx="2391">
                  <c:v>51.83</c:v>
                </c:pt>
                <c:pt idx="2392">
                  <c:v>51.849999999999994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51.949999999999996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52.309999999999995</c:v>
                </c:pt>
                <c:pt idx="2416">
                  <c:v>52.33</c:v>
                </c:pt>
                <c:pt idx="2417">
                  <c:v>52.349999999999994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52.449999999999996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52.809999999999995</c:v>
                </c:pt>
                <c:pt idx="2441">
                  <c:v>52.83</c:v>
                </c:pt>
                <c:pt idx="2442">
                  <c:v>52.849999999999994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52.949999999999996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53.309999999999995</c:v>
                </c:pt>
                <c:pt idx="2466">
                  <c:v>53.33</c:v>
                </c:pt>
                <c:pt idx="2467">
                  <c:v>53.349999999999994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53.449999999999996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53.809999999999995</c:v>
                </c:pt>
                <c:pt idx="2491">
                  <c:v>53.83</c:v>
                </c:pt>
                <c:pt idx="2492">
                  <c:v>53.849999999999994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53.949999999999996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54.309999999999995</c:v>
                </c:pt>
                <c:pt idx="2516">
                  <c:v>54.33</c:v>
                </c:pt>
                <c:pt idx="2517">
                  <c:v>54.349999999999994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54.449999999999996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54.809999999999995</c:v>
                </c:pt>
                <c:pt idx="2541">
                  <c:v>54.83</c:v>
                </c:pt>
                <c:pt idx="2542">
                  <c:v>54.849999999999994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54.949999999999996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55.309999999999995</c:v>
                </c:pt>
                <c:pt idx="2566">
                  <c:v>55.33</c:v>
                </c:pt>
                <c:pt idx="2567">
                  <c:v>55.349999999999994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55.449999999999996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55.809999999999995</c:v>
                </c:pt>
                <c:pt idx="2591">
                  <c:v>55.83</c:v>
                </c:pt>
                <c:pt idx="2592">
                  <c:v>55.849999999999994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55.949999999999996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56.309999999999995</c:v>
                </c:pt>
                <c:pt idx="2616">
                  <c:v>56.33</c:v>
                </c:pt>
                <c:pt idx="2617">
                  <c:v>56.349999999999994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56.449999999999996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56.809999999999995</c:v>
                </c:pt>
                <c:pt idx="2641">
                  <c:v>56.83</c:v>
                </c:pt>
                <c:pt idx="2642">
                  <c:v>56.849999999999994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56.949999999999996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57.309999999999995</c:v>
                </c:pt>
                <c:pt idx="2666">
                  <c:v>57.33</c:v>
                </c:pt>
                <c:pt idx="2667">
                  <c:v>57.349999999999994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57.449999999999996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57.809999999999995</c:v>
                </c:pt>
                <c:pt idx="2691">
                  <c:v>57.83</c:v>
                </c:pt>
                <c:pt idx="2692">
                  <c:v>57.849999999999994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57.949999999999996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58.309999999999995</c:v>
                </c:pt>
                <c:pt idx="2716">
                  <c:v>58.33</c:v>
                </c:pt>
                <c:pt idx="2717">
                  <c:v>58.349999999999994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58.449999999999996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58.809999999999995</c:v>
                </c:pt>
                <c:pt idx="2741">
                  <c:v>58.83</c:v>
                </c:pt>
                <c:pt idx="2742">
                  <c:v>58.849999999999994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58.949999999999996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59.309999999999995</c:v>
                </c:pt>
                <c:pt idx="2766">
                  <c:v>59.33</c:v>
                </c:pt>
                <c:pt idx="2767">
                  <c:v>59.349999999999994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59.449999999999996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59.809999999999995</c:v>
                </c:pt>
                <c:pt idx="2791">
                  <c:v>59.83</c:v>
                </c:pt>
                <c:pt idx="2792">
                  <c:v>59.849999999999994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59.949999999999996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60.309999999999995</c:v>
                </c:pt>
                <c:pt idx="2816">
                  <c:v>60.33</c:v>
                </c:pt>
                <c:pt idx="2817">
                  <c:v>60.349999999999994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60.449999999999996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60.809999999999995</c:v>
                </c:pt>
                <c:pt idx="2841">
                  <c:v>60.83</c:v>
                </c:pt>
                <c:pt idx="2842">
                  <c:v>60.849999999999994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60.949999999999996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61.309999999999995</c:v>
                </c:pt>
                <c:pt idx="2866">
                  <c:v>61.33</c:v>
                </c:pt>
                <c:pt idx="2867">
                  <c:v>61.349999999999994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61.449999999999996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61.809999999999995</c:v>
                </c:pt>
                <c:pt idx="2891">
                  <c:v>61.83</c:v>
                </c:pt>
                <c:pt idx="2892">
                  <c:v>61.849999999999994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61.949999999999996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62.309999999999995</c:v>
                </c:pt>
                <c:pt idx="2916">
                  <c:v>62.33</c:v>
                </c:pt>
                <c:pt idx="2917">
                  <c:v>62.349999999999994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62.449999999999996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62.809999999999995</c:v>
                </c:pt>
                <c:pt idx="2941">
                  <c:v>62.83</c:v>
                </c:pt>
                <c:pt idx="2942">
                  <c:v>62.849999999999994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62.949999999999996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63.309999999999995</c:v>
                </c:pt>
                <c:pt idx="2966">
                  <c:v>63.33</c:v>
                </c:pt>
                <c:pt idx="2967">
                  <c:v>63.349999999999994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63.449999999999996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63.809999999999995</c:v>
                </c:pt>
                <c:pt idx="2991">
                  <c:v>63.83</c:v>
                </c:pt>
                <c:pt idx="2992">
                  <c:v>63.849999999999994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63.949999999999996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'SHV 1 SCAN'!$B$5:$B$4304</c:f>
              <c:numCache>
                <c:formatCode>General</c:formatCode>
                <c:ptCount val="4300"/>
                <c:pt idx="0">
                  <c:v>588</c:v>
                </c:pt>
                <c:pt idx="1">
                  <c:v>528</c:v>
                </c:pt>
                <c:pt idx="2">
                  <c:v>684</c:v>
                </c:pt>
                <c:pt idx="3">
                  <c:v>544</c:v>
                </c:pt>
                <c:pt idx="4">
                  <c:v>596</c:v>
                </c:pt>
                <c:pt idx="5">
                  <c:v>548</c:v>
                </c:pt>
                <c:pt idx="6">
                  <c:v>600</c:v>
                </c:pt>
                <c:pt idx="7">
                  <c:v>564</c:v>
                </c:pt>
                <c:pt idx="8">
                  <c:v>588</c:v>
                </c:pt>
                <c:pt idx="9">
                  <c:v>532</c:v>
                </c:pt>
                <c:pt idx="10">
                  <c:v>580</c:v>
                </c:pt>
                <c:pt idx="11">
                  <c:v>556</c:v>
                </c:pt>
                <c:pt idx="12">
                  <c:v>600</c:v>
                </c:pt>
                <c:pt idx="13">
                  <c:v>548</c:v>
                </c:pt>
                <c:pt idx="14">
                  <c:v>576</c:v>
                </c:pt>
                <c:pt idx="15">
                  <c:v>464</c:v>
                </c:pt>
                <c:pt idx="16">
                  <c:v>444</c:v>
                </c:pt>
                <c:pt idx="17">
                  <c:v>488</c:v>
                </c:pt>
                <c:pt idx="18">
                  <c:v>500</c:v>
                </c:pt>
                <c:pt idx="19">
                  <c:v>544</c:v>
                </c:pt>
                <c:pt idx="20">
                  <c:v>476</c:v>
                </c:pt>
                <c:pt idx="21">
                  <c:v>540</c:v>
                </c:pt>
                <c:pt idx="22">
                  <c:v>500</c:v>
                </c:pt>
                <c:pt idx="23">
                  <c:v>428</c:v>
                </c:pt>
                <c:pt idx="24">
                  <c:v>536</c:v>
                </c:pt>
                <c:pt idx="25">
                  <c:v>488</c:v>
                </c:pt>
                <c:pt idx="26">
                  <c:v>440</c:v>
                </c:pt>
                <c:pt idx="27">
                  <c:v>508</c:v>
                </c:pt>
                <c:pt idx="28">
                  <c:v>512</c:v>
                </c:pt>
                <c:pt idx="29">
                  <c:v>492</c:v>
                </c:pt>
                <c:pt idx="30">
                  <c:v>512</c:v>
                </c:pt>
                <c:pt idx="31">
                  <c:v>548</c:v>
                </c:pt>
                <c:pt idx="32">
                  <c:v>460</c:v>
                </c:pt>
                <c:pt idx="33">
                  <c:v>580</c:v>
                </c:pt>
                <c:pt idx="34">
                  <c:v>416</c:v>
                </c:pt>
                <c:pt idx="35">
                  <c:v>444</c:v>
                </c:pt>
                <c:pt idx="36">
                  <c:v>456</c:v>
                </c:pt>
                <c:pt idx="37">
                  <c:v>496</c:v>
                </c:pt>
                <c:pt idx="38">
                  <c:v>464</c:v>
                </c:pt>
                <c:pt idx="39">
                  <c:v>536</c:v>
                </c:pt>
                <c:pt idx="40">
                  <c:v>484</c:v>
                </c:pt>
                <c:pt idx="41">
                  <c:v>432</c:v>
                </c:pt>
                <c:pt idx="42">
                  <c:v>512</c:v>
                </c:pt>
                <c:pt idx="43">
                  <c:v>460</c:v>
                </c:pt>
                <c:pt idx="44">
                  <c:v>476</c:v>
                </c:pt>
                <c:pt idx="45">
                  <c:v>424</c:v>
                </c:pt>
                <c:pt idx="46">
                  <c:v>516</c:v>
                </c:pt>
                <c:pt idx="47">
                  <c:v>420</c:v>
                </c:pt>
                <c:pt idx="48">
                  <c:v>360</c:v>
                </c:pt>
                <c:pt idx="49">
                  <c:v>388</c:v>
                </c:pt>
                <c:pt idx="50">
                  <c:v>480</c:v>
                </c:pt>
                <c:pt idx="51">
                  <c:v>460</c:v>
                </c:pt>
                <c:pt idx="52">
                  <c:v>500</c:v>
                </c:pt>
                <c:pt idx="53">
                  <c:v>452</c:v>
                </c:pt>
                <c:pt idx="54">
                  <c:v>480</c:v>
                </c:pt>
                <c:pt idx="55">
                  <c:v>468</c:v>
                </c:pt>
                <c:pt idx="56">
                  <c:v>444</c:v>
                </c:pt>
                <c:pt idx="57">
                  <c:v>400</c:v>
                </c:pt>
                <c:pt idx="58">
                  <c:v>444</c:v>
                </c:pt>
                <c:pt idx="59">
                  <c:v>476</c:v>
                </c:pt>
                <c:pt idx="60">
                  <c:v>432</c:v>
                </c:pt>
                <c:pt idx="61">
                  <c:v>352</c:v>
                </c:pt>
                <c:pt idx="62">
                  <c:v>488</c:v>
                </c:pt>
                <c:pt idx="63">
                  <c:v>456</c:v>
                </c:pt>
                <c:pt idx="64">
                  <c:v>472</c:v>
                </c:pt>
                <c:pt idx="65">
                  <c:v>468</c:v>
                </c:pt>
                <c:pt idx="66">
                  <c:v>408</c:v>
                </c:pt>
                <c:pt idx="67">
                  <c:v>428</c:v>
                </c:pt>
                <c:pt idx="68">
                  <c:v>424</c:v>
                </c:pt>
                <c:pt idx="69">
                  <c:v>352</c:v>
                </c:pt>
                <c:pt idx="70">
                  <c:v>424</c:v>
                </c:pt>
                <c:pt idx="71">
                  <c:v>372</c:v>
                </c:pt>
                <c:pt idx="72">
                  <c:v>464</c:v>
                </c:pt>
                <c:pt idx="73">
                  <c:v>348</c:v>
                </c:pt>
                <c:pt idx="74">
                  <c:v>492</c:v>
                </c:pt>
                <c:pt idx="75">
                  <c:v>440</c:v>
                </c:pt>
                <c:pt idx="76">
                  <c:v>404</c:v>
                </c:pt>
                <c:pt idx="77">
                  <c:v>404</c:v>
                </c:pt>
                <c:pt idx="78">
                  <c:v>376</c:v>
                </c:pt>
                <c:pt idx="79">
                  <c:v>380</c:v>
                </c:pt>
                <c:pt idx="80">
                  <c:v>372</c:v>
                </c:pt>
                <c:pt idx="81">
                  <c:v>376</c:v>
                </c:pt>
                <c:pt idx="82">
                  <c:v>444</c:v>
                </c:pt>
                <c:pt idx="83">
                  <c:v>392</c:v>
                </c:pt>
                <c:pt idx="84">
                  <c:v>380</c:v>
                </c:pt>
                <c:pt idx="85">
                  <c:v>408</c:v>
                </c:pt>
                <c:pt idx="86">
                  <c:v>388</c:v>
                </c:pt>
                <c:pt idx="87">
                  <c:v>480</c:v>
                </c:pt>
                <c:pt idx="88">
                  <c:v>444</c:v>
                </c:pt>
                <c:pt idx="89">
                  <c:v>348</c:v>
                </c:pt>
                <c:pt idx="90">
                  <c:v>412</c:v>
                </c:pt>
                <c:pt idx="91">
                  <c:v>388</c:v>
                </c:pt>
                <c:pt idx="92">
                  <c:v>516</c:v>
                </c:pt>
                <c:pt idx="93">
                  <c:v>436</c:v>
                </c:pt>
                <c:pt idx="94">
                  <c:v>372</c:v>
                </c:pt>
                <c:pt idx="95">
                  <c:v>392</c:v>
                </c:pt>
                <c:pt idx="96">
                  <c:v>324</c:v>
                </c:pt>
                <c:pt idx="97">
                  <c:v>372</c:v>
                </c:pt>
                <c:pt idx="98">
                  <c:v>368</c:v>
                </c:pt>
                <c:pt idx="99">
                  <c:v>388</c:v>
                </c:pt>
                <c:pt idx="100">
                  <c:v>308</c:v>
                </c:pt>
                <c:pt idx="101">
                  <c:v>364</c:v>
                </c:pt>
                <c:pt idx="102">
                  <c:v>416</c:v>
                </c:pt>
                <c:pt idx="103">
                  <c:v>392</c:v>
                </c:pt>
                <c:pt idx="104">
                  <c:v>420</c:v>
                </c:pt>
                <c:pt idx="105">
                  <c:v>348</c:v>
                </c:pt>
                <c:pt idx="106">
                  <c:v>416</c:v>
                </c:pt>
                <c:pt idx="107">
                  <c:v>340</c:v>
                </c:pt>
                <c:pt idx="108">
                  <c:v>348</c:v>
                </c:pt>
                <c:pt idx="109">
                  <c:v>384</c:v>
                </c:pt>
                <c:pt idx="110">
                  <c:v>400</c:v>
                </c:pt>
                <c:pt idx="111">
                  <c:v>380</c:v>
                </c:pt>
                <c:pt idx="112">
                  <c:v>340</c:v>
                </c:pt>
                <c:pt idx="113">
                  <c:v>316</c:v>
                </c:pt>
                <c:pt idx="114">
                  <c:v>404</c:v>
                </c:pt>
                <c:pt idx="115">
                  <c:v>340</c:v>
                </c:pt>
                <c:pt idx="116">
                  <c:v>392</c:v>
                </c:pt>
                <c:pt idx="117">
                  <c:v>348</c:v>
                </c:pt>
                <c:pt idx="118">
                  <c:v>364</c:v>
                </c:pt>
                <c:pt idx="119">
                  <c:v>328</c:v>
                </c:pt>
                <c:pt idx="120">
                  <c:v>400</c:v>
                </c:pt>
                <c:pt idx="121">
                  <c:v>356</c:v>
                </c:pt>
                <c:pt idx="122">
                  <c:v>300</c:v>
                </c:pt>
                <c:pt idx="123">
                  <c:v>300</c:v>
                </c:pt>
                <c:pt idx="124">
                  <c:v>320</c:v>
                </c:pt>
                <c:pt idx="125">
                  <c:v>304</c:v>
                </c:pt>
                <c:pt idx="126">
                  <c:v>368</c:v>
                </c:pt>
                <c:pt idx="127">
                  <c:v>356</c:v>
                </c:pt>
                <c:pt idx="128">
                  <c:v>388</c:v>
                </c:pt>
                <c:pt idx="129">
                  <c:v>384</c:v>
                </c:pt>
                <c:pt idx="130">
                  <c:v>388</c:v>
                </c:pt>
                <c:pt idx="131">
                  <c:v>304</c:v>
                </c:pt>
                <c:pt idx="132">
                  <c:v>292</c:v>
                </c:pt>
                <c:pt idx="133">
                  <c:v>348</c:v>
                </c:pt>
                <c:pt idx="134">
                  <c:v>360</c:v>
                </c:pt>
                <c:pt idx="135">
                  <c:v>364</c:v>
                </c:pt>
                <c:pt idx="136">
                  <c:v>356</c:v>
                </c:pt>
                <c:pt idx="137">
                  <c:v>348</c:v>
                </c:pt>
                <c:pt idx="138">
                  <c:v>348</c:v>
                </c:pt>
                <c:pt idx="139">
                  <c:v>316</c:v>
                </c:pt>
                <c:pt idx="140">
                  <c:v>340</c:v>
                </c:pt>
                <c:pt idx="141">
                  <c:v>364</c:v>
                </c:pt>
                <c:pt idx="142">
                  <c:v>372</c:v>
                </c:pt>
                <c:pt idx="143">
                  <c:v>324</c:v>
                </c:pt>
                <c:pt idx="144">
                  <c:v>300</c:v>
                </c:pt>
                <c:pt idx="145">
                  <c:v>336</c:v>
                </c:pt>
                <c:pt idx="146">
                  <c:v>388</c:v>
                </c:pt>
                <c:pt idx="147">
                  <c:v>300</c:v>
                </c:pt>
                <c:pt idx="148">
                  <c:v>252</c:v>
                </c:pt>
                <c:pt idx="149">
                  <c:v>316</c:v>
                </c:pt>
                <c:pt idx="150">
                  <c:v>344</c:v>
                </c:pt>
                <c:pt idx="151">
                  <c:v>336</c:v>
                </c:pt>
                <c:pt idx="152">
                  <c:v>340</c:v>
                </c:pt>
                <c:pt idx="153">
                  <c:v>336</c:v>
                </c:pt>
                <c:pt idx="154">
                  <c:v>316</c:v>
                </c:pt>
                <c:pt idx="155">
                  <c:v>364</c:v>
                </c:pt>
                <c:pt idx="156">
                  <c:v>328</c:v>
                </c:pt>
                <c:pt idx="157">
                  <c:v>328</c:v>
                </c:pt>
                <c:pt idx="158">
                  <c:v>344</c:v>
                </c:pt>
                <c:pt idx="159">
                  <c:v>292</c:v>
                </c:pt>
                <c:pt idx="160">
                  <c:v>356</c:v>
                </c:pt>
                <c:pt idx="161">
                  <c:v>320</c:v>
                </c:pt>
                <c:pt idx="162">
                  <c:v>264</c:v>
                </c:pt>
                <c:pt idx="163">
                  <c:v>304</c:v>
                </c:pt>
                <c:pt idx="164">
                  <c:v>284</c:v>
                </c:pt>
                <c:pt idx="165">
                  <c:v>328</c:v>
                </c:pt>
                <c:pt idx="166">
                  <c:v>304</c:v>
                </c:pt>
                <c:pt idx="167">
                  <c:v>284</c:v>
                </c:pt>
                <c:pt idx="168">
                  <c:v>264</c:v>
                </c:pt>
                <c:pt idx="169">
                  <c:v>308</c:v>
                </c:pt>
                <c:pt idx="170">
                  <c:v>280</c:v>
                </c:pt>
                <c:pt idx="171">
                  <c:v>288</c:v>
                </c:pt>
                <c:pt idx="172">
                  <c:v>284</c:v>
                </c:pt>
                <c:pt idx="173">
                  <c:v>252</c:v>
                </c:pt>
                <c:pt idx="174">
                  <c:v>328</c:v>
                </c:pt>
                <c:pt idx="175">
                  <c:v>272</c:v>
                </c:pt>
                <c:pt idx="176">
                  <c:v>296</c:v>
                </c:pt>
                <c:pt idx="177">
                  <c:v>276</c:v>
                </c:pt>
                <c:pt idx="178">
                  <c:v>344</c:v>
                </c:pt>
                <c:pt idx="179">
                  <c:v>324</c:v>
                </c:pt>
                <c:pt idx="180">
                  <c:v>340</c:v>
                </c:pt>
                <c:pt idx="181">
                  <c:v>272</c:v>
                </c:pt>
                <c:pt idx="182">
                  <c:v>296</c:v>
                </c:pt>
                <c:pt idx="183">
                  <c:v>296</c:v>
                </c:pt>
                <c:pt idx="184">
                  <c:v>300</c:v>
                </c:pt>
                <c:pt idx="185">
                  <c:v>312</c:v>
                </c:pt>
                <c:pt idx="186">
                  <c:v>264</c:v>
                </c:pt>
                <c:pt idx="187">
                  <c:v>356</c:v>
                </c:pt>
                <c:pt idx="188">
                  <c:v>340</c:v>
                </c:pt>
                <c:pt idx="189">
                  <c:v>376</c:v>
                </c:pt>
                <c:pt idx="190">
                  <c:v>360</c:v>
                </c:pt>
                <c:pt idx="191">
                  <c:v>284</c:v>
                </c:pt>
                <c:pt idx="192">
                  <c:v>352</c:v>
                </c:pt>
                <c:pt idx="193">
                  <c:v>416</c:v>
                </c:pt>
                <c:pt idx="194">
                  <c:v>364</c:v>
                </c:pt>
                <c:pt idx="195">
                  <c:v>336</c:v>
                </c:pt>
                <c:pt idx="196">
                  <c:v>336</c:v>
                </c:pt>
                <c:pt idx="197">
                  <c:v>316</c:v>
                </c:pt>
                <c:pt idx="198">
                  <c:v>412</c:v>
                </c:pt>
                <c:pt idx="199">
                  <c:v>312</c:v>
                </c:pt>
                <c:pt idx="200">
                  <c:v>396</c:v>
                </c:pt>
                <c:pt idx="201">
                  <c:v>360</c:v>
                </c:pt>
                <c:pt idx="202">
                  <c:v>400</c:v>
                </c:pt>
                <c:pt idx="203">
                  <c:v>360</c:v>
                </c:pt>
                <c:pt idx="204">
                  <c:v>408</c:v>
                </c:pt>
                <c:pt idx="205">
                  <c:v>364</c:v>
                </c:pt>
                <c:pt idx="206">
                  <c:v>332</c:v>
                </c:pt>
                <c:pt idx="207">
                  <c:v>368</c:v>
                </c:pt>
                <c:pt idx="208">
                  <c:v>364</c:v>
                </c:pt>
                <c:pt idx="209">
                  <c:v>376</c:v>
                </c:pt>
                <c:pt idx="210">
                  <c:v>360</c:v>
                </c:pt>
                <c:pt idx="211">
                  <c:v>444</c:v>
                </c:pt>
                <c:pt idx="212">
                  <c:v>420</c:v>
                </c:pt>
                <c:pt idx="213">
                  <c:v>420</c:v>
                </c:pt>
                <c:pt idx="214">
                  <c:v>408</c:v>
                </c:pt>
                <c:pt idx="215">
                  <c:v>352</c:v>
                </c:pt>
                <c:pt idx="216">
                  <c:v>440</c:v>
                </c:pt>
                <c:pt idx="217">
                  <c:v>436</c:v>
                </c:pt>
                <c:pt idx="218">
                  <c:v>384</c:v>
                </c:pt>
                <c:pt idx="219">
                  <c:v>392</c:v>
                </c:pt>
                <c:pt idx="220">
                  <c:v>452</c:v>
                </c:pt>
                <c:pt idx="221">
                  <c:v>432</c:v>
                </c:pt>
                <c:pt idx="222">
                  <c:v>416</c:v>
                </c:pt>
                <c:pt idx="223">
                  <c:v>468</c:v>
                </c:pt>
                <c:pt idx="224">
                  <c:v>440</c:v>
                </c:pt>
                <c:pt idx="225">
                  <c:v>408</c:v>
                </c:pt>
                <c:pt idx="226">
                  <c:v>420</c:v>
                </c:pt>
                <c:pt idx="227">
                  <c:v>468</c:v>
                </c:pt>
                <c:pt idx="228">
                  <c:v>504</c:v>
                </c:pt>
                <c:pt idx="229">
                  <c:v>520</c:v>
                </c:pt>
                <c:pt idx="230">
                  <c:v>524</c:v>
                </c:pt>
                <c:pt idx="231">
                  <c:v>500</c:v>
                </c:pt>
                <c:pt idx="232">
                  <c:v>540</c:v>
                </c:pt>
                <c:pt idx="233">
                  <c:v>564</c:v>
                </c:pt>
                <c:pt idx="234">
                  <c:v>496</c:v>
                </c:pt>
                <c:pt idx="235">
                  <c:v>544</c:v>
                </c:pt>
                <c:pt idx="236">
                  <c:v>532</c:v>
                </c:pt>
                <c:pt idx="237">
                  <c:v>588</c:v>
                </c:pt>
                <c:pt idx="238">
                  <c:v>632</c:v>
                </c:pt>
                <c:pt idx="239">
                  <c:v>692</c:v>
                </c:pt>
                <c:pt idx="240">
                  <c:v>704</c:v>
                </c:pt>
                <c:pt idx="241">
                  <c:v>616</c:v>
                </c:pt>
                <c:pt idx="242">
                  <c:v>696</c:v>
                </c:pt>
                <c:pt idx="243">
                  <c:v>592</c:v>
                </c:pt>
                <c:pt idx="244">
                  <c:v>640</c:v>
                </c:pt>
                <c:pt idx="245">
                  <c:v>692</c:v>
                </c:pt>
                <c:pt idx="246">
                  <c:v>852</c:v>
                </c:pt>
                <c:pt idx="247">
                  <c:v>836</c:v>
                </c:pt>
                <c:pt idx="248">
                  <c:v>788</c:v>
                </c:pt>
                <c:pt idx="249">
                  <c:v>812</c:v>
                </c:pt>
                <c:pt idx="250">
                  <c:v>952</c:v>
                </c:pt>
                <c:pt idx="251">
                  <c:v>992</c:v>
                </c:pt>
                <c:pt idx="252">
                  <c:v>864</c:v>
                </c:pt>
                <c:pt idx="253">
                  <c:v>1112</c:v>
                </c:pt>
                <c:pt idx="254">
                  <c:v>1116</c:v>
                </c:pt>
                <c:pt idx="255">
                  <c:v>1184</c:v>
                </c:pt>
                <c:pt idx="256">
                  <c:v>1344</c:v>
                </c:pt>
                <c:pt idx="257">
                  <c:v>1396</c:v>
                </c:pt>
                <c:pt idx="258">
                  <c:v>1560</c:v>
                </c:pt>
                <c:pt idx="259">
                  <c:v>1892</c:v>
                </c:pt>
                <c:pt idx="260">
                  <c:v>2156</c:v>
                </c:pt>
                <c:pt idx="261">
                  <c:v>2128</c:v>
                </c:pt>
                <c:pt idx="262">
                  <c:v>2128</c:v>
                </c:pt>
                <c:pt idx="263">
                  <c:v>1408</c:v>
                </c:pt>
                <c:pt idx="264">
                  <c:v>1344</c:v>
                </c:pt>
                <c:pt idx="265">
                  <c:v>884</c:v>
                </c:pt>
                <c:pt idx="266">
                  <c:v>848</c:v>
                </c:pt>
                <c:pt idx="267">
                  <c:v>592</c:v>
                </c:pt>
                <c:pt idx="268">
                  <c:v>600</c:v>
                </c:pt>
                <c:pt idx="269">
                  <c:v>488</c:v>
                </c:pt>
                <c:pt idx="270">
                  <c:v>440</c:v>
                </c:pt>
                <c:pt idx="271">
                  <c:v>436</c:v>
                </c:pt>
                <c:pt idx="272">
                  <c:v>468</c:v>
                </c:pt>
                <c:pt idx="273">
                  <c:v>356</c:v>
                </c:pt>
                <c:pt idx="274">
                  <c:v>408</c:v>
                </c:pt>
                <c:pt idx="275">
                  <c:v>380</c:v>
                </c:pt>
                <c:pt idx="276">
                  <c:v>280</c:v>
                </c:pt>
                <c:pt idx="277">
                  <c:v>424</c:v>
                </c:pt>
                <c:pt idx="278">
                  <c:v>420</c:v>
                </c:pt>
                <c:pt idx="279">
                  <c:v>424</c:v>
                </c:pt>
                <c:pt idx="280">
                  <c:v>408</c:v>
                </c:pt>
                <c:pt idx="281">
                  <c:v>476</c:v>
                </c:pt>
                <c:pt idx="282">
                  <c:v>444</c:v>
                </c:pt>
                <c:pt idx="283">
                  <c:v>448</c:v>
                </c:pt>
                <c:pt idx="284">
                  <c:v>424</c:v>
                </c:pt>
                <c:pt idx="285">
                  <c:v>460</c:v>
                </c:pt>
                <c:pt idx="286">
                  <c:v>456</c:v>
                </c:pt>
                <c:pt idx="287">
                  <c:v>476</c:v>
                </c:pt>
                <c:pt idx="288">
                  <c:v>472</c:v>
                </c:pt>
                <c:pt idx="289">
                  <c:v>436</c:v>
                </c:pt>
                <c:pt idx="290">
                  <c:v>580</c:v>
                </c:pt>
                <c:pt idx="291">
                  <c:v>452</c:v>
                </c:pt>
                <c:pt idx="292">
                  <c:v>564</c:v>
                </c:pt>
                <c:pt idx="293">
                  <c:v>492</c:v>
                </c:pt>
                <c:pt idx="294">
                  <c:v>476</c:v>
                </c:pt>
                <c:pt idx="295">
                  <c:v>672</c:v>
                </c:pt>
                <c:pt idx="296">
                  <c:v>532</c:v>
                </c:pt>
                <c:pt idx="297">
                  <c:v>588</c:v>
                </c:pt>
                <c:pt idx="298">
                  <c:v>616</c:v>
                </c:pt>
                <c:pt idx="299">
                  <c:v>620</c:v>
                </c:pt>
                <c:pt idx="300">
                  <c:v>700</c:v>
                </c:pt>
                <c:pt idx="301">
                  <c:v>604</c:v>
                </c:pt>
                <c:pt idx="302">
                  <c:v>672</c:v>
                </c:pt>
                <c:pt idx="303">
                  <c:v>716</c:v>
                </c:pt>
                <c:pt idx="304">
                  <c:v>868</c:v>
                </c:pt>
                <c:pt idx="305">
                  <c:v>808</c:v>
                </c:pt>
                <c:pt idx="306">
                  <c:v>908</c:v>
                </c:pt>
                <c:pt idx="307">
                  <c:v>880</c:v>
                </c:pt>
                <c:pt idx="308">
                  <c:v>1232</c:v>
                </c:pt>
                <c:pt idx="309">
                  <c:v>1172</c:v>
                </c:pt>
                <c:pt idx="310">
                  <c:v>1208</c:v>
                </c:pt>
                <c:pt idx="311">
                  <c:v>1312</c:v>
                </c:pt>
                <c:pt idx="312">
                  <c:v>1312</c:v>
                </c:pt>
                <c:pt idx="313">
                  <c:v>1236</c:v>
                </c:pt>
                <c:pt idx="314">
                  <c:v>960</c:v>
                </c:pt>
                <c:pt idx="315">
                  <c:v>996</c:v>
                </c:pt>
                <c:pt idx="316">
                  <c:v>1248</c:v>
                </c:pt>
                <c:pt idx="317">
                  <c:v>1112</c:v>
                </c:pt>
                <c:pt idx="318">
                  <c:v>976</c:v>
                </c:pt>
                <c:pt idx="319">
                  <c:v>792</c:v>
                </c:pt>
                <c:pt idx="320">
                  <c:v>592</c:v>
                </c:pt>
                <c:pt idx="321">
                  <c:v>484</c:v>
                </c:pt>
                <c:pt idx="322">
                  <c:v>516</c:v>
                </c:pt>
                <c:pt idx="323">
                  <c:v>508</c:v>
                </c:pt>
                <c:pt idx="324">
                  <c:v>484</c:v>
                </c:pt>
                <c:pt idx="325">
                  <c:v>484</c:v>
                </c:pt>
                <c:pt idx="326">
                  <c:v>680</c:v>
                </c:pt>
                <c:pt idx="327">
                  <c:v>528</c:v>
                </c:pt>
                <c:pt idx="328">
                  <c:v>684</c:v>
                </c:pt>
                <c:pt idx="329">
                  <c:v>592</c:v>
                </c:pt>
                <c:pt idx="330">
                  <c:v>524</c:v>
                </c:pt>
                <c:pt idx="331">
                  <c:v>428</c:v>
                </c:pt>
                <c:pt idx="332">
                  <c:v>484</c:v>
                </c:pt>
                <c:pt idx="333">
                  <c:v>356</c:v>
                </c:pt>
                <c:pt idx="334">
                  <c:v>288</c:v>
                </c:pt>
                <c:pt idx="335">
                  <c:v>272</c:v>
                </c:pt>
                <c:pt idx="336">
                  <c:v>264</c:v>
                </c:pt>
                <c:pt idx="337">
                  <c:v>300</c:v>
                </c:pt>
                <c:pt idx="338">
                  <c:v>248</c:v>
                </c:pt>
                <c:pt idx="339">
                  <c:v>308</c:v>
                </c:pt>
                <c:pt idx="340">
                  <c:v>256</c:v>
                </c:pt>
                <c:pt idx="341">
                  <c:v>272</c:v>
                </c:pt>
                <c:pt idx="342">
                  <c:v>252</c:v>
                </c:pt>
                <c:pt idx="343">
                  <c:v>272</c:v>
                </c:pt>
                <c:pt idx="344">
                  <c:v>164</c:v>
                </c:pt>
                <c:pt idx="345">
                  <c:v>248</c:v>
                </c:pt>
                <c:pt idx="346">
                  <c:v>240</c:v>
                </c:pt>
                <c:pt idx="347">
                  <c:v>280</c:v>
                </c:pt>
                <c:pt idx="348">
                  <c:v>224</c:v>
                </c:pt>
                <c:pt idx="349">
                  <c:v>364</c:v>
                </c:pt>
                <c:pt idx="350">
                  <c:v>288</c:v>
                </c:pt>
                <c:pt idx="351">
                  <c:v>252</c:v>
                </c:pt>
                <c:pt idx="352">
                  <c:v>236</c:v>
                </c:pt>
                <c:pt idx="353">
                  <c:v>244</c:v>
                </c:pt>
                <c:pt idx="354">
                  <c:v>268</c:v>
                </c:pt>
                <c:pt idx="355">
                  <c:v>268</c:v>
                </c:pt>
                <c:pt idx="356">
                  <c:v>236</c:v>
                </c:pt>
                <c:pt idx="357">
                  <c:v>288</c:v>
                </c:pt>
                <c:pt idx="358">
                  <c:v>236</c:v>
                </c:pt>
                <c:pt idx="359">
                  <c:v>292</c:v>
                </c:pt>
                <c:pt idx="360">
                  <c:v>272</c:v>
                </c:pt>
                <c:pt idx="361">
                  <c:v>280</c:v>
                </c:pt>
                <c:pt idx="362">
                  <c:v>300</c:v>
                </c:pt>
                <c:pt idx="363">
                  <c:v>264</c:v>
                </c:pt>
                <c:pt idx="364">
                  <c:v>276</c:v>
                </c:pt>
                <c:pt idx="365">
                  <c:v>256</c:v>
                </c:pt>
                <c:pt idx="366">
                  <c:v>236</c:v>
                </c:pt>
                <c:pt idx="367">
                  <c:v>272</c:v>
                </c:pt>
                <c:pt idx="368">
                  <c:v>272</c:v>
                </c:pt>
                <c:pt idx="369">
                  <c:v>288</c:v>
                </c:pt>
                <c:pt idx="370">
                  <c:v>288</c:v>
                </c:pt>
                <c:pt idx="371">
                  <c:v>240</c:v>
                </c:pt>
                <c:pt idx="372">
                  <c:v>272</c:v>
                </c:pt>
                <c:pt idx="373">
                  <c:v>240</c:v>
                </c:pt>
                <c:pt idx="374">
                  <c:v>236</c:v>
                </c:pt>
                <c:pt idx="375">
                  <c:v>212</c:v>
                </c:pt>
                <c:pt idx="376">
                  <c:v>260</c:v>
                </c:pt>
                <c:pt idx="377">
                  <c:v>260</c:v>
                </c:pt>
                <c:pt idx="378">
                  <c:v>256</c:v>
                </c:pt>
                <c:pt idx="379">
                  <c:v>260</c:v>
                </c:pt>
                <c:pt idx="380">
                  <c:v>240</c:v>
                </c:pt>
                <c:pt idx="381">
                  <c:v>240</c:v>
                </c:pt>
                <c:pt idx="382">
                  <c:v>200</c:v>
                </c:pt>
                <c:pt idx="383">
                  <c:v>232</c:v>
                </c:pt>
                <c:pt idx="384">
                  <c:v>240</c:v>
                </c:pt>
                <c:pt idx="385">
                  <c:v>260</c:v>
                </c:pt>
                <c:pt idx="386">
                  <c:v>236</c:v>
                </c:pt>
                <c:pt idx="387">
                  <c:v>204</c:v>
                </c:pt>
                <c:pt idx="388">
                  <c:v>180</c:v>
                </c:pt>
                <c:pt idx="389">
                  <c:v>200</c:v>
                </c:pt>
                <c:pt idx="390">
                  <c:v>248</c:v>
                </c:pt>
                <c:pt idx="391">
                  <c:v>232</c:v>
                </c:pt>
                <c:pt idx="392">
                  <c:v>224</c:v>
                </c:pt>
                <c:pt idx="393">
                  <c:v>200</c:v>
                </c:pt>
                <c:pt idx="394">
                  <c:v>248</c:v>
                </c:pt>
                <c:pt idx="395">
                  <c:v>280</c:v>
                </c:pt>
                <c:pt idx="396">
                  <c:v>192</c:v>
                </c:pt>
                <c:pt idx="397">
                  <c:v>240</c:v>
                </c:pt>
                <c:pt idx="398">
                  <c:v>204</c:v>
                </c:pt>
                <c:pt idx="399">
                  <c:v>208</c:v>
                </c:pt>
                <c:pt idx="400">
                  <c:v>236</c:v>
                </c:pt>
                <c:pt idx="401">
                  <c:v>220</c:v>
                </c:pt>
                <c:pt idx="402">
                  <c:v>244</c:v>
                </c:pt>
                <c:pt idx="403">
                  <c:v>260</c:v>
                </c:pt>
                <c:pt idx="404">
                  <c:v>272</c:v>
                </c:pt>
                <c:pt idx="405">
                  <c:v>272</c:v>
                </c:pt>
                <c:pt idx="406">
                  <c:v>176</c:v>
                </c:pt>
                <c:pt idx="407">
                  <c:v>188</c:v>
                </c:pt>
                <c:pt idx="408">
                  <c:v>240</c:v>
                </c:pt>
                <c:pt idx="409">
                  <c:v>212</c:v>
                </c:pt>
                <c:pt idx="410">
                  <c:v>240</c:v>
                </c:pt>
                <c:pt idx="411">
                  <c:v>208</c:v>
                </c:pt>
                <c:pt idx="412">
                  <c:v>180</c:v>
                </c:pt>
                <c:pt idx="413">
                  <c:v>208</c:v>
                </c:pt>
                <c:pt idx="414">
                  <c:v>200</c:v>
                </c:pt>
                <c:pt idx="415">
                  <c:v>280</c:v>
                </c:pt>
                <c:pt idx="416">
                  <c:v>212</c:v>
                </c:pt>
                <c:pt idx="417">
                  <c:v>228</c:v>
                </c:pt>
                <c:pt idx="418">
                  <c:v>212</c:v>
                </c:pt>
                <c:pt idx="419">
                  <c:v>208</c:v>
                </c:pt>
                <c:pt idx="420">
                  <c:v>256</c:v>
                </c:pt>
                <c:pt idx="421">
                  <c:v>224</c:v>
                </c:pt>
                <c:pt idx="422">
                  <c:v>196</c:v>
                </c:pt>
                <c:pt idx="423">
                  <c:v>204</c:v>
                </c:pt>
                <c:pt idx="424">
                  <c:v>168</c:v>
                </c:pt>
                <c:pt idx="425">
                  <c:v>200</c:v>
                </c:pt>
                <c:pt idx="426">
                  <c:v>224</c:v>
                </c:pt>
                <c:pt idx="427">
                  <c:v>244</c:v>
                </c:pt>
                <c:pt idx="428">
                  <c:v>252</c:v>
                </c:pt>
                <c:pt idx="429">
                  <c:v>236</c:v>
                </c:pt>
                <c:pt idx="430">
                  <c:v>200</c:v>
                </c:pt>
                <c:pt idx="431">
                  <c:v>180</c:v>
                </c:pt>
                <c:pt idx="432">
                  <c:v>180</c:v>
                </c:pt>
                <c:pt idx="433">
                  <c:v>268</c:v>
                </c:pt>
                <c:pt idx="434">
                  <c:v>192</c:v>
                </c:pt>
                <c:pt idx="435">
                  <c:v>196</c:v>
                </c:pt>
                <c:pt idx="436">
                  <c:v>188</c:v>
                </c:pt>
                <c:pt idx="437">
                  <c:v>216</c:v>
                </c:pt>
                <c:pt idx="438">
                  <c:v>204</c:v>
                </c:pt>
                <c:pt idx="439">
                  <c:v>232</c:v>
                </c:pt>
                <c:pt idx="440">
                  <c:v>248</c:v>
                </c:pt>
                <c:pt idx="441">
                  <c:v>236</c:v>
                </c:pt>
                <c:pt idx="442">
                  <c:v>224</c:v>
                </c:pt>
                <c:pt idx="443">
                  <c:v>240</c:v>
                </c:pt>
                <c:pt idx="444">
                  <c:v>240</c:v>
                </c:pt>
                <c:pt idx="445">
                  <c:v>196</c:v>
                </c:pt>
                <c:pt idx="446">
                  <c:v>236</c:v>
                </c:pt>
                <c:pt idx="447">
                  <c:v>216</c:v>
                </c:pt>
                <c:pt idx="448">
                  <c:v>156</c:v>
                </c:pt>
                <c:pt idx="449">
                  <c:v>188</c:v>
                </c:pt>
                <c:pt idx="450">
                  <c:v>208</c:v>
                </c:pt>
                <c:pt idx="451">
                  <c:v>216</c:v>
                </c:pt>
                <c:pt idx="452">
                  <c:v>196</c:v>
                </c:pt>
                <c:pt idx="453">
                  <c:v>260</c:v>
                </c:pt>
                <c:pt idx="454">
                  <c:v>224</c:v>
                </c:pt>
                <c:pt idx="455">
                  <c:v>188</c:v>
                </c:pt>
                <c:pt idx="456">
                  <c:v>288</c:v>
                </c:pt>
                <c:pt idx="457">
                  <c:v>228</c:v>
                </c:pt>
                <c:pt idx="458">
                  <c:v>180</c:v>
                </c:pt>
                <c:pt idx="459">
                  <c:v>216</c:v>
                </c:pt>
                <c:pt idx="460">
                  <c:v>196</c:v>
                </c:pt>
                <c:pt idx="461">
                  <c:v>256</c:v>
                </c:pt>
                <c:pt idx="462">
                  <c:v>236</c:v>
                </c:pt>
                <c:pt idx="463">
                  <c:v>204</c:v>
                </c:pt>
                <c:pt idx="464">
                  <c:v>256</c:v>
                </c:pt>
                <c:pt idx="465">
                  <c:v>232</c:v>
                </c:pt>
                <c:pt idx="466">
                  <c:v>216</c:v>
                </c:pt>
                <c:pt idx="467">
                  <c:v>228</c:v>
                </c:pt>
                <c:pt idx="468">
                  <c:v>184</c:v>
                </c:pt>
                <c:pt idx="469">
                  <c:v>208</c:v>
                </c:pt>
                <c:pt idx="470">
                  <c:v>224</c:v>
                </c:pt>
                <c:pt idx="471">
                  <c:v>200</c:v>
                </c:pt>
                <c:pt idx="472">
                  <c:v>204</c:v>
                </c:pt>
                <c:pt idx="473">
                  <c:v>268</c:v>
                </c:pt>
                <c:pt idx="474">
                  <c:v>228</c:v>
                </c:pt>
                <c:pt idx="475">
                  <c:v>232</c:v>
                </c:pt>
                <c:pt idx="476">
                  <c:v>212</c:v>
                </c:pt>
                <c:pt idx="477">
                  <c:v>248</c:v>
                </c:pt>
                <c:pt idx="478">
                  <c:v>256</c:v>
                </c:pt>
                <c:pt idx="479">
                  <c:v>256</c:v>
                </c:pt>
                <c:pt idx="480">
                  <c:v>220</c:v>
                </c:pt>
                <c:pt idx="481">
                  <c:v>192</c:v>
                </c:pt>
                <c:pt idx="482">
                  <c:v>196</c:v>
                </c:pt>
                <c:pt idx="483">
                  <c:v>196</c:v>
                </c:pt>
                <c:pt idx="484">
                  <c:v>184</c:v>
                </c:pt>
                <c:pt idx="485">
                  <c:v>276</c:v>
                </c:pt>
                <c:pt idx="486">
                  <c:v>212</c:v>
                </c:pt>
                <c:pt idx="487">
                  <c:v>264</c:v>
                </c:pt>
                <c:pt idx="488">
                  <c:v>200</c:v>
                </c:pt>
                <c:pt idx="489">
                  <c:v>292</c:v>
                </c:pt>
                <c:pt idx="490">
                  <c:v>316</c:v>
                </c:pt>
                <c:pt idx="491">
                  <c:v>244</c:v>
                </c:pt>
                <c:pt idx="492">
                  <c:v>248</c:v>
                </c:pt>
                <c:pt idx="493">
                  <c:v>240</c:v>
                </c:pt>
                <c:pt idx="494">
                  <c:v>184</c:v>
                </c:pt>
                <c:pt idx="495">
                  <c:v>200</c:v>
                </c:pt>
                <c:pt idx="496">
                  <c:v>152</c:v>
                </c:pt>
                <c:pt idx="497">
                  <c:v>176</c:v>
                </c:pt>
                <c:pt idx="498">
                  <c:v>220</c:v>
                </c:pt>
                <c:pt idx="499">
                  <c:v>224</c:v>
                </c:pt>
                <c:pt idx="500">
                  <c:v>244</c:v>
                </c:pt>
                <c:pt idx="501">
                  <c:v>208</c:v>
                </c:pt>
                <c:pt idx="502">
                  <c:v>204</c:v>
                </c:pt>
                <c:pt idx="503">
                  <c:v>176</c:v>
                </c:pt>
                <c:pt idx="504">
                  <c:v>136</c:v>
                </c:pt>
                <c:pt idx="505">
                  <c:v>180</c:v>
                </c:pt>
                <c:pt idx="506">
                  <c:v>192</c:v>
                </c:pt>
                <c:pt idx="507">
                  <c:v>176</c:v>
                </c:pt>
                <c:pt idx="508">
                  <c:v>232</c:v>
                </c:pt>
                <c:pt idx="509">
                  <c:v>244</c:v>
                </c:pt>
                <c:pt idx="510">
                  <c:v>180</c:v>
                </c:pt>
                <c:pt idx="511">
                  <c:v>188</c:v>
                </c:pt>
                <c:pt idx="512">
                  <c:v>212</c:v>
                </c:pt>
                <c:pt idx="513">
                  <c:v>176</c:v>
                </c:pt>
                <c:pt idx="514">
                  <c:v>188</c:v>
                </c:pt>
                <c:pt idx="515">
                  <c:v>168</c:v>
                </c:pt>
                <c:pt idx="516">
                  <c:v>188</c:v>
                </c:pt>
                <c:pt idx="517">
                  <c:v>224</c:v>
                </c:pt>
                <c:pt idx="518">
                  <c:v>156</c:v>
                </c:pt>
                <c:pt idx="519">
                  <c:v>200</c:v>
                </c:pt>
                <c:pt idx="520">
                  <c:v>192</c:v>
                </c:pt>
                <c:pt idx="521">
                  <c:v>212</c:v>
                </c:pt>
                <c:pt idx="522">
                  <c:v>180</c:v>
                </c:pt>
                <c:pt idx="523">
                  <c:v>240</c:v>
                </c:pt>
                <c:pt idx="524">
                  <c:v>236</c:v>
                </c:pt>
                <c:pt idx="525">
                  <c:v>168</c:v>
                </c:pt>
                <c:pt idx="526">
                  <c:v>216</c:v>
                </c:pt>
                <c:pt idx="527">
                  <c:v>192</c:v>
                </c:pt>
                <c:pt idx="528">
                  <c:v>160</c:v>
                </c:pt>
                <c:pt idx="529">
                  <c:v>192</c:v>
                </c:pt>
                <c:pt idx="530">
                  <c:v>160</c:v>
                </c:pt>
                <c:pt idx="531">
                  <c:v>164</c:v>
                </c:pt>
                <c:pt idx="532">
                  <c:v>136</c:v>
                </c:pt>
                <c:pt idx="533">
                  <c:v>192</c:v>
                </c:pt>
                <c:pt idx="534">
                  <c:v>196</c:v>
                </c:pt>
                <c:pt idx="535">
                  <c:v>212</c:v>
                </c:pt>
                <c:pt idx="536">
                  <c:v>196</c:v>
                </c:pt>
                <c:pt idx="537">
                  <c:v>192</c:v>
                </c:pt>
                <c:pt idx="538">
                  <c:v>180</c:v>
                </c:pt>
                <c:pt idx="539">
                  <c:v>192</c:v>
                </c:pt>
                <c:pt idx="540">
                  <c:v>232</c:v>
                </c:pt>
                <c:pt idx="541">
                  <c:v>212</c:v>
                </c:pt>
                <c:pt idx="542">
                  <c:v>152</c:v>
                </c:pt>
                <c:pt idx="543">
                  <c:v>184</c:v>
                </c:pt>
                <c:pt idx="544">
                  <c:v>220</c:v>
                </c:pt>
                <c:pt idx="545">
                  <c:v>236</c:v>
                </c:pt>
                <c:pt idx="546">
                  <c:v>216</c:v>
                </c:pt>
                <c:pt idx="547">
                  <c:v>212</c:v>
                </c:pt>
                <c:pt idx="548">
                  <c:v>164</c:v>
                </c:pt>
                <c:pt idx="549">
                  <c:v>196</c:v>
                </c:pt>
                <c:pt idx="550">
                  <c:v>228</c:v>
                </c:pt>
                <c:pt idx="551">
                  <c:v>164</c:v>
                </c:pt>
                <c:pt idx="552">
                  <c:v>212</c:v>
                </c:pt>
                <c:pt idx="553">
                  <c:v>220</c:v>
                </c:pt>
                <c:pt idx="554">
                  <c:v>252</c:v>
                </c:pt>
                <c:pt idx="555">
                  <c:v>224</c:v>
                </c:pt>
                <c:pt idx="556">
                  <c:v>232</c:v>
                </c:pt>
                <c:pt idx="557">
                  <c:v>260</c:v>
                </c:pt>
                <c:pt idx="558">
                  <c:v>232</c:v>
                </c:pt>
                <c:pt idx="559">
                  <c:v>256</c:v>
                </c:pt>
                <c:pt idx="560">
                  <c:v>244</c:v>
                </c:pt>
                <c:pt idx="561">
                  <c:v>260</c:v>
                </c:pt>
                <c:pt idx="562">
                  <c:v>300</c:v>
                </c:pt>
                <c:pt idx="563">
                  <c:v>344</c:v>
                </c:pt>
                <c:pt idx="564">
                  <c:v>296</c:v>
                </c:pt>
                <c:pt idx="565">
                  <c:v>352</c:v>
                </c:pt>
                <c:pt idx="566">
                  <c:v>320</c:v>
                </c:pt>
                <c:pt idx="567">
                  <c:v>404</c:v>
                </c:pt>
                <c:pt idx="568">
                  <c:v>380</c:v>
                </c:pt>
                <c:pt idx="569">
                  <c:v>340</c:v>
                </c:pt>
                <c:pt idx="570">
                  <c:v>312</c:v>
                </c:pt>
                <c:pt idx="571">
                  <c:v>236</c:v>
                </c:pt>
                <c:pt idx="572">
                  <c:v>272</c:v>
                </c:pt>
                <c:pt idx="573">
                  <c:v>256</c:v>
                </c:pt>
                <c:pt idx="574">
                  <c:v>280</c:v>
                </c:pt>
                <c:pt idx="575">
                  <c:v>216</c:v>
                </c:pt>
                <c:pt idx="576">
                  <c:v>244</c:v>
                </c:pt>
                <c:pt idx="577">
                  <c:v>180</c:v>
                </c:pt>
                <c:pt idx="578">
                  <c:v>256</c:v>
                </c:pt>
                <c:pt idx="579">
                  <c:v>184</c:v>
                </c:pt>
                <c:pt idx="580">
                  <c:v>204</c:v>
                </c:pt>
                <c:pt idx="581">
                  <c:v>200</c:v>
                </c:pt>
                <c:pt idx="582">
                  <c:v>192</c:v>
                </c:pt>
                <c:pt idx="583">
                  <c:v>212</c:v>
                </c:pt>
                <c:pt idx="584">
                  <c:v>228</c:v>
                </c:pt>
                <c:pt idx="585">
                  <c:v>148</c:v>
                </c:pt>
                <c:pt idx="586">
                  <c:v>212</c:v>
                </c:pt>
                <c:pt idx="587">
                  <c:v>200</c:v>
                </c:pt>
                <c:pt idx="588">
                  <c:v>204</c:v>
                </c:pt>
                <c:pt idx="589">
                  <c:v>196</c:v>
                </c:pt>
                <c:pt idx="590">
                  <c:v>232</c:v>
                </c:pt>
                <c:pt idx="591">
                  <c:v>248</c:v>
                </c:pt>
                <c:pt idx="592">
                  <c:v>260</c:v>
                </c:pt>
                <c:pt idx="593">
                  <c:v>252</c:v>
                </c:pt>
                <c:pt idx="594">
                  <c:v>296</c:v>
                </c:pt>
                <c:pt idx="595">
                  <c:v>248</c:v>
                </c:pt>
                <c:pt idx="596">
                  <c:v>300</c:v>
                </c:pt>
                <c:pt idx="597">
                  <c:v>176</c:v>
                </c:pt>
                <c:pt idx="598">
                  <c:v>236</c:v>
                </c:pt>
                <c:pt idx="599">
                  <c:v>284</c:v>
                </c:pt>
                <c:pt idx="600">
                  <c:v>256</c:v>
                </c:pt>
                <c:pt idx="601">
                  <c:v>272</c:v>
                </c:pt>
                <c:pt idx="602">
                  <c:v>292</c:v>
                </c:pt>
                <c:pt idx="603">
                  <c:v>300</c:v>
                </c:pt>
                <c:pt idx="604">
                  <c:v>268</c:v>
                </c:pt>
                <c:pt idx="605">
                  <c:v>352</c:v>
                </c:pt>
                <c:pt idx="606">
                  <c:v>392</c:v>
                </c:pt>
                <c:pt idx="607">
                  <c:v>360</c:v>
                </c:pt>
                <c:pt idx="608">
                  <c:v>456</c:v>
                </c:pt>
                <c:pt idx="609">
                  <c:v>440</c:v>
                </c:pt>
                <c:pt idx="610">
                  <c:v>492</c:v>
                </c:pt>
                <c:pt idx="611">
                  <c:v>464</c:v>
                </c:pt>
                <c:pt idx="612">
                  <c:v>368</c:v>
                </c:pt>
                <c:pt idx="613">
                  <c:v>368</c:v>
                </c:pt>
                <c:pt idx="614">
                  <c:v>268</c:v>
                </c:pt>
                <c:pt idx="615">
                  <c:v>188</c:v>
                </c:pt>
                <c:pt idx="616">
                  <c:v>200</c:v>
                </c:pt>
                <c:pt idx="617">
                  <c:v>196</c:v>
                </c:pt>
                <c:pt idx="618">
                  <c:v>172</c:v>
                </c:pt>
                <c:pt idx="619">
                  <c:v>172</c:v>
                </c:pt>
                <c:pt idx="620">
                  <c:v>204</c:v>
                </c:pt>
                <c:pt idx="621">
                  <c:v>212</c:v>
                </c:pt>
                <c:pt idx="622">
                  <c:v>228</c:v>
                </c:pt>
                <c:pt idx="623">
                  <c:v>208</c:v>
                </c:pt>
                <c:pt idx="624">
                  <c:v>160</c:v>
                </c:pt>
                <c:pt idx="625">
                  <c:v>216</c:v>
                </c:pt>
                <c:pt idx="626">
                  <c:v>200</c:v>
                </c:pt>
                <c:pt idx="627">
                  <c:v>240</c:v>
                </c:pt>
                <c:pt idx="628">
                  <c:v>224</c:v>
                </c:pt>
                <c:pt idx="629">
                  <c:v>200</c:v>
                </c:pt>
                <c:pt idx="630">
                  <c:v>144</c:v>
                </c:pt>
                <c:pt idx="631">
                  <c:v>200</c:v>
                </c:pt>
                <c:pt idx="632">
                  <c:v>212</c:v>
                </c:pt>
                <c:pt idx="633">
                  <c:v>196</c:v>
                </c:pt>
                <c:pt idx="634">
                  <c:v>184</c:v>
                </c:pt>
                <c:pt idx="635">
                  <c:v>208</c:v>
                </c:pt>
                <c:pt idx="636">
                  <c:v>288</c:v>
                </c:pt>
                <c:pt idx="637">
                  <c:v>188</c:v>
                </c:pt>
                <c:pt idx="638">
                  <c:v>240</c:v>
                </c:pt>
                <c:pt idx="639">
                  <c:v>268</c:v>
                </c:pt>
                <c:pt idx="640">
                  <c:v>252</c:v>
                </c:pt>
                <c:pt idx="641">
                  <c:v>288</c:v>
                </c:pt>
                <c:pt idx="642">
                  <c:v>344</c:v>
                </c:pt>
                <c:pt idx="643">
                  <c:v>312</c:v>
                </c:pt>
                <c:pt idx="644">
                  <c:v>224</c:v>
                </c:pt>
                <c:pt idx="645">
                  <c:v>276</c:v>
                </c:pt>
                <c:pt idx="646">
                  <c:v>264</c:v>
                </c:pt>
                <c:pt idx="647">
                  <c:v>280</c:v>
                </c:pt>
                <c:pt idx="648">
                  <c:v>352</c:v>
                </c:pt>
                <c:pt idx="649">
                  <c:v>292</c:v>
                </c:pt>
                <c:pt idx="650">
                  <c:v>368</c:v>
                </c:pt>
                <c:pt idx="651">
                  <c:v>276</c:v>
                </c:pt>
                <c:pt idx="652">
                  <c:v>360</c:v>
                </c:pt>
                <c:pt idx="653">
                  <c:v>356</c:v>
                </c:pt>
                <c:pt idx="654">
                  <c:v>464</c:v>
                </c:pt>
                <c:pt idx="655">
                  <c:v>484</c:v>
                </c:pt>
                <c:pt idx="656">
                  <c:v>516</c:v>
                </c:pt>
                <c:pt idx="657">
                  <c:v>548</c:v>
                </c:pt>
                <c:pt idx="658">
                  <c:v>528</c:v>
                </c:pt>
                <c:pt idx="659">
                  <c:v>476</c:v>
                </c:pt>
                <c:pt idx="660">
                  <c:v>508</c:v>
                </c:pt>
                <c:pt idx="661">
                  <c:v>504</c:v>
                </c:pt>
                <c:pt idx="662">
                  <c:v>320</c:v>
                </c:pt>
                <c:pt idx="663">
                  <c:v>432</c:v>
                </c:pt>
                <c:pt idx="664">
                  <c:v>316</c:v>
                </c:pt>
                <c:pt idx="665">
                  <c:v>284</c:v>
                </c:pt>
                <c:pt idx="666">
                  <c:v>308</c:v>
                </c:pt>
                <c:pt idx="667">
                  <c:v>316</c:v>
                </c:pt>
                <c:pt idx="668">
                  <c:v>288</c:v>
                </c:pt>
                <c:pt idx="669">
                  <c:v>360</c:v>
                </c:pt>
                <c:pt idx="670">
                  <c:v>304</c:v>
                </c:pt>
                <c:pt idx="671">
                  <c:v>252</c:v>
                </c:pt>
                <c:pt idx="672">
                  <c:v>260</c:v>
                </c:pt>
                <c:pt idx="673">
                  <c:v>240</c:v>
                </c:pt>
                <c:pt idx="674">
                  <c:v>244</c:v>
                </c:pt>
                <c:pt idx="675">
                  <c:v>264</c:v>
                </c:pt>
                <c:pt idx="676">
                  <c:v>244</c:v>
                </c:pt>
                <c:pt idx="677">
                  <c:v>188</c:v>
                </c:pt>
                <c:pt idx="678">
                  <c:v>244</c:v>
                </c:pt>
                <c:pt idx="679">
                  <c:v>236</c:v>
                </c:pt>
                <c:pt idx="680">
                  <c:v>232</c:v>
                </c:pt>
                <c:pt idx="681">
                  <c:v>204</c:v>
                </c:pt>
                <c:pt idx="682">
                  <c:v>220</c:v>
                </c:pt>
                <c:pt idx="683">
                  <c:v>184</c:v>
                </c:pt>
                <c:pt idx="684">
                  <c:v>208</c:v>
                </c:pt>
                <c:pt idx="685">
                  <c:v>284</c:v>
                </c:pt>
                <c:pt idx="686">
                  <c:v>188</c:v>
                </c:pt>
                <c:pt idx="687">
                  <c:v>276</c:v>
                </c:pt>
                <c:pt idx="688">
                  <c:v>184</c:v>
                </c:pt>
                <c:pt idx="689">
                  <c:v>272</c:v>
                </c:pt>
                <c:pt idx="690">
                  <c:v>288</c:v>
                </c:pt>
                <c:pt idx="691">
                  <c:v>280</c:v>
                </c:pt>
                <c:pt idx="692">
                  <c:v>252</c:v>
                </c:pt>
                <c:pt idx="693">
                  <c:v>300</c:v>
                </c:pt>
                <c:pt idx="694">
                  <c:v>228</c:v>
                </c:pt>
                <c:pt idx="695">
                  <c:v>308</c:v>
                </c:pt>
                <c:pt idx="696">
                  <c:v>264</c:v>
                </c:pt>
                <c:pt idx="697">
                  <c:v>340</c:v>
                </c:pt>
                <c:pt idx="698">
                  <c:v>324</c:v>
                </c:pt>
                <c:pt idx="699">
                  <c:v>352</c:v>
                </c:pt>
                <c:pt idx="700">
                  <c:v>436</c:v>
                </c:pt>
                <c:pt idx="701">
                  <c:v>352</c:v>
                </c:pt>
                <c:pt idx="702">
                  <c:v>416</c:v>
                </c:pt>
                <c:pt idx="703">
                  <c:v>396</c:v>
                </c:pt>
                <c:pt idx="704">
                  <c:v>332</c:v>
                </c:pt>
                <c:pt idx="705">
                  <c:v>360</c:v>
                </c:pt>
                <c:pt idx="706">
                  <c:v>332</c:v>
                </c:pt>
                <c:pt idx="707">
                  <c:v>356</c:v>
                </c:pt>
                <c:pt idx="708">
                  <c:v>320</c:v>
                </c:pt>
                <c:pt idx="709">
                  <c:v>304</c:v>
                </c:pt>
                <c:pt idx="710">
                  <c:v>276</c:v>
                </c:pt>
                <c:pt idx="711">
                  <c:v>268</c:v>
                </c:pt>
                <c:pt idx="712">
                  <c:v>236</c:v>
                </c:pt>
                <c:pt idx="713">
                  <c:v>292</c:v>
                </c:pt>
                <c:pt idx="714">
                  <c:v>252</c:v>
                </c:pt>
                <c:pt idx="715">
                  <c:v>328</c:v>
                </c:pt>
                <c:pt idx="716">
                  <c:v>320</c:v>
                </c:pt>
                <c:pt idx="717">
                  <c:v>308</c:v>
                </c:pt>
                <c:pt idx="718">
                  <c:v>340</c:v>
                </c:pt>
                <c:pt idx="719">
                  <c:v>348</c:v>
                </c:pt>
                <c:pt idx="720">
                  <c:v>324</c:v>
                </c:pt>
                <c:pt idx="721">
                  <c:v>460</c:v>
                </c:pt>
                <c:pt idx="722">
                  <c:v>368</c:v>
                </c:pt>
                <c:pt idx="723">
                  <c:v>456</c:v>
                </c:pt>
                <c:pt idx="724">
                  <c:v>392</c:v>
                </c:pt>
                <c:pt idx="725">
                  <c:v>364</c:v>
                </c:pt>
                <c:pt idx="726">
                  <c:v>432</c:v>
                </c:pt>
                <c:pt idx="727">
                  <c:v>384</c:v>
                </c:pt>
                <c:pt idx="728">
                  <c:v>344</c:v>
                </c:pt>
                <c:pt idx="729">
                  <c:v>320</c:v>
                </c:pt>
                <c:pt idx="730">
                  <c:v>328</c:v>
                </c:pt>
                <c:pt idx="731">
                  <c:v>248</c:v>
                </c:pt>
                <c:pt idx="732">
                  <c:v>308</c:v>
                </c:pt>
                <c:pt idx="733">
                  <c:v>220</c:v>
                </c:pt>
                <c:pt idx="734">
                  <c:v>260</c:v>
                </c:pt>
                <c:pt idx="735">
                  <c:v>232</c:v>
                </c:pt>
                <c:pt idx="736">
                  <c:v>204</c:v>
                </c:pt>
                <c:pt idx="737">
                  <c:v>240</c:v>
                </c:pt>
                <c:pt idx="738">
                  <c:v>180</c:v>
                </c:pt>
                <c:pt idx="739">
                  <c:v>188</c:v>
                </c:pt>
                <c:pt idx="740">
                  <c:v>168</c:v>
                </c:pt>
                <c:pt idx="741">
                  <c:v>172</c:v>
                </c:pt>
                <c:pt idx="742">
                  <c:v>176</c:v>
                </c:pt>
                <c:pt idx="743">
                  <c:v>160</c:v>
                </c:pt>
                <c:pt idx="744">
                  <c:v>180</c:v>
                </c:pt>
                <c:pt idx="745">
                  <c:v>184</c:v>
                </c:pt>
                <c:pt idx="746">
                  <c:v>156</c:v>
                </c:pt>
                <c:pt idx="747">
                  <c:v>144</c:v>
                </c:pt>
                <c:pt idx="748">
                  <c:v>144</c:v>
                </c:pt>
                <c:pt idx="749">
                  <c:v>192</c:v>
                </c:pt>
                <c:pt idx="750">
                  <c:v>184</c:v>
                </c:pt>
                <c:pt idx="751">
                  <c:v>156</c:v>
                </c:pt>
                <c:pt idx="752">
                  <c:v>248</c:v>
                </c:pt>
                <c:pt idx="753">
                  <c:v>160</c:v>
                </c:pt>
                <c:pt idx="754">
                  <c:v>172</c:v>
                </c:pt>
                <c:pt idx="755">
                  <c:v>204</c:v>
                </c:pt>
                <c:pt idx="756">
                  <c:v>188</c:v>
                </c:pt>
                <c:pt idx="757">
                  <c:v>256</c:v>
                </c:pt>
                <c:pt idx="758">
                  <c:v>236</c:v>
                </c:pt>
                <c:pt idx="759">
                  <c:v>308</c:v>
                </c:pt>
                <c:pt idx="760">
                  <c:v>216</c:v>
                </c:pt>
                <c:pt idx="761">
                  <c:v>252</c:v>
                </c:pt>
                <c:pt idx="762">
                  <c:v>176</c:v>
                </c:pt>
                <c:pt idx="763">
                  <c:v>180</c:v>
                </c:pt>
                <c:pt idx="764">
                  <c:v>192</c:v>
                </c:pt>
                <c:pt idx="765">
                  <c:v>216</c:v>
                </c:pt>
                <c:pt idx="766">
                  <c:v>184</c:v>
                </c:pt>
                <c:pt idx="767">
                  <c:v>224</c:v>
                </c:pt>
                <c:pt idx="768">
                  <c:v>164</c:v>
                </c:pt>
                <c:pt idx="769">
                  <c:v>172</c:v>
                </c:pt>
                <c:pt idx="770">
                  <c:v>184</c:v>
                </c:pt>
                <c:pt idx="771">
                  <c:v>136</c:v>
                </c:pt>
                <c:pt idx="772">
                  <c:v>172</c:v>
                </c:pt>
                <c:pt idx="773">
                  <c:v>128</c:v>
                </c:pt>
                <c:pt idx="774">
                  <c:v>148</c:v>
                </c:pt>
                <c:pt idx="775">
                  <c:v>124</c:v>
                </c:pt>
                <c:pt idx="776">
                  <c:v>112</c:v>
                </c:pt>
                <c:pt idx="777">
                  <c:v>160</c:v>
                </c:pt>
                <c:pt idx="778">
                  <c:v>184</c:v>
                </c:pt>
                <c:pt idx="779">
                  <c:v>144</c:v>
                </c:pt>
                <c:pt idx="780">
                  <c:v>128</c:v>
                </c:pt>
                <c:pt idx="781">
                  <c:v>136</c:v>
                </c:pt>
                <c:pt idx="782">
                  <c:v>112</c:v>
                </c:pt>
                <c:pt idx="783">
                  <c:v>152</c:v>
                </c:pt>
                <c:pt idx="784">
                  <c:v>152</c:v>
                </c:pt>
                <c:pt idx="785">
                  <c:v>136</c:v>
                </c:pt>
                <c:pt idx="786">
                  <c:v>164</c:v>
                </c:pt>
                <c:pt idx="787">
                  <c:v>136</c:v>
                </c:pt>
                <c:pt idx="788">
                  <c:v>152</c:v>
                </c:pt>
                <c:pt idx="789">
                  <c:v>164</c:v>
                </c:pt>
                <c:pt idx="790">
                  <c:v>164</c:v>
                </c:pt>
                <c:pt idx="791">
                  <c:v>136</c:v>
                </c:pt>
                <c:pt idx="792">
                  <c:v>128</c:v>
                </c:pt>
                <c:pt idx="793">
                  <c:v>168</c:v>
                </c:pt>
                <c:pt idx="794">
                  <c:v>156</c:v>
                </c:pt>
                <c:pt idx="795">
                  <c:v>176</c:v>
                </c:pt>
                <c:pt idx="796">
                  <c:v>164</c:v>
                </c:pt>
                <c:pt idx="797">
                  <c:v>180</c:v>
                </c:pt>
                <c:pt idx="798">
                  <c:v>204</c:v>
                </c:pt>
                <c:pt idx="799">
                  <c:v>196</c:v>
                </c:pt>
                <c:pt idx="800">
                  <c:v>200</c:v>
                </c:pt>
                <c:pt idx="801">
                  <c:v>188</c:v>
                </c:pt>
                <c:pt idx="802">
                  <c:v>248</c:v>
                </c:pt>
                <c:pt idx="803">
                  <c:v>160</c:v>
                </c:pt>
                <c:pt idx="804">
                  <c:v>160</c:v>
                </c:pt>
                <c:pt idx="805">
                  <c:v>176</c:v>
                </c:pt>
                <c:pt idx="806">
                  <c:v>168</c:v>
                </c:pt>
                <c:pt idx="807">
                  <c:v>168</c:v>
                </c:pt>
                <c:pt idx="808">
                  <c:v>188</c:v>
                </c:pt>
                <c:pt idx="809">
                  <c:v>196</c:v>
                </c:pt>
                <c:pt idx="810">
                  <c:v>200</c:v>
                </c:pt>
                <c:pt idx="811">
                  <c:v>156</c:v>
                </c:pt>
                <c:pt idx="812">
                  <c:v>184</c:v>
                </c:pt>
                <c:pt idx="813">
                  <c:v>160</c:v>
                </c:pt>
                <c:pt idx="814">
                  <c:v>200</c:v>
                </c:pt>
                <c:pt idx="815">
                  <c:v>168</c:v>
                </c:pt>
                <c:pt idx="816">
                  <c:v>216</c:v>
                </c:pt>
                <c:pt idx="817">
                  <c:v>236</c:v>
                </c:pt>
                <c:pt idx="818">
                  <c:v>172</c:v>
                </c:pt>
                <c:pt idx="819">
                  <c:v>184</c:v>
                </c:pt>
                <c:pt idx="820">
                  <c:v>228</c:v>
                </c:pt>
                <c:pt idx="821">
                  <c:v>252</c:v>
                </c:pt>
                <c:pt idx="822">
                  <c:v>268</c:v>
                </c:pt>
                <c:pt idx="823">
                  <c:v>244</c:v>
                </c:pt>
                <c:pt idx="824">
                  <c:v>300</c:v>
                </c:pt>
                <c:pt idx="825">
                  <c:v>256</c:v>
                </c:pt>
                <c:pt idx="826">
                  <c:v>288</c:v>
                </c:pt>
                <c:pt idx="827">
                  <c:v>296</c:v>
                </c:pt>
                <c:pt idx="828">
                  <c:v>204</c:v>
                </c:pt>
                <c:pt idx="829">
                  <c:v>224</c:v>
                </c:pt>
                <c:pt idx="830">
                  <c:v>268</c:v>
                </c:pt>
                <c:pt idx="831">
                  <c:v>256</c:v>
                </c:pt>
                <c:pt idx="832">
                  <c:v>292</c:v>
                </c:pt>
                <c:pt idx="833">
                  <c:v>344</c:v>
                </c:pt>
                <c:pt idx="834">
                  <c:v>324</c:v>
                </c:pt>
                <c:pt idx="835">
                  <c:v>312</c:v>
                </c:pt>
                <c:pt idx="836">
                  <c:v>408</c:v>
                </c:pt>
                <c:pt idx="837">
                  <c:v>292</c:v>
                </c:pt>
                <c:pt idx="838">
                  <c:v>336</c:v>
                </c:pt>
                <c:pt idx="839">
                  <c:v>224</c:v>
                </c:pt>
                <c:pt idx="840">
                  <c:v>184</c:v>
                </c:pt>
                <c:pt idx="841">
                  <c:v>136</c:v>
                </c:pt>
                <c:pt idx="842">
                  <c:v>176</c:v>
                </c:pt>
                <c:pt idx="843">
                  <c:v>136</c:v>
                </c:pt>
                <c:pt idx="844">
                  <c:v>152</c:v>
                </c:pt>
                <c:pt idx="845">
                  <c:v>132</c:v>
                </c:pt>
                <c:pt idx="846">
                  <c:v>164</c:v>
                </c:pt>
                <c:pt idx="847">
                  <c:v>156</c:v>
                </c:pt>
                <c:pt idx="848">
                  <c:v>152</c:v>
                </c:pt>
                <c:pt idx="849">
                  <c:v>108</c:v>
                </c:pt>
                <c:pt idx="850">
                  <c:v>112</c:v>
                </c:pt>
                <c:pt idx="851">
                  <c:v>144</c:v>
                </c:pt>
                <c:pt idx="852">
                  <c:v>128</c:v>
                </c:pt>
                <c:pt idx="853">
                  <c:v>144</c:v>
                </c:pt>
                <c:pt idx="854">
                  <c:v>168</c:v>
                </c:pt>
                <c:pt idx="855">
                  <c:v>176</c:v>
                </c:pt>
                <c:pt idx="856">
                  <c:v>164</c:v>
                </c:pt>
                <c:pt idx="857">
                  <c:v>124</c:v>
                </c:pt>
                <c:pt idx="858">
                  <c:v>172</c:v>
                </c:pt>
                <c:pt idx="859">
                  <c:v>144</c:v>
                </c:pt>
                <c:pt idx="860">
                  <c:v>96</c:v>
                </c:pt>
                <c:pt idx="861">
                  <c:v>144</c:v>
                </c:pt>
                <c:pt idx="862">
                  <c:v>148</c:v>
                </c:pt>
                <c:pt idx="863">
                  <c:v>112</c:v>
                </c:pt>
                <c:pt idx="864">
                  <c:v>152</c:v>
                </c:pt>
                <c:pt idx="865">
                  <c:v>180</c:v>
                </c:pt>
                <c:pt idx="866">
                  <c:v>116</c:v>
                </c:pt>
                <c:pt idx="867">
                  <c:v>128</c:v>
                </c:pt>
                <c:pt idx="868">
                  <c:v>164</c:v>
                </c:pt>
                <c:pt idx="869">
                  <c:v>140</c:v>
                </c:pt>
                <c:pt idx="870">
                  <c:v>120</c:v>
                </c:pt>
                <c:pt idx="871">
                  <c:v>128</c:v>
                </c:pt>
                <c:pt idx="872">
                  <c:v>128</c:v>
                </c:pt>
                <c:pt idx="873">
                  <c:v>132</c:v>
                </c:pt>
                <c:pt idx="874">
                  <c:v>108</c:v>
                </c:pt>
                <c:pt idx="875">
                  <c:v>128</c:v>
                </c:pt>
                <c:pt idx="876">
                  <c:v>140</c:v>
                </c:pt>
                <c:pt idx="877">
                  <c:v>132</c:v>
                </c:pt>
                <c:pt idx="878">
                  <c:v>112</c:v>
                </c:pt>
                <c:pt idx="879">
                  <c:v>128</c:v>
                </c:pt>
                <c:pt idx="880">
                  <c:v>116</c:v>
                </c:pt>
                <c:pt idx="881">
                  <c:v>148</c:v>
                </c:pt>
                <c:pt idx="882">
                  <c:v>148</c:v>
                </c:pt>
                <c:pt idx="883">
                  <c:v>136</c:v>
                </c:pt>
                <c:pt idx="884">
                  <c:v>116</c:v>
                </c:pt>
                <c:pt idx="885">
                  <c:v>176</c:v>
                </c:pt>
                <c:pt idx="886">
                  <c:v>112</c:v>
                </c:pt>
                <c:pt idx="887">
                  <c:v>112</c:v>
                </c:pt>
                <c:pt idx="888">
                  <c:v>124</c:v>
                </c:pt>
                <c:pt idx="889">
                  <c:v>116</c:v>
                </c:pt>
                <c:pt idx="890">
                  <c:v>176</c:v>
                </c:pt>
                <c:pt idx="891">
                  <c:v>228</c:v>
                </c:pt>
                <c:pt idx="892">
                  <c:v>148</c:v>
                </c:pt>
                <c:pt idx="893">
                  <c:v>156</c:v>
                </c:pt>
                <c:pt idx="894">
                  <c:v>132</c:v>
                </c:pt>
                <c:pt idx="895">
                  <c:v>152</c:v>
                </c:pt>
                <c:pt idx="896">
                  <c:v>188</c:v>
                </c:pt>
                <c:pt idx="897">
                  <c:v>116</c:v>
                </c:pt>
                <c:pt idx="898">
                  <c:v>108</c:v>
                </c:pt>
                <c:pt idx="899">
                  <c:v>160</c:v>
                </c:pt>
                <c:pt idx="900">
                  <c:v>132</c:v>
                </c:pt>
                <c:pt idx="901">
                  <c:v>156</c:v>
                </c:pt>
                <c:pt idx="902">
                  <c:v>164</c:v>
                </c:pt>
                <c:pt idx="903">
                  <c:v>176</c:v>
                </c:pt>
                <c:pt idx="904">
                  <c:v>172</c:v>
                </c:pt>
                <c:pt idx="905">
                  <c:v>160</c:v>
                </c:pt>
                <c:pt idx="906">
                  <c:v>176</c:v>
                </c:pt>
                <c:pt idx="907">
                  <c:v>168</c:v>
                </c:pt>
                <c:pt idx="908">
                  <c:v>196</c:v>
                </c:pt>
                <c:pt idx="909">
                  <c:v>192</c:v>
                </c:pt>
                <c:pt idx="910">
                  <c:v>140</c:v>
                </c:pt>
                <c:pt idx="911">
                  <c:v>160</c:v>
                </c:pt>
                <c:pt idx="912">
                  <c:v>232</c:v>
                </c:pt>
                <c:pt idx="913">
                  <c:v>200</c:v>
                </c:pt>
                <c:pt idx="914">
                  <c:v>228</c:v>
                </c:pt>
                <c:pt idx="915">
                  <c:v>248</c:v>
                </c:pt>
                <c:pt idx="916">
                  <c:v>264</c:v>
                </c:pt>
                <c:pt idx="917">
                  <c:v>216</c:v>
                </c:pt>
                <c:pt idx="918">
                  <c:v>308</c:v>
                </c:pt>
                <c:pt idx="919">
                  <c:v>248</c:v>
                </c:pt>
                <c:pt idx="920">
                  <c:v>248</c:v>
                </c:pt>
                <c:pt idx="921">
                  <c:v>248</c:v>
                </c:pt>
                <c:pt idx="922">
                  <c:v>200</c:v>
                </c:pt>
                <c:pt idx="923">
                  <c:v>172</c:v>
                </c:pt>
                <c:pt idx="924">
                  <c:v>164</c:v>
                </c:pt>
                <c:pt idx="925">
                  <c:v>216</c:v>
                </c:pt>
                <c:pt idx="926">
                  <c:v>160</c:v>
                </c:pt>
                <c:pt idx="927">
                  <c:v>136</c:v>
                </c:pt>
                <c:pt idx="928">
                  <c:v>176</c:v>
                </c:pt>
                <c:pt idx="929">
                  <c:v>160</c:v>
                </c:pt>
                <c:pt idx="930">
                  <c:v>164</c:v>
                </c:pt>
                <c:pt idx="931">
                  <c:v>152</c:v>
                </c:pt>
                <c:pt idx="932">
                  <c:v>136</c:v>
                </c:pt>
                <c:pt idx="933">
                  <c:v>140</c:v>
                </c:pt>
                <c:pt idx="934">
                  <c:v>172</c:v>
                </c:pt>
                <c:pt idx="935">
                  <c:v>124</c:v>
                </c:pt>
                <c:pt idx="936">
                  <c:v>132</c:v>
                </c:pt>
                <c:pt idx="937">
                  <c:v>108</c:v>
                </c:pt>
                <c:pt idx="938">
                  <c:v>132</c:v>
                </c:pt>
                <c:pt idx="939">
                  <c:v>144</c:v>
                </c:pt>
                <c:pt idx="940">
                  <c:v>120</c:v>
                </c:pt>
                <c:pt idx="941">
                  <c:v>148</c:v>
                </c:pt>
                <c:pt idx="942">
                  <c:v>124</c:v>
                </c:pt>
                <c:pt idx="943">
                  <c:v>136</c:v>
                </c:pt>
                <c:pt idx="944">
                  <c:v>152</c:v>
                </c:pt>
                <c:pt idx="945">
                  <c:v>148</c:v>
                </c:pt>
                <c:pt idx="946">
                  <c:v>88</c:v>
                </c:pt>
                <c:pt idx="947">
                  <c:v>140</c:v>
                </c:pt>
                <c:pt idx="948">
                  <c:v>124</c:v>
                </c:pt>
                <c:pt idx="949">
                  <c:v>124</c:v>
                </c:pt>
                <c:pt idx="950">
                  <c:v>116</c:v>
                </c:pt>
                <c:pt idx="951">
                  <c:v>156</c:v>
                </c:pt>
                <c:pt idx="952">
                  <c:v>132</c:v>
                </c:pt>
                <c:pt idx="953">
                  <c:v>152</c:v>
                </c:pt>
                <c:pt idx="954">
                  <c:v>124</c:v>
                </c:pt>
                <c:pt idx="955">
                  <c:v>172</c:v>
                </c:pt>
                <c:pt idx="956">
                  <c:v>152</c:v>
                </c:pt>
                <c:pt idx="957">
                  <c:v>168</c:v>
                </c:pt>
                <c:pt idx="958">
                  <c:v>136</c:v>
                </c:pt>
                <c:pt idx="959">
                  <c:v>168</c:v>
                </c:pt>
                <c:pt idx="960">
                  <c:v>136</c:v>
                </c:pt>
                <c:pt idx="961">
                  <c:v>152</c:v>
                </c:pt>
                <c:pt idx="962">
                  <c:v>152</c:v>
                </c:pt>
                <c:pt idx="963">
                  <c:v>180</c:v>
                </c:pt>
                <c:pt idx="964">
                  <c:v>168</c:v>
                </c:pt>
                <c:pt idx="965">
                  <c:v>132</c:v>
                </c:pt>
                <c:pt idx="966">
                  <c:v>176</c:v>
                </c:pt>
                <c:pt idx="967">
                  <c:v>124</c:v>
                </c:pt>
                <c:pt idx="968">
                  <c:v>136</c:v>
                </c:pt>
                <c:pt idx="969">
                  <c:v>196</c:v>
                </c:pt>
                <c:pt idx="970">
                  <c:v>160</c:v>
                </c:pt>
                <c:pt idx="971">
                  <c:v>176</c:v>
                </c:pt>
                <c:pt idx="972">
                  <c:v>144</c:v>
                </c:pt>
                <c:pt idx="973">
                  <c:v>172</c:v>
                </c:pt>
                <c:pt idx="974">
                  <c:v>192</c:v>
                </c:pt>
                <c:pt idx="975">
                  <c:v>180</c:v>
                </c:pt>
                <c:pt idx="976">
                  <c:v>164</c:v>
                </c:pt>
                <c:pt idx="977">
                  <c:v>252</c:v>
                </c:pt>
                <c:pt idx="978">
                  <c:v>196</c:v>
                </c:pt>
                <c:pt idx="979">
                  <c:v>244</c:v>
                </c:pt>
                <c:pt idx="980">
                  <c:v>304</c:v>
                </c:pt>
                <c:pt idx="981">
                  <c:v>336</c:v>
                </c:pt>
                <c:pt idx="982">
                  <c:v>412</c:v>
                </c:pt>
                <c:pt idx="983">
                  <c:v>288</c:v>
                </c:pt>
                <c:pt idx="984">
                  <c:v>416</c:v>
                </c:pt>
                <c:pt idx="985">
                  <c:v>392</c:v>
                </c:pt>
                <c:pt idx="986">
                  <c:v>340</c:v>
                </c:pt>
                <c:pt idx="987">
                  <c:v>296</c:v>
                </c:pt>
                <c:pt idx="988">
                  <c:v>332</c:v>
                </c:pt>
                <c:pt idx="989">
                  <c:v>276</c:v>
                </c:pt>
                <c:pt idx="990">
                  <c:v>220</c:v>
                </c:pt>
                <c:pt idx="991">
                  <c:v>172</c:v>
                </c:pt>
                <c:pt idx="992">
                  <c:v>196</c:v>
                </c:pt>
                <c:pt idx="993">
                  <c:v>156</c:v>
                </c:pt>
                <c:pt idx="994">
                  <c:v>148</c:v>
                </c:pt>
                <c:pt idx="995">
                  <c:v>164</c:v>
                </c:pt>
                <c:pt idx="996">
                  <c:v>208</c:v>
                </c:pt>
                <c:pt idx="997">
                  <c:v>164</c:v>
                </c:pt>
                <c:pt idx="998">
                  <c:v>228</c:v>
                </c:pt>
                <c:pt idx="999">
                  <c:v>168</c:v>
                </c:pt>
                <c:pt idx="1000">
                  <c:v>180</c:v>
                </c:pt>
                <c:pt idx="1001">
                  <c:v>268</c:v>
                </c:pt>
                <c:pt idx="1002">
                  <c:v>200</c:v>
                </c:pt>
                <c:pt idx="1003">
                  <c:v>300</c:v>
                </c:pt>
                <c:pt idx="1004">
                  <c:v>264</c:v>
                </c:pt>
                <c:pt idx="1005">
                  <c:v>248</c:v>
                </c:pt>
                <c:pt idx="1006">
                  <c:v>264</c:v>
                </c:pt>
                <c:pt idx="1007">
                  <c:v>312</c:v>
                </c:pt>
                <c:pt idx="1008">
                  <c:v>304</c:v>
                </c:pt>
                <c:pt idx="1009">
                  <c:v>368</c:v>
                </c:pt>
                <c:pt idx="1010">
                  <c:v>364</c:v>
                </c:pt>
                <c:pt idx="1011">
                  <c:v>460</c:v>
                </c:pt>
                <c:pt idx="1012">
                  <c:v>396</c:v>
                </c:pt>
                <c:pt idx="1013">
                  <c:v>432</c:v>
                </c:pt>
                <c:pt idx="1014">
                  <c:v>392</c:v>
                </c:pt>
                <c:pt idx="1015">
                  <c:v>376</c:v>
                </c:pt>
                <c:pt idx="1016">
                  <c:v>304</c:v>
                </c:pt>
                <c:pt idx="1017">
                  <c:v>260</c:v>
                </c:pt>
                <c:pt idx="1018">
                  <c:v>188</c:v>
                </c:pt>
                <c:pt idx="1019">
                  <c:v>180</c:v>
                </c:pt>
                <c:pt idx="1020">
                  <c:v>152</c:v>
                </c:pt>
                <c:pt idx="1021">
                  <c:v>184</c:v>
                </c:pt>
                <c:pt idx="1022">
                  <c:v>132</c:v>
                </c:pt>
                <c:pt idx="1023">
                  <c:v>140</c:v>
                </c:pt>
                <c:pt idx="1024">
                  <c:v>116</c:v>
                </c:pt>
                <c:pt idx="1025">
                  <c:v>148</c:v>
                </c:pt>
                <c:pt idx="1026">
                  <c:v>140</c:v>
                </c:pt>
                <c:pt idx="1027">
                  <c:v>156</c:v>
                </c:pt>
                <c:pt idx="1028">
                  <c:v>164</c:v>
                </c:pt>
                <c:pt idx="1029">
                  <c:v>136</c:v>
                </c:pt>
                <c:pt idx="1030">
                  <c:v>124</c:v>
                </c:pt>
                <c:pt idx="1031">
                  <c:v>136</c:v>
                </c:pt>
                <c:pt idx="1032">
                  <c:v>116</c:v>
                </c:pt>
                <c:pt idx="1033">
                  <c:v>168</c:v>
                </c:pt>
                <c:pt idx="1034">
                  <c:v>104</c:v>
                </c:pt>
                <c:pt idx="1035">
                  <c:v>108</c:v>
                </c:pt>
                <c:pt idx="1036">
                  <c:v>144</c:v>
                </c:pt>
                <c:pt idx="1037">
                  <c:v>112</c:v>
                </c:pt>
                <c:pt idx="1038">
                  <c:v>112</c:v>
                </c:pt>
                <c:pt idx="1039">
                  <c:v>104</c:v>
                </c:pt>
                <c:pt idx="1040">
                  <c:v>112</c:v>
                </c:pt>
                <c:pt idx="1041">
                  <c:v>100</c:v>
                </c:pt>
                <c:pt idx="1042">
                  <c:v>124</c:v>
                </c:pt>
                <c:pt idx="1043">
                  <c:v>120</c:v>
                </c:pt>
                <c:pt idx="1044">
                  <c:v>148</c:v>
                </c:pt>
                <c:pt idx="1045">
                  <c:v>160</c:v>
                </c:pt>
                <c:pt idx="1046">
                  <c:v>120</c:v>
                </c:pt>
                <c:pt idx="1047">
                  <c:v>152</c:v>
                </c:pt>
                <c:pt idx="1048">
                  <c:v>112</c:v>
                </c:pt>
                <c:pt idx="1049">
                  <c:v>108</c:v>
                </c:pt>
                <c:pt idx="1050">
                  <c:v>164</c:v>
                </c:pt>
                <c:pt idx="1051">
                  <c:v>128</c:v>
                </c:pt>
                <c:pt idx="1052">
                  <c:v>92</c:v>
                </c:pt>
                <c:pt idx="1053">
                  <c:v>176</c:v>
                </c:pt>
                <c:pt idx="1054">
                  <c:v>128</c:v>
                </c:pt>
                <c:pt idx="1055">
                  <c:v>152</c:v>
                </c:pt>
                <c:pt idx="1056">
                  <c:v>144</c:v>
                </c:pt>
                <c:pt idx="1057">
                  <c:v>168</c:v>
                </c:pt>
                <c:pt idx="1058">
                  <c:v>184</c:v>
                </c:pt>
                <c:pt idx="1059">
                  <c:v>160</c:v>
                </c:pt>
                <c:pt idx="1060">
                  <c:v>156</c:v>
                </c:pt>
                <c:pt idx="1061">
                  <c:v>160</c:v>
                </c:pt>
                <c:pt idx="1062">
                  <c:v>192</c:v>
                </c:pt>
                <c:pt idx="1063">
                  <c:v>164</c:v>
                </c:pt>
                <c:pt idx="1064">
                  <c:v>204</c:v>
                </c:pt>
                <c:pt idx="1065">
                  <c:v>220</c:v>
                </c:pt>
                <c:pt idx="1066">
                  <c:v>220</c:v>
                </c:pt>
                <c:pt idx="1067">
                  <c:v>232</c:v>
                </c:pt>
                <c:pt idx="1068">
                  <c:v>204</c:v>
                </c:pt>
                <c:pt idx="1069">
                  <c:v>208</c:v>
                </c:pt>
                <c:pt idx="1070">
                  <c:v>188</c:v>
                </c:pt>
                <c:pt idx="1071">
                  <c:v>160</c:v>
                </c:pt>
                <c:pt idx="1072">
                  <c:v>112</c:v>
                </c:pt>
                <c:pt idx="1073">
                  <c:v>120</c:v>
                </c:pt>
                <c:pt idx="1074">
                  <c:v>140</c:v>
                </c:pt>
                <c:pt idx="1075">
                  <c:v>136</c:v>
                </c:pt>
                <c:pt idx="1076">
                  <c:v>160</c:v>
                </c:pt>
                <c:pt idx="1077">
                  <c:v>184</c:v>
                </c:pt>
                <c:pt idx="1078">
                  <c:v>204</c:v>
                </c:pt>
                <c:pt idx="1079">
                  <c:v>148</c:v>
                </c:pt>
                <c:pt idx="1080">
                  <c:v>112</c:v>
                </c:pt>
                <c:pt idx="1081">
                  <c:v>156</c:v>
                </c:pt>
                <c:pt idx="1082">
                  <c:v>212</c:v>
                </c:pt>
                <c:pt idx="1083">
                  <c:v>168</c:v>
                </c:pt>
                <c:pt idx="1084">
                  <c:v>152</c:v>
                </c:pt>
                <c:pt idx="1085">
                  <c:v>196</c:v>
                </c:pt>
                <c:pt idx="1086">
                  <c:v>184</c:v>
                </c:pt>
                <c:pt idx="1087">
                  <c:v>280</c:v>
                </c:pt>
                <c:pt idx="1088">
                  <c:v>260</c:v>
                </c:pt>
                <c:pt idx="1089">
                  <c:v>256</c:v>
                </c:pt>
                <c:pt idx="1090">
                  <c:v>272</c:v>
                </c:pt>
                <c:pt idx="1091">
                  <c:v>232</c:v>
                </c:pt>
                <c:pt idx="1092">
                  <c:v>240</c:v>
                </c:pt>
                <c:pt idx="1093">
                  <c:v>148</c:v>
                </c:pt>
                <c:pt idx="1094">
                  <c:v>172</c:v>
                </c:pt>
                <c:pt idx="1095">
                  <c:v>152</c:v>
                </c:pt>
                <c:pt idx="1096">
                  <c:v>196</c:v>
                </c:pt>
                <c:pt idx="1097">
                  <c:v>232</c:v>
                </c:pt>
                <c:pt idx="1098">
                  <c:v>160</c:v>
                </c:pt>
                <c:pt idx="1099">
                  <c:v>132</c:v>
                </c:pt>
                <c:pt idx="1100">
                  <c:v>192</c:v>
                </c:pt>
                <c:pt idx="1101">
                  <c:v>172</c:v>
                </c:pt>
                <c:pt idx="1102">
                  <c:v>160</c:v>
                </c:pt>
                <c:pt idx="1103">
                  <c:v>240</c:v>
                </c:pt>
                <c:pt idx="1104">
                  <c:v>152</c:v>
                </c:pt>
                <c:pt idx="1105">
                  <c:v>120</c:v>
                </c:pt>
                <c:pt idx="1106">
                  <c:v>144</c:v>
                </c:pt>
                <c:pt idx="1107">
                  <c:v>120</c:v>
                </c:pt>
                <c:pt idx="1108">
                  <c:v>172</c:v>
                </c:pt>
                <c:pt idx="1109">
                  <c:v>156</c:v>
                </c:pt>
                <c:pt idx="1110">
                  <c:v>176</c:v>
                </c:pt>
                <c:pt idx="1111">
                  <c:v>196</c:v>
                </c:pt>
                <c:pt idx="1112">
                  <c:v>220</c:v>
                </c:pt>
                <c:pt idx="1113">
                  <c:v>196</c:v>
                </c:pt>
                <c:pt idx="1114">
                  <c:v>208</c:v>
                </c:pt>
                <c:pt idx="1115">
                  <c:v>236</c:v>
                </c:pt>
                <c:pt idx="1116">
                  <c:v>204</c:v>
                </c:pt>
                <c:pt idx="1117">
                  <c:v>200</c:v>
                </c:pt>
                <c:pt idx="1118">
                  <c:v>220</c:v>
                </c:pt>
                <c:pt idx="1119">
                  <c:v>236</c:v>
                </c:pt>
                <c:pt idx="1120">
                  <c:v>288</c:v>
                </c:pt>
                <c:pt idx="1121">
                  <c:v>272</c:v>
                </c:pt>
                <c:pt idx="1122">
                  <c:v>288</c:v>
                </c:pt>
                <c:pt idx="1123">
                  <c:v>340</c:v>
                </c:pt>
                <c:pt idx="1124">
                  <c:v>352</c:v>
                </c:pt>
                <c:pt idx="1125">
                  <c:v>360</c:v>
                </c:pt>
                <c:pt idx="1126">
                  <c:v>388</c:v>
                </c:pt>
                <c:pt idx="1127">
                  <c:v>444</c:v>
                </c:pt>
                <c:pt idx="1128">
                  <c:v>500</c:v>
                </c:pt>
                <c:pt idx="1129">
                  <c:v>536</c:v>
                </c:pt>
                <c:pt idx="1130">
                  <c:v>440</c:v>
                </c:pt>
                <c:pt idx="1131">
                  <c:v>728</c:v>
                </c:pt>
                <c:pt idx="1132">
                  <c:v>616</c:v>
                </c:pt>
                <c:pt idx="1133">
                  <c:v>872</c:v>
                </c:pt>
                <c:pt idx="1134">
                  <c:v>820</c:v>
                </c:pt>
                <c:pt idx="1135">
                  <c:v>1020</c:v>
                </c:pt>
                <c:pt idx="1136">
                  <c:v>1156</c:v>
                </c:pt>
                <c:pt idx="1137">
                  <c:v>1252</c:v>
                </c:pt>
                <c:pt idx="1138">
                  <c:v>1464</c:v>
                </c:pt>
                <c:pt idx="1139">
                  <c:v>1760</c:v>
                </c:pt>
                <c:pt idx="1140">
                  <c:v>1804</c:v>
                </c:pt>
                <c:pt idx="1141">
                  <c:v>2420</c:v>
                </c:pt>
                <c:pt idx="1142">
                  <c:v>2456</c:v>
                </c:pt>
                <c:pt idx="1143">
                  <c:v>2400</c:v>
                </c:pt>
                <c:pt idx="1144">
                  <c:v>2308</c:v>
                </c:pt>
                <c:pt idx="1145">
                  <c:v>1916</c:v>
                </c:pt>
                <c:pt idx="1146">
                  <c:v>1492</c:v>
                </c:pt>
                <c:pt idx="1147">
                  <c:v>1332</c:v>
                </c:pt>
                <c:pt idx="1148">
                  <c:v>1052</c:v>
                </c:pt>
                <c:pt idx="1149">
                  <c:v>1188</c:v>
                </c:pt>
                <c:pt idx="1150">
                  <c:v>1132</c:v>
                </c:pt>
                <c:pt idx="1151">
                  <c:v>1232</c:v>
                </c:pt>
                <c:pt idx="1152">
                  <c:v>1152</c:v>
                </c:pt>
                <c:pt idx="1153">
                  <c:v>1416</c:v>
                </c:pt>
                <c:pt idx="1154">
                  <c:v>1264</c:v>
                </c:pt>
                <c:pt idx="1155">
                  <c:v>1276</c:v>
                </c:pt>
                <c:pt idx="1156">
                  <c:v>1328</c:v>
                </c:pt>
                <c:pt idx="1157">
                  <c:v>1132</c:v>
                </c:pt>
                <c:pt idx="1158">
                  <c:v>1228</c:v>
                </c:pt>
                <c:pt idx="1159">
                  <c:v>1276</c:v>
                </c:pt>
                <c:pt idx="1160">
                  <c:v>1068</c:v>
                </c:pt>
                <c:pt idx="1161">
                  <c:v>992</c:v>
                </c:pt>
                <c:pt idx="1162">
                  <c:v>960</c:v>
                </c:pt>
                <c:pt idx="1163">
                  <c:v>676</c:v>
                </c:pt>
                <c:pt idx="1164">
                  <c:v>628</c:v>
                </c:pt>
                <c:pt idx="1165">
                  <c:v>500</c:v>
                </c:pt>
                <c:pt idx="1166">
                  <c:v>444</c:v>
                </c:pt>
                <c:pt idx="1167">
                  <c:v>416</c:v>
                </c:pt>
                <c:pt idx="1168">
                  <c:v>440</c:v>
                </c:pt>
                <c:pt idx="1169">
                  <c:v>420</c:v>
                </c:pt>
                <c:pt idx="1170">
                  <c:v>432</c:v>
                </c:pt>
                <c:pt idx="1171">
                  <c:v>412</c:v>
                </c:pt>
                <c:pt idx="1172">
                  <c:v>532</c:v>
                </c:pt>
                <c:pt idx="1173">
                  <c:v>564</c:v>
                </c:pt>
                <c:pt idx="1174">
                  <c:v>644</c:v>
                </c:pt>
                <c:pt idx="1175">
                  <c:v>704</c:v>
                </c:pt>
                <c:pt idx="1176">
                  <c:v>680</c:v>
                </c:pt>
                <c:pt idx="1177">
                  <c:v>768</c:v>
                </c:pt>
                <c:pt idx="1178">
                  <c:v>836</c:v>
                </c:pt>
                <c:pt idx="1179">
                  <c:v>804</c:v>
                </c:pt>
                <c:pt idx="1180">
                  <c:v>916</c:v>
                </c:pt>
                <c:pt idx="1181">
                  <c:v>896</c:v>
                </c:pt>
                <c:pt idx="1182">
                  <c:v>868</c:v>
                </c:pt>
                <c:pt idx="1183">
                  <c:v>940</c:v>
                </c:pt>
                <c:pt idx="1184">
                  <c:v>992</c:v>
                </c:pt>
                <c:pt idx="1185">
                  <c:v>1028</c:v>
                </c:pt>
                <c:pt idx="1186">
                  <c:v>972</c:v>
                </c:pt>
                <c:pt idx="1187">
                  <c:v>872</c:v>
                </c:pt>
                <c:pt idx="1188">
                  <c:v>876</c:v>
                </c:pt>
                <c:pt idx="1189">
                  <c:v>916</c:v>
                </c:pt>
                <c:pt idx="1190">
                  <c:v>1048</c:v>
                </c:pt>
                <c:pt idx="1191">
                  <c:v>1376</c:v>
                </c:pt>
                <c:pt idx="1192">
                  <c:v>1320</c:v>
                </c:pt>
                <c:pt idx="1193">
                  <c:v>1444</c:v>
                </c:pt>
                <c:pt idx="1194">
                  <c:v>1516</c:v>
                </c:pt>
                <c:pt idx="1195">
                  <c:v>1332</c:v>
                </c:pt>
                <c:pt idx="1196">
                  <c:v>1012</c:v>
                </c:pt>
                <c:pt idx="1197">
                  <c:v>804</c:v>
                </c:pt>
                <c:pt idx="1198">
                  <c:v>608</c:v>
                </c:pt>
                <c:pt idx="1199">
                  <c:v>568</c:v>
                </c:pt>
                <c:pt idx="1200">
                  <c:v>448</c:v>
                </c:pt>
                <c:pt idx="1201">
                  <c:v>376</c:v>
                </c:pt>
                <c:pt idx="1202">
                  <c:v>368</c:v>
                </c:pt>
                <c:pt idx="1203">
                  <c:v>364</c:v>
                </c:pt>
                <c:pt idx="1204">
                  <c:v>324</c:v>
                </c:pt>
                <c:pt idx="1205">
                  <c:v>404</c:v>
                </c:pt>
                <c:pt idx="1206">
                  <c:v>300</c:v>
                </c:pt>
                <c:pt idx="1207">
                  <c:v>404</c:v>
                </c:pt>
                <c:pt idx="1208">
                  <c:v>292</c:v>
                </c:pt>
                <c:pt idx="1209">
                  <c:v>308</c:v>
                </c:pt>
                <c:pt idx="1210">
                  <c:v>320</c:v>
                </c:pt>
                <c:pt idx="1211">
                  <c:v>376</c:v>
                </c:pt>
                <c:pt idx="1212">
                  <c:v>360</c:v>
                </c:pt>
                <c:pt idx="1213">
                  <c:v>492</c:v>
                </c:pt>
                <c:pt idx="1214">
                  <c:v>424</c:v>
                </c:pt>
                <c:pt idx="1215">
                  <c:v>536</c:v>
                </c:pt>
                <c:pt idx="1216">
                  <c:v>564</c:v>
                </c:pt>
                <c:pt idx="1217">
                  <c:v>528</c:v>
                </c:pt>
                <c:pt idx="1218">
                  <c:v>576</c:v>
                </c:pt>
                <c:pt idx="1219">
                  <c:v>496</c:v>
                </c:pt>
                <c:pt idx="1220">
                  <c:v>516</c:v>
                </c:pt>
                <c:pt idx="1221">
                  <c:v>396</c:v>
                </c:pt>
                <c:pt idx="1222">
                  <c:v>432</c:v>
                </c:pt>
                <c:pt idx="1223">
                  <c:v>392</c:v>
                </c:pt>
                <c:pt idx="1224">
                  <c:v>440</c:v>
                </c:pt>
                <c:pt idx="1225">
                  <c:v>400</c:v>
                </c:pt>
                <c:pt idx="1226">
                  <c:v>496</c:v>
                </c:pt>
                <c:pt idx="1227">
                  <c:v>500</c:v>
                </c:pt>
                <c:pt idx="1228">
                  <c:v>524</c:v>
                </c:pt>
                <c:pt idx="1229">
                  <c:v>584</c:v>
                </c:pt>
                <c:pt idx="1230">
                  <c:v>412</c:v>
                </c:pt>
                <c:pt idx="1231">
                  <c:v>476</c:v>
                </c:pt>
                <c:pt idx="1232">
                  <c:v>320</c:v>
                </c:pt>
                <c:pt idx="1233">
                  <c:v>316</c:v>
                </c:pt>
                <c:pt idx="1234">
                  <c:v>216</c:v>
                </c:pt>
                <c:pt idx="1235">
                  <c:v>180</c:v>
                </c:pt>
                <c:pt idx="1236">
                  <c:v>212</c:v>
                </c:pt>
                <c:pt idx="1237">
                  <c:v>184</c:v>
                </c:pt>
                <c:pt idx="1238">
                  <c:v>160</c:v>
                </c:pt>
                <c:pt idx="1239">
                  <c:v>184</c:v>
                </c:pt>
                <c:pt idx="1240">
                  <c:v>196</c:v>
                </c:pt>
                <c:pt idx="1241">
                  <c:v>176</c:v>
                </c:pt>
                <c:pt idx="1242">
                  <c:v>192</c:v>
                </c:pt>
                <c:pt idx="1243">
                  <c:v>168</c:v>
                </c:pt>
                <c:pt idx="1244">
                  <c:v>168</c:v>
                </c:pt>
                <c:pt idx="1245">
                  <c:v>160</c:v>
                </c:pt>
                <c:pt idx="1246">
                  <c:v>120</c:v>
                </c:pt>
                <c:pt idx="1247">
                  <c:v>124</c:v>
                </c:pt>
                <c:pt idx="1248">
                  <c:v>132</c:v>
                </c:pt>
                <c:pt idx="1249">
                  <c:v>124</c:v>
                </c:pt>
                <c:pt idx="1250">
                  <c:v>112</c:v>
                </c:pt>
                <c:pt idx="1251">
                  <c:v>124</c:v>
                </c:pt>
                <c:pt idx="1252">
                  <c:v>140</c:v>
                </c:pt>
                <c:pt idx="1253">
                  <c:v>104</c:v>
                </c:pt>
                <c:pt idx="1254">
                  <c:v>124</c:v>
                </c:pt>
                <c:pt idx="1255">
                  <c:v>152</c:v>
                </c:pt>
                <c:pt idx="1256">
                  <c:v>96</c:v>
                </c:pt>
                <c:pt idx="1257">
                  <c:v>128</c:v>
                </c:pt>
                <c:pt idx="1258">
                  <c:v>136</c:v>
                </c:pt>
                <c:pt idx="1259">
                  <c:v>136</c:v>
                </c:pt>
                <c:pt idx="1260">
                  <c:v>124</c:v>
                </c:pt>
                <c:pt idx="1261">
                  <c:v>112</c:v>
                </c:pt>
                <c:pt idx="1262">
                  <c:v>100</c:v>
                </c:pt>
                <c:pt idx="1263">
                  <c:v>108</c:v>
                </c:pt>
                <c:pt idx="1264">
                  <c:v>136</c:v>
                </c:pt>
                <c:pt idx="1265">
                  <c:v>120</c:v>
                </c:pt>
                <c:pt idx="1266">
                  <c:v>152</c:v>
                </c:pt>
                <c:pt idx="1267">
                  <c:v>172</c:v>
                </c:pt>
                <c:pt idx="1268">
                  <c:v>120</c:v>
                </c:pt>
                <c:pt idx="1269">
                  <c:v>160</c:v>
                </c:pt>
                <c:pt idx="1270">
                  <c:v>140</c:v>
                </c:pt>
                <c:pt idx="1271">
                  <c:v>96</c:v>
                </c:pt>
                <c:pt idx="1272">
                  <c:v>104</c:v>
                </c:pt>
                <c:pt idx="1273">
                  <c:v>128</c:v>
                </c:pt>
                <c:pt idx="1274">
                  <c:v>144</c:v>
                </c:pt>
                <c:pt idx="1275">
                  <c:v>144</c:v>
                </c:pt>
                <c:pt idx="1276">
                  <c:v>136</c:v>
                </c:pt>
                <c:pt idx="1277">
                  <c:v>136</c:v>
                </c:pt>
                <c:pt idx="1278">
                  <c:v>124</c:v>
                </c:pt>
                <c:pt idx="1279">
                  <c:v>176</c:v>
                </c:pt>
                <c:pt idx="1280">
                  <c:v>160</c:v>
                </c:pt>
                <c:pt idx="1281">
                  <c:v>212</c:v>
                </c:pt>
                <c:pt idx="1282">
                  <c:v>228</c:v>
                </c:pt>
                <c:pt idx="1283">
                  <c:v>236</c:v>
                </c:pt>
                <c:pt idx="1284">
                  <c:v>312</c:v>
                </c:pt>
                <c:pt idx="1285">
                  <c:v>240</c:v>
                </c:pt>
                <c:pt idx="1286">
                  <c:v>272</c:v>
                </c:pt>
                <c:pt idx="1287">
                  <c:v>240</c:v>
                </c:pt>
                <c:pt idx="1288">
                  <c:v>188</c:v>
                </c:pt>
                <c:pt idx="1289">
                  <c:v>176</c:v>
                </c:pt>
                <c:pt idx="1290">
                  <c:v>256</c:v>
                </c:pt>
                <c:pt idx="1291">
                  <c:v>188</c:v>
                </c:pt>
                <c:pt idx="1292">
                  <c:v>196</c:v>
                </c:pt>
                <c:pt idx="1293">
                  <c:v>200</c:v>
                </c:pt>
                <c:pt idx="1294">
                  <c:v>236</c:v>
                </c:pt>
                <c:pt idx="1295">
                  <c:v>284</c:v>
                </c:pt>
                <c:pt idx="1296">
                  <c:v>220</c:v>
                </c:pt>
                <c:pt idx="1297">
                  <c:v>192</c:v>
                </c:pt>
                <c:pt idx="1298">
                  <c:v>272</c:v>
                </c:pt>
                <c:pt idx="1299">
                  <c:v>284</c:v>
                </c:pt>
                <c:pt idx="1300">
                  <c:v>264</c:v>
                </c:pt>
                <c:pt idx="1301">
                  <c:v>280</c:v>
                </c:pt>
                <c:pt idx="1302">
                  <c:v>272</c:v>
                </c:pt>
                <c:pt idx="1303">
                  <c:v>324</c:v>
                </c:pt>
                <c:pt idx="1304">
                  <c:v>292</c:v>
                </c:pt>
                <c:pt idx="1305">
                  <c:v>248</c:v>
                </c:pt>
                <c:pt idx="1306">
                  <c:v>312</c:v>
                </c:pt>
                <c:pt idx="1307">
                  <c:v>348</c:v>
                </c:pt>
                <c:pt idx="1308">
                  <c:v>300</c:v>
                </c:pt>
                <c:pt idx="1309">
                  <c:v>284</c:v>
                </c:pt>
                <c:pt idx="1310">
                  <c:v>304</c:v>
                </c:pt>
                <c:pt idx="1311">
                  <c:v>276</c:v>
                </c:pt>
                <c:pt idx="1312">
                  <c:v>348</c:v>
                </c:pt>
                <c:pt idx="1313">
                  <c:v>252</c:v>
                </c:pt>
                <c:pt idx="1314">
                  <c:v>216</c:v>
                </c:pt>
                <c:pt idx="1315">
                  <c:v>196</c:v>
                </c:pt>
                <c:pt idx="1316">
                  <c:v>168</c:v>
                </c:pt>
                <c:pt idx="1317">
                  <c:v>156</c:v>
                </c:pt>
                <c:pt idx="1318">
                  <c:v>184</c:v>
                </c:pt>
                <c:pt idx="1319">
                  <c:v>164</c:v>
                </c:pt>
                <c:pt idx="1320">
                  <c:v>152</c:v>
                </c:pt>
                <c:pt idx="1321">
                  <c:v>172</c:v>
                </c:pt>
                <c:pt idx="1322">
                  <c:v>172</c:v>
                </c:pt>
                <c:pt idx="1323">
                  <c:v>164</c:v>
                </c:pt>
                <c:pt idx="1324">
                  <c:v>184</c:v>
                </c:pt>
                <c:pt idx="1325">
                  <c:v>164</c:v>
                </c:pt>
                <c:pt idx="1326">
                  <c:v>160</c:v>
                </c:pt>
                <c:pt idx="1327">
                  <c:v>184</c:v>
                </c:pt>
                <c:pt idx="1328">
                  <c:v>160</c:v>
                </c:pt>
                <c:pt idx="1329">
                  <c:v>216</c:v>
                </c:pt>
                <c:pt idx="1330">
                  <c:v>148</c:v>
                </c:pt>
                <c:pt idx="1331">
                  <c:v>180</c:v>
                </c:pt>
                <c:pt idx="1332">
                  <c:v>208</c:v>
                </c:pt>
                <c:pt idx="1333">
                  <c:v>148</c:v>
                </c:pt>
                <c:pt idx="1334">
                  <c:v>156</c:v>
                </c:pt>
                <c:pt idx="1335">
                  <c:v>156</c:v>
                </c:pt>
                <c:pt idx="1336">
                  <c:v>188</c:v>
                </c:pt>
                <c:pt idx="1337">
                  <c:v>96</c:v>
                </c:pt>
                <c:pt idx="1338">
                  <c:v>168</c:v>
                </c:pt>
                <c:pt idx="1339">
                  <c:v>200</c:v>
                </c:pt>
                <c:pt idx="1340">
                  <c:v>228</c:v>
                </c:pt>
                <c:pt idx="1341">
                  <c:v>184</c:v>
                </c:pt>
                <c:pt idx="1342">
                  <c:v>188</c:v>
                </c:pt>
                <c:pt idx="1343">
                  <c:v>164</c:v>
                </c:pt>
                <c:pt idx="1344">
                  <c:v>188</c:v>
                </c:pt>
                <c:pt idx="1345">
                  <c:v>268</c:v>
                </c:pt>
                <c:pt idx="1346">
                  <c:v>260</c:v>
                </c:pt>
                <c:pt idx="1347">
                  <c:v>304</c:v>
                </c:pt>
                <c:pt idx="1348">
                  <c:v>304</c:v>
                </c:pt>
                <c:pt idx="1349">
                  <c:v>232</c:v>
                </c:pt>
                <c:pt idx="1350">
                  <c:v>208</c:v>
                </c:pt>
                <c:pt idx="1351">
                  <c:v>244</c:v>
                </c:pt>
                <c:pt idx="1352">
                  <c:v>196</c:v>
                </c:pt>
                <c:pt idx="1353">
                  <c:v>236</c:v>
                </c:pt>
                <c:pt idx="1354">
                  <c:v>196</c:v>
                </c:pt>
                <c:pt idx="1355">
                  <c:v>200</c:v>
                </c:pt>
                <c:pt idx="1356">
                  <c:v>220</c:v>
                </c:pt>
                <c:pt idx="1357">
                  <c:v>192</c:v>
                </c:pt>
                <c:pt idx="1358">
                  <c:v>244</c:v>
                </c:pt>
                <c:pt idx="1359">
                  <c:v>236</c:v>
                </c:pt>
                <c:pt idx="1360">
                  <c:v>212</c:v>
                </c:pt>
                <c:pt idx="1361">
                  <c:v>236</c:v>
                </c:pt>
                <c:pt idx="1362">
                  <c:v>212</c:v>
                </c:pt>
                <c:pt idx="1363">
                  <c:v>296</c:v>
                </c:pt>
                <c:pt idx="1364">
                  <c:v>272</c:v>
                </c:pt>
                <c:pt idx="1365">
                  <c:v>260</c:v>
                </c:pt>
                <c:pt idx="1366">
                  <c:v>320</c:v>
                </c:pt>
                <c:pt idx="1367">
                  <c:v>376</c:v>
                </c:pt>
                <c:pt idx="1368">
                  <c:v>324</c:v>
                </c:pt>
                <c:pt idx="1369">
                  <c:v>340</c:v>
                </c:pt>
                <c:pt idx="1370">
                  <c:v>384</c:v>
                </c:pt>
                <c:pt idx="1371">
                  <c:v>372</c:v>
                </c:pt>
                <c:pt idx="1372">
                  <c:v>400</c:v>
                </c:pt>
                <c:pt idx="1373">
                  <c:v>372</c:v>
                </c:pt>
                <c:pt idx="1374">
                  <c:v>384</c:v>
                </c:pt>
                <c:pt idx="1375">
                  <c:v>276</c:v>
                </c:pt>
                <c:pt idx="1376">
                  <c:v>252</c:v>
                </c:pt>
                <c:pt idx="1377">
                  <c:v>208</c:v>
                </c:pt>
                <c:pt idx="1378">
                  <c:v>172</c:v>
                </c:pt>
                <c:pt idx="1379">
                  <c:v>140</c:v>
                </c:pt>
                <c:pt idx="1380">
                  <c:v>188</c:v>
                </c:pt>
                <c:pt idx="1381">
                  <c:v>140</c:v>
                </c:pt>
                <c:pt idx="1382">
                  <c:v>140</c:v>
                </c:pt>
                <c:pt idx="1383">
                  <c:v>120</c:v>
                </c:pt>
                <c:pt idx="1384">
                  <c:v>144</c:v>
                </c:pt>
                <c:pt idx="1385">
                  <c:v>156</c:v>
                </c:pt>
                <c:pt idx="1386">
                  <c:v>128</c:v>
                </c:pt>
                <c:pt idx="1387">
                  <c:v>164</c:v>
                </c:pt>
                <c:pt idx="1388">
                  <c:v>108</c:v>
                </c:pt>
                <c:pt idx="1389">
                  <c:v>144</c:v>
                </c:pt>
                <c:pt idx="1390">
                  <c:v>196</c:v>
                </c:pt>
                <c:pt idx="1391">
                  <c:v>184</c:v>
                </c:pt>
                <c:pt idx="1392">
                  <c:v>176</c:v>
                </c:pt>
                <c:pt idx="1393">
                  <c:v>160</c:v>
                </c:pt>
                <c:pt idx="1394">
                  <c:v>260</c:v>
                </c:pt>
                <c:pt idx="1395">
                  <c:v>192</c:v>
                </c:pt>
                <c:pt idx="1396">
                  <c:v>208</c:v>
                </c:pt>
                <c:pt idx="1397">
                  <c:v>212</c:v>
                </c:pt>
                <c:pt idx="1398">
                  <c:v>164</c:v>
                </c:pt>
                <c:pt idx="1399">
                  <c:v>156</c:v>
                </c:pt>
                <c:pt idx="1400">
                  <c:v>168</c:v>
                </c:pt>
                <c:pt idx="1401">
                  <c:v>128</c:v>
                </c:pt>
                <c:pt idx="1402">
                  <c:v>168</c:v>
                </c:pt>
                <c:pt idx="1403">
                  <c:v>124</c:v>
                </c:pt>
                <c:pt idx="1404">
                  <c:v>140</c:v>
                </c:pt>
                <c:pt idx="1405">
                  <c:v>140</c:v>
                </c:pt>
                <c:pt idx="1406">
                  <c:v>144</c:v>
                </c:pt>
                <c:pt idx="1407">
                  <c:v>144</c:v>
                </c:pt>
                <c:pt idx="1408">
                  <c:v>176</c:v>
                </c:pt>
                <c:pt idx="1409">
                  <c:v>172</c:v>
                </c:pt>
                <c:pt idx="1410">
                  <c:v>100</c:v>
                </c:pt>
                <c:pt idx="1411">
                  <c:v>132</c:v>
                </c:pt>
                <c:pt idx="1412">
                  <c:v>124</c:v>
                </c:pt>
                <c:pt idx="1413">
                  <c:v>160</c:v>
                </c:pt>
                <c:pt idx="1414">
                  <c:v>68</c:v>
                </c:pt>
                <c:pt idx="1415">
                  <c:v>140</c:v>
                </c:pt>
                <c:pt idx="1416">
                  <c:v>100</c:v>
                </c:pt>
                <c:pt idx="1417">
                  <c:v>120</c:v>
                </c:pt>
                <c:pt idx="1418">
                  <c:v>140</c:v>
                </c:pt>
                <c:pt idx="1419">
                  <c:v>92</c:v>
                </c:pt>
                <c:pt idx="1420">
                  <c:v>104</c:v>
                </c:pt>
                <c:pt idx="1421">
                  <c:v>140</c:v>
                </c:pt>
                <c:pt idx="1422">
                  <c:v>88</c:v>
                </c:pt>
                <c:pt idx="1423">
                  <c:v>84</c:v>
                </c:pt>
                <c:pt idx="1424">
                  <c:v>128</c:v>
                </c:pt>
                <c:pt idx="1425">
                  <c:v>108</c:v>
                </c:pt>
                <c:pt idx="1426">
                  <c:v>128</c:v>
                </c:pt>
                <c:pt idx="1427">
                  <c:v>96</c:v>
                </c:pt>
                <c:pt idx="1428">
                  <c:v>100</c:v>
                </c:pt>
                <c:pt idx="1429">
                  <c:v>104</c:v>
                </c:pt>
                <c:pt idx="1430">
                  <c:v>92</c:v>
                </c:pt>
                <c:pt idx="1431">
                  <c:v>96</c:v>
                </c:pt>
                <c:pt idx="1432">
                  <c:v>116</c:v>
                </c:pt>
                <c:pt idx="1433">
                  <c:v>140</c:v>
                </c:pt>
                <c:pt idx="1434">
                  <c:v>132</c:v>
                </c:pt>
                <c:pt idx="1435">
                  <c:v>128</c:v>
                </c:pt>
                <c:pt idx="1436">
                  <c:v>140</c:v>
                </c:pt>
                <c:pt idx="1437">
                  <c:v>156</c:v>
                </c:pt>
                <c:pt idx="1438">
                  <c:v>144</c:v>
                </c:pt>
                <c:pt idx="1439">
                  <c:v>148</c:v>
                </c:pt>
                <c:pt idx="1440">
                  <c:v>136</c:v>
                </c:pt>
                <c:pt idx="1441">
                  <c:v>168</c:v>
                </c:pt>
                <c:pt idx="1442">
                  <c:v>120</c:v>
                </c:pt>
                <c:pt idx="1443">
                  <c:v>132</c:v>
                </c:pt>
                <c:pt idx="1444">
                  <c:v>188</c:v>
                </c:pt>
                <c:pt idx="1445">
                  <c:v>148</c:v>
                </c:pt>
                <c:pt idx="1446">
                  <c:v>160</c:v>
                </c:pt>
                <c:pt idx="1447">
                  <c:v>136</c:v>
                </c:pt>
                <c:pt idx="1448">
                  <c:v>152</c:v>
                </c:pt>
                <c:pt idx="1449">
                  <c:v>124</c:v>
                </c:pt>
                <c:pt idx="1450">
                  <c:v>92</c:v>
                </c:pt>
                <c:pt idx="1451">
                  <c:v>132</c:v>
                </c:pt>
                <c:pt idx="1452">
                  <c:v>128</c:v>
                </c:pt>
                <c:pt idx="1453">
                  <c:v>136</c:v>
                </c:pt>
                <c:pt idx="1454">
                  <c:v>176</c:v>
                </c:pt>
                <c:pt idx="1455">
                  <c:v>192</c:v>
                </c:pt>
                <c:pt idx="1456">
                  <c:v>176</c:v>
                </c:pt>
                <c:pt idx="1457">
                  <c:v>140</c:v>
                </c:pt>
                <c:pt idx="1458">
                  <c:v>152</c:v>
                </c:pt>
                <c:pt idx="1459">
                  <c:v>108</c:v>
                </c:pt>
                <c:pt idx="1460">
                  <c:v>152</c:v>
                </c:pt>
                <c:pt idx="1461">
                  <c:v>160</c:v>
                </c:pt>
                <c:pt idx="1462">
                  <c:v>152</c:v>
                </c:pt>
                <c:pt idx="1463">
                  <c:v>168</c:v>
                </c:pt>
                <c:pt idx="1464">
                  <c:v>148</c:v>
                </c:pt>
                <c:pt idx="1465">
                  <c:v>156</c:v>
                </c:pt>
                <c:pt idx="1466">
                  <c:v>136</c:v>
                </c:pt>
                <c:pt idx="1467">
                  <c:v>136</c:v>
                </c:pt>
                <c:pt idx="1468">
                  <c:v>116</c:v>
                </c:pt>
                <c:pt idx="1469">
                  <c:v>116</c:v>
                </c:pt>
                <c:pt idx="1470">
                  <c:v>80</c:v>
                </c:pt>
                <c:pt idx="1471">
                  <c:v>108</c:v>
                </c:pt>
                <c:pt idx="1472">
                  <c:v>112</c:v>
                </c:pt>
                <c:pt idx="1473">
                  <c:v>124</c:v>
                </c:pt>
                <c:pt idx="1474">
                  <c:v>116</c:v>
                </c:pt>
                <c:pt idx="1475">
                  <c:v>128</c:v>
                </c:pt>
                <c:pt idx="1476">
                  <c:v>64</c:v>
                </c:pt>
                <c:pt idx="1477">
                  <c:v>104</c:v>
                </c:pt>
                <c:pt idx="1478">
                  <c:v>120</c:v>
                </c:pt>
                <c:pt idx="1479">
                  <c:v>116</c:v>
                </c:pt>
                <c:pt idx="1480">
                  <c:v>112</c:v>
                </c:pt>
                <c:pt idx="1481">
                  <c:v>108</c:v>
                </c:pt>
                <c:pt idx="1482">
                  <c:v>120</c:v>
                </c:pt>
                <c:pt idx="1483">
                  <c:v>108</c:v>
                </c:pt>
                <c:pt idx="1484">
                  <c:v>128</c:v>
                </c:pt>
                <c:pt idx="1485">
                  <c:v>100</c:v>
                </c:pt>
                <c:pt idx="1486">
                  <c:v>104</c:v>
                </c:pt>
                <c:pt idx="1487">
                  <c:v>100</c:v>
                </c:pt>
                <c:pt idx="1488">
                  <c:v>120</c:v>
                </c:pt>
                <c:pt idx="1489">
                  <c:v>72</c:v>
                </c:pt>
                <c:pt idx="1490">
                  <c:v>172</c:v>
                </c:pt>
                <c:pt idx="1491">
                  <c:v>144</c:v>
                </c:pt>
                <c:pt idx="1492">
                  <c:v>144</c:v>
                </c:pt>
                <c:pt idx="1493">
                  <c:v>128</c:v>
                </c:pt>
                <c:pt idx="1494">
                  <c:v>136</c:v>
                </c:pt>
                <c:pt idx="1495">
                  <c:v>176</c:v>
                </c:pt>
                <c:pt idx="1496">
                  <c:v>132</c:v>
                </c:pt>
                <c:pt idx="1497">
                  <c:v>156</c:v>
                </c:pt>
                <c:pt idx="1498">
                  <c:v>200</c:v>
                </c:pt>
                <c:pt idx="1499">
                  <c:v>196</c:v>
                </c:pt>
                <c:pt idx="1500">
                  <c:v>348</c:v>
                </c:pt>
                <c:pt idx="1501">
                  <c:v>252</c:v>
                </c:pt>
                <c:pt idx="1502">
                  <c:v>280</c:v>
                </c:pt>
                <c:pt idx="1503">
                  <c:v>312</c:v>
                </c:pt>
                <c:pt idx="1504">
                  <c:v>220</c:v>
                </c:pt>
                <c:pt idx="1505">
                  <c:v>260</c:v>
                </c:pt>
                <c:pt idx="1506">
                  <c:v>216</c:v>
                </c:pt>
                <c:pt idx="1507">
                  <c:v>240</c:v>
                </c:pt>
                <c:pt idx="1508">
                  <c:v>284</c:v>
                </c:pt>
                <c:pt idx="1509">
                  <c:v>236</c:v>
                </c:pt>
                <c:pt idx="1510">
                  <c:v>160</c:v>
                </c:pt>
                <c:pt idx="1511">
                  <c:v>200</c:v>
                </c:pt>
                <c:pt idx="1512">
                  <c:v>304</c:v>
                </c:pt>
                <c:pt idx="1513">
                  <c:v>276</c:v>
                </c:pt>
                <c:pt idx="1514">
                  <c:v>236</c:v>
                </c:pt>
                <c:pt idx="1515">
                  <c:v>240</c:v>
                </c:pt>
                <c:pt idx="1516">
                  <c:v>152</c:v>
                </c:pt>
                <c:pt idx="1517">
                  <c:v>276</c:v>
                </c:pt>
                <c:pt idx="1518">
                  <c:v>144</c:v>
                </c:pt>
                <c:pt idx="1519">
                  <c:v>192</c:v>
                </c:pt>
                <c:pt idx="1520">
                  <c:v>120</c:v>
                </c:pt>
                <c:pt idx="1521">
                  <c:v>140</c:v>
                </c:pt>
                <c:pt idx="1522">
                  <c:v>108</c:v>
                </c:pt>
                <c:pt idx="1523">
                  <c:v>104</c:v>
                </c:pt>
                <c:pt idx="1524">
                  <c:v>144</c:v>
                </c:pt>
                <c:pt idx="1525">
                  <c:v>144</c:v>
                </c:pt>
                <c:pt idx="1526">
                  <c:v>144</c:v>
                </c:pt>
                <c:pt idx="1527">
                  <c:v>148</c:v>
                </c:pt>
                <c:pt idx="1528">
                  <c:v>128</c:v>
                </c:pt>
                <c:pt idx="1529">
                  <c:v>140</c:v>
                </c:pt>
                <c:pt idx="1530">
                  <c:v>152</c:v>
                </c:pt>
                <c:pt idx="1531">
                  <c:v>136</c:v>
                </c:pt>
                <c:pt idx="1532">
                  <c:v>184</c:v>
                </c:pt>
                <c:pt idx="1533">
                  <c:v>168</c:v>
                </c:pt>
                <c:pt idx="1534">
                  <c:v>168</c:v>
                </c:pt>
                <c:pt idx="1535">
                  <c:v>256</c:v>
                </c:pt>
                <c:pt idx="1536">
                  <c:v>228</c:v>
                </c:pt>
                <c:pt idx="1537">
                  <c:v>372</c:v>
                </c:pt>
                <c:pt idx="1538">
                  <c:v>288</c:v>
                </c:pt>
                <c:pt idx="1539">
                  <c:v>356</c:v>
                </c:pt>
                <c:pt idx="1540">
                  <c:v>480</c:v>
                </c:pt>
                <c:pt idx="1541">
                  <c:v>520</c:v>
                </c:pt>
                <c:pt idx="1542">
                  <c:v>552</c:v>
                </c:pt>
                <c:pt idx="1543">
                  <c:v>520</c:v>
                </c:pt>
                <c:pt idx="1544">
                  <c:v>468</c:v>
                </c:pt>
                <c:pt idx="1545">
                  <c:v>516</c:v>
                </c:pt>
                <c:pt idx="1546">
                  <c:v>460</c:v>
                </c:pt>
                <c:pt idx="1547">
                  <c:v>296</c:v>
                </c:pt>
                <c:pt idx="1548">
                  <c:v>340</c:v>
                </c:pt>
                <c:pt idx="1549">
                  <c:v>248</c:v>
                </c:pt>
                <c:pt idx="1550">
                  <c:v>240</c:v>
                </c:pt>
                <c:pt idx="1551">
                  <c:v>184</c:v>
                </c:pt>
                <c:pt idx="1552">
                  <c:v>168</c:v>
                </c:pt>
                <c:pt idx="1553">
                  <c:v>280</c:v>
                </c:pt>
                <c:pt idx="1554">
                  <c:v>264</c:v>
                </c:pt>
                <c:pt idx="1555">
                  <c:v>192</c:v>
                </c:pt>
                <c:pt idx="1556">
                  <c:v>276</c:v>
                </c:pt>
                <c:pt idx="1557">
                  <c:v>328</c:v>
                </c:pt>
                <c:pt idx="1558">
                  <c:v>284</c:v>
                </c:pt>
                <c:pt idx="1559">
                  <c:v>300</c:v>
                </c:pt>
                <c:pt idx="1560">
                  <c:v>288</c:v>
                </c:pt>
                <c:pt idx="1561">
                  <c:v>328</c:v>
                </c:pt>
                <c:pt idx="1562">
                  <c:v>336</c:v>
                </c:pt>
                <c:pt idx="1563">
                  <c:v>348</c:v>
                </c:pt>
                <c:pt idx="1564">
                  <c:v>376</c:v>
                </c:pt>
                <c:pt idx="1565">
                  <c:v>296</c:v>
                </c:pt>
                <c:pt idx="1566">
                  <c:v>252</c:v>
                </c:pt>
                <c:pt idx="1567">
                  <c:v>244</c:v>
                </c:pt>
                <c:pt idx="1568">
                  <c:v>192</c:v>
                </c:pt>
                <c:pt idx="1569">
                  <c:v>196</c:v>
                </c:pt>
                <c:pt idx="1570">
                  <c:v>128</c:v>
                </c:pt>
                <c:pt idx="1571">
                  <c:v>172</c:v>
                </c:pt>
                <c:pt idx="1572">
                  <c:v>124</c:v>
                </c:pt>
                <c:pt idx="1573">
                  <c:v>132</c:v>
                </c:pt>
                <c:pt idx="1574">
                  <c:v>148</c:v>
                </c:pt>
                <c:pt idx="1575">
                  <c:v>144</c:v>
                </c:pt>
                <c:pt idx="1576">
                  <c:v>144</c:v>
                </c:pt>
                <c:pt idx="1577">
                  <c:v>164</c:v>
                </c:pt>
                <c:pt idx="1578">
                  <c:v>108</c:v>
                </c:pt>
                <c:pt idx="1579">
                  <c:v>184</c:v>
                </c:pt>
                <c:pt idx="1580">
                  <c:v>168</c:v>
                </c:pt>
                <c:pt idx="1581">
                  <c:v>172</c:v>
                </c:pt>
                <c:pt idx="1582">
                  <c:v>156</c:v>
                </c:pt>
                <c:pt idx="1583">
                  <c:v>148</c:v>
                </c:pt>
                <c:pt idx="1584">
                  <c:v>128</c:v>
                </c:pt>
                <c:pt idx="1585">
                  <c:v>148</c:v>
                </c:pt>
                <c:pt idx="1586">
                  <c:v>112</c:v>
                </c:pt>
                <c:pt idx="1587">
                  <c:v>136</c:v>
                </c:pt>
                <c:pt idx="1588">
                  <c:v>116</c:v>
                </c:pt>
                <c:pt idx="1589">
                  <c:v>76</c:v>
                </c:pt>
                <c:pt idx="1590">
                  <c:v>108</c:v>
                </c:pt>
                <c:pt idx="1591">
                  <c:v>132</c:v>
                </c:pt>
                <c:pt idx="1592">
                  <c:v>164</c:v>
                </c:pt>
                <c:pt idx="1593">
                  <c:v>96</c:v>
                </c:pt>
                <c:pt idx="1594">
                  <c:v>120</c:v>
                </c:pt>
                <c:pt idx="1595">
                  <c:v>152</c:v>
                </c:pt>
                <c:pt idx="1596">
                  <c:v>76</c:v>
                </c:pt>
                <c:pt idx="1597">
                  <c:v>112</c:v>
                </c:pt>
                <c:pt idx="1598">
                  <c:v>76</c:v>
                </c:pt>
                <c:pt idx="1599">
                  <c:v>84</c:v>
                </c:pt>
                <c:pt idx="1600">
                  <c:v>92</c:v>
                </c:pt>
                <c:pt idx="1601">
                  <c:v>116</c:v>
                </c:pt>
                <c:pt idx="1602">
                  <c:v>76</c:v>
                </c:pt>
                <c:pt idx="1603">
                  <c:v>88</c:v>
                </c:pt>
                <c:pt idx="1604">
                  <c:v>108</c:v>
                </c:pt>
                <c:pt idx="1605">
                  <c:v>96</c:v>
                </c:pt>
                <c:pt idx="1606">
                  <c:v>84</c:v>
                </c:pt>
                <c:pt idx="1607">
                  <c:v>104</c:v>
                </c:pt>
                <c:pt idx="1608">
                  <c:v>124</c:v>
                </c:pt>
                <c:pt idx="1609">
                  <c:v>88</c:v>
                </c:pt>
                <c:pt idx="1610">
                  <c:v>96</c:v>
                </c:pt>
                <c:pt idx="1611">
                  <c:v>120</c:v>
                </c:pt>
                <c:pt idx="1612">
                  <c:v>124</c:v>
                </c:pt>
                <c:pt idx="1613">
                  <c:v>116</c:v>
                </c:pt>
                <c:pt idx="1614">
                  <c:v>132</c:v>
                </c:pt>
                <c:pt idx="1615">
                  <c:v>184</c:v>
                </c:pt>
                <c:pt idx="1616">
                  <c:v>180</c:v>
                </c:pt>
                <c:pt idx="1617">
                  <c:v>156</c:v>
                </c:pt>
                <c:pt idx="1618">
                  <c:v>172</c:v>
                </c:pt>
                <c:pt idx="1619">
                  <c:v>164</c:v>
                </c:pt>
                <c:pt idx="1620">
                  <c:v>216</c:v>
                </c:pt>
                <c:pt idx="1621">
                  <c:v>164</c:v>
                </c:pt>
                <c:pt idx="1622">
                  <c:v>140</c:v>
                </c:pt>
                <c:pt idx="1623">
                  <c:v>168</c:v>
                </c:pt>
                <c:pt idx="1624">
                  <c:v>172</c:v>
                </c:pt>
                <c:pt idx="1625">
                  <c:v>196</c:v>
                </c:pt>
                <c:pt idx="1626">
                  <c:v>148</c:v>
                </c:pt>
                <c:pt idx="1627">
                  <c:v>128</c:v>
                </c:pt>
                <c:pt idx="1628">
                  <c:v>84</c:v>
                </c:pt>
                <c:pt idx="1629">
                  <c:v>132</c:v>
                </c:pt>
                <c:pt idx="1630">
                  <c:v>136</c:v>
                </c:pt>
                <c:pt idx="1631">
                  <c:v>124</c:v>
                </c:pt>
                <c:pt idx="1632">
                  <c:v>128</c:v>
                </c:pt>
                <c:pt idx="1633">
                  <c:v>140</c:v>
                </c:pt>
                <c:pt idx="1634">
                  <c:v>104</c:v>
                </c:pt>
                <c:pt idx="1635">
                  <c:v>120</c:v>
                </c:pt>
                <c:pt idx="1636">
                  <c:v>76</c:v>
                </c:pt>
                <c:pt idx="1637">
                  <c:v>84</c:v>
                </c:pt>
                <c:pt idx="1638">
                  <c:v>100</c:v>
                </c:pt>
                <c:pt idx="1639">
                  <c:v>136</c:v>
                </c:pt>
                <c:pt idx="1640">
                  <c:v>108</c:v>
                </c:pt>
                <c:pt idx="1641">
                  <c:v>120</c:v>
                </c:pt>
                <c:pt idx="1642">
                  <c:v>108</c:v>
                </c:pt>
                <c:pt idx="1643">
                  <c:v>96</c:v>
                </c:pt>
                <c:pt idx="1644">
                  <c:v>116</c:v>
                </c:pt>
                <c:pt idx="1645">
                  <c:v>132</c:v>
                </c:pt>
                <c:pt idx="1646">
                  <c:v>104</c:v>
                </c:pt>
                <c:pt idx="1647">
                  <c:v>120</c:v>
                </c:pt>
                <c:pt idx="1648">
                  <c:v>92</c:v>
                </c:pt>
                <c:pt idx="1649">
                  <c:v>92</c:v>
                </c:pt>
                <c:pt idx="1650">
                  <c:v>96</c:v>
                </c:pt>
                <c:pt idx="1651">
                  <c:v>100</c:v>
                </c:pt>
                <c:pt idx="1652">
                  <c:v>96</c:v>
                </c:pt>
                <c:pt idx="1653">
                  <c:v>132</c:v>
                </c:pt>
                <c:pt idx="1654">
                  <c:v>120</c:v>
                </c:pt>
                <c:pt idx="1655">
                  <c:v>80</c:v>
                </c:pt>
                <c:pt idx="1656">
                  <c:v>140</c:v>
                </c:pt>
                <c:pt idx="1657">
                  <c:v>96</c:v>
                </c:pt>
                <c:pt idx="1658">
                  <c:v>116</c:v>
                </c:pt>
                <c:pt idx="1659">
                  <c:v>132</c:v>
                </c:pt>
                <c:pt idx="1660">
                  <c:v>88</c:v>
                </c:pt>
                <c:pt idx="1661">
                  <c:v>76</c:v>
                </c:pt>
                <c:pt idx="1662">
                  <c:v>160</c:v>
                </c:pt>
                <c:pt idx="1663">
                  <c:v>80</c:v>
                </c:pt>
                <c:pt idx="1664">
                  <c:v>60</c:v>
                </c:pt>
                <c:pt idx="1665">
                  <c:v>64</c:v>
                </c:pt>
                <c:pt idx="1666">
                  <c:v>64</c:v>
                </c:pt>
                <c:pt idx="1667">
                  <c:v>128</c:v>
                </c:pt>
                <c:pt idx="1668">
                  <c:v>132</c:v>
                </c:pt>
                <c:pt idx="1669">
                  <c:v>132</c:v>
                </c:pt>
                <c:pt idx="1670">
                  <c:v>84</c:v>
                </c:pt>
                <c:pt idx="1671">
                  <c:v>136</c:v>
                </c:pt>
                <c:pt idx="1672">
                  <c:v>116</c:v>
                </c:pt>
                <c:pt idx="1673">
                  <c:v>108</c:v>
                </c:pt>
                <c:pt idx="1674">
                  <c:v>108</c:v>
                </c:pt>
                <c:pt idx="1675">
                  <c:v>152</c:v>
                </c:pt>
                <c:pt idx="1676">
                  <c:v>120</c:v>
                </c:pt>
                <c:pt idx="1677">
                  <c:v>136</c:v>
                </c:pt>
                <c:pt idx="1678">
                  <c:v>112</c:v>
                </c:pt>
                <c:pt idx="1679">
                  <c:v>124</c:v>
                </c:pt>
                <c:pt idx="1680">
                  <c:v>136</c:v>
                </c:pt>
                <c:pt idx="1681">
                  <c:v>120</c:v>
                </c:pt>
                <c:pt idx="1682">
                  <c:v>84</c:v>
                </c:pt>
                <c:pt idx="1683">
                  <c:v>84</c:v>
                </c:pt>
                <c:pt idx="1684">
                  <c:v>60</c:v>
                </c:pt>
                <c:pt idx="1685">
                  <c:v>132</c:v>
                </c:pt>
                <c:pt idx="1686">
                  <c:v>104</c:v>
                </c:pt>
                <c:pt idx="1687">
                  <c:v>108</c:v>
                </c:pt>
                <c:pt idx="1688">
                  <c:v>100</c:v>
                </c:pt>
                <c:pt idx="1689">
                  <c:v>100</c:v>
                </c:pt>
                <c:pt idx="1690">
                  <c:v>100</c:v>
                </c:pt>
                <c:pt idx="1691">
                  <c:v>104</c:v>
                </c:pt>
                <c:pt idx="1692">
                  <c:v>116</c:v>
                </c:pt>
                <c:pt idx="1693">
                  <c:v>116</c:v>
                </c:pt>
                <c:pt idx="1694">
                  <c:v>80</c:v>
                </c:pt>
                <c:pt idx="1695">
                  <c:v>76</c:v>
                </c:pt>
                <c:pt idx="1696">
                  <c:v>120</c:v>
                </c:pt>
                <c:pt idx="1697">
                  <c:v>120</c:v>
                </c:pt>
                <c:pt idx="1698">
                  <c:v>128</c:v>
                </c:pt>
                <c:pt idx="1699">
                  <c:v>88</c:v>
                </c:pt>
                <c:pt idx="1700">
                  <c:v>104</c:v>
                </c:pt>
                <c:pt idx="1701">
                  <c:v>100</c:v>
                </c:pt>
                <c:pt idx="1702">
                  <c:v>152</c:v>
                </c:pt>
                <c:pt idx="1703">
                  <c:v>132</c:v>
                </c:pt>
                <c:pt idx="1704">
                  <c:v>132</c:v>
                </c:pt>
                <c:pt idx="1705">
                  <c:v>128</c:v>
                </c:pt>
                <c:pt idx="1706">
                  <c:v>192</c:v>
                </c:pt>
                <c:pt idx="1707">
                  <c:v>140</c:v>
                </c:pt>
                <c:pt idx="1708">
                  <c:v>196</c:v>
                </c:pt>
                <c:pt idx="1709">
                  <c:v>232</c:v>
                </c:pt>
                <c:pt idx="1710">
                  <c:v>180</c:v>
                </c:pt>
                <c:pt idx="1711">
                  <c:v>208</c:v>
                </c:pt>
                <c:pt idx="1712">
                  <c:v>172</c:v>
                </c:pt>
                <c:pt idx="1713">
                  <c:v>136</c:v>
                </c:pt>
                <c:pt idx="1714">
                  <c:v>236</c:v>
                </c:pt>
                <c:pt idx="1715">
                  <c:v>160</c:v>
                </c:pt>
                <c:pt idx="1716">
                  <c:v>128</c:v>
                </c:pt>
                <c:pt idx="1717">
                  <c:v>108</c:v>
                </c:pt>
                <c:pt idx="1718">
                  <c:v>92</c:v>
                </c:pt>
                <c:pt idx="1719">
                  <c:v>172</c:v>
                </c:pt>
                <c:pt idx="1720">
                  <c:v>136</c:v>
                </c:pt>
                <c:pt idx="1721">
                  <c:v>144</c:v>
                </c:pt>
                <c:pt idx="1722">
                  <c:v>112</c:v>
                </c:pt>
                <c:pt idx="1723">
                  <c:v>124</c:v>
                </c:pt>
                <c:pt idx="1724">
                  <c:v>112</c:v>
                </c:pt>
                <c:pt idx="1725">
                  <c:v>88</c:v>
                </c:pt>
                <c:pt idx="1726">
                  <c:v>92</c:v>
                </c:pt>
                <c:pt idx="1727">
                  <c:v>108</c:v>
                </c:pt>
                <c:pt idx="1728">
                  <c:v>88</c:v>
                </c:pt>
                <c:pt idx="1729">
                  <c:v>116</c:v>
                </c:pt>
                <c:pt idx="1730">
                  <c:v>120</c:v>
                </c:pt>
                <c:pt idx="1731">
                  <c:v>88</c:v>
                </c:pt>
                <c:pt idx="1732">
                  <c:v>56</c:v>
                </c:pt>
                <c:pt idx="1733">
                  <c:v>96</c:v>
                </c:pt>
                <c:pt idx="1734">
                  <c:v>80</c:v>
                </c:pt>
                <c:pt idx="1735">
                  <c:v>136</c:v>
                </c:pt>
                <c:pt idx="1736">
                  <c:v>112</c:v>
                </c:pt>
                <c:pt idx="1737">
                  <c:v>112</c:v>
                </c:pt>
                <c:pt idx="1738">
                  <c:v>80</c:v>
                </c:pt>
                <c:pt idx="1739">
                  <c:v>112</c:v>
                </c:pt>
                <c:pt idx="1740">
                  <c:v>60</c:v>
                </c:pt>
                <c:pt idx="1741">
                  <c:v>80</c:v>
                </c:pt>
                <c:pt idx="1742">
                  <c:v>80</c:v>
                </c:pt>
                <c:pt idx="1743">
                  <c:v>144</c:v>
                </c:pt>
                <c:pt idx="1744">
                  <c:v>96</c:v>
                </c:pt>
                <c:pt idx="1745">
                  <c:v>124</c:v>
                </c:pt>
                <c:pt idx="1746">
                  <c:v>144</c:v>
                </c:pt>
                <c:pt idx="1747">
                  <c:v>128</c:v>
                </c:pt>
                <c:pt idx="1748">
                  <c:v>128</c:v>
                </c:pt>
                <c:pt idx="1749">
                  <c:v>124</c:v>
                </c:pt>
                <c:pt idx="1750">
                  <c:v>160</c:v>
                </c:pt>
                <c:pt idx="1751">
                  <c:v>92</c:v>
                </c:pt>
                <c:pt idx="1752">
                  <c:v>116</c:v>
                </c:pt>
                <c:pt idx="1753">
                  <c:v>132</c:v>
                </c:pt>
                <c:pt idx="1754">
                  <c:v>120</c:v>
                </c:pt>
                <c:pt idx="1755">
                  <c:v>96</c:v>
                </c:pt>
                <c:pt idx="1756">
                  <c:v>64</c:v>
                </c:pt>
                <c:pt idx="1757">
                  <c:v>92</c:v>
                </c:pt>
                <c:pt idx="1758">
                  <c:v>108</c:v>
                </c:pt>
                <c:pt idx="1759">
                  <c:v>88</c:v>
                </c:pt>
                <c:pt idx="1760">
                  <c:v>132</c:v>
                </c:pt>
                <c:pt idx="1761">
                  <c:v>76</c:v>
                </c:pt>
                <c:pt idx="1762">
                  <c:v>140</c:v>
                </c:pt>
                <c:pt idx="1763">
                  <c:v>108</c:v>
                </c:pt>
                <c:pt idx="1764">
                  <c:v>104</c:v>
                </c:pt>
                <c:pt idx="1765">
                  <c:v>128</c:v>
                </c:pt>
                <c:pt idx="1766">
                  <c:v>132</c:v>
                </c:pt>
                <c:pt idx="1767">
                  <c:v>104</c:v>
                </c:pt>
                <c:pt idx="1768">
                  <c:v>100</c:v>
                </c:pt>
                <c:pt idx="1769">
                  <c:v>132</c:v>
                </c:pt>
                <c:pt idx="1770">
                  <c:v>96</c:v>
                </c:pt>
                <c:pt idx="1771">
                  <c:v>112</c:v>
                </c:pt>
                <c:pt idx="1772">
                  <c:v>80</c:v>
                </c:pt>
                <c:pt idx="1773">
                  <c:v>96</c:v>
                </c:pt>
                <c:pt idx="1774">
                  <c:v>92</c:v>
                </c:pt>
                <c:pt idx="1775">
                  <c:v>112</c:v>
                </c:pt>
                <c:pt idx="1776">
                  <c:v>76</c:v>
                </c:pt>
                <c:pt idx="1777">
                  <c:v>104</c:v>
                </c:pt>
                <c:pt idx="1778">
                  <c:v>84</c:v>
                </c:pt>
                <c:pt idx="1779">
                  <c:v>104</c:v>
                </c:pt>
                <c:pt idx="1780">
                  <c:v>88</c:v>
                </c:pt>
                <c:pt idx="1781">
                  <c:v>104</c:v>
                </c:pt>
                <c:pt idx="1782">
                  <c:v>128</c:v>
                </c:pt>
                <c:pt idx="1783">
                  <c:v>136</c:v>
                </c:pt>
                <c:pt idx="1784">
                  <c:v>92</c:v>
                </c:pt>
                <c:pt idx="1785">
                  <c:v>100</c:v>
                </c:pt>
                <c:pt idx="1786">
                  <c:v>112</c:v>
                </c:pt>
                <c:pt idx="1787">
                  <c:v>112</c:v>
                </c:pt>
                <c:pt idx="1788">
                  <c:v>116</c:v>
                </c:pt>
                <c:pt idx="1789">
                  <c:v>80</c:v>
                </c:pt>
                <c:pt idx="1790">
                  <c:v>100</c:v>
                </c:pt>
                <c:pt idx="1791">
                  <c:v>108</c:v>
                </c:pt>
                <c:pt idx="1792">
                  <c:v>116</c:v>
                </c:pt>
                <c:pt idx="1793">
                  <c:v>132</c:v>
                </c:pt>
                <c:pt idx="1794">
                  <c:v>112</c:v>
                </c:pt>
                <c:pt idx="1795">
                  <c:v>132</c:v>
                </c:pt>
                <c:pt idx="1796">
                  <c:v>104</c:v>
                </c:pt>
                <c:pt idx="1797">
                  <c:v>136</c:v>
                </c:pt>
                <c:pt idx="1798">
                  <c:v>124</c:v>
                </c:pt>
                <c:pt idx="1799">
                  <c:v>120</c:v>
                </c:pt>
                <c:pt idx="1800">
                  <c:v>140</c:v>
                </c:pt>
                <c:pt idx="1801">
                  <c:v>184</c:v>
                </c:pt>
                <c:pt idx="1802">
                  <c:v>216</c:v>
                </c:pt>
                <c:pt idx="1803">
                  <c:v>156</c:v>
                </c:pt>
                <c:pt idx="1804">
                  <c:v>152</c:v>
                </c:pt>
                <c:pt idx="1805">
                  <c:v>160</c:v>
                </c:pt>
                <c:pt idx="1806">
                  <c:v>156</c:v>
                </c:pt>
                <c:pt idx="1807">
                  <c:v>160</c:v>
                </c:pt>
                <c:pt idx="1808">
                  <c:v>184</c:v>
                </c:pt>
                <c:pt idx="1809">
                  <c:v>136</c:v>
                </c:pt>
                <c:pt idx="1810">
                  <c:v>164</c:v>
                </c:pt>
                <c:pt idx="1811">
                  <c:v>172</c:v>
                </c:pt>
                <c:pt idx="1812">
                  <c:v>124</c:v>
                </c:pt>
                <c:pt idx="1813">
                  <c:v>132</c:v>
                </c:pt>
                <c:pt idx="1814">
                  <c:v>108</c:v>
                </c:pt>
                <c:pt idx="1815">
                  <c:v>168</c:v>
                </c:pt>
                <c:pt idx="1816">
                  <c:v>164</c:v>
                </c:pt>
                <c:pt idx="1817">
                  <c:v>128</c:v>
                </c:pt>
                <c:pt idx="1818">
                  <c:v>120</c:v>
                </c:pt>
                <c:pt idx="1819">
                  <c:v>132</c:v>
                </c:pt>
                <c:pt idx="1820">
                  <c:v>140</c:v>
                </c:pt>
                <c:pt idx="1821">
                  <c:v>128</c:v>
                </c:pt>
                <c:pt idx="1822">
                  <c:v>232</c:v>
                </c:pt>
                <c:pt idx="1823">
                  <c:v>172</c:v>
                </c:pt>
                <c:pt idx="1824">
                  <c:v>168</c:v>
                </c:pt>
                <c:pt idx="1825">
                  <c:v>108</c:v>
                </c:pt>
                <c:pt idx="1826">
                  <c:v>104</c:v>
                </c:pt>
                <c:pt idx="1827">
                  <c:v>160</c:v>
                </c:pt>
                <c:pt idx="1828">
                  <c:v>132</c:v>
                </c:pt>
                <c:pt idx="1829">
                  <c:v>112</c:v>
                </c:pt>
                <c:pt idx="1830">
                  <c:v>108</c:v>
                </c:pt>
                <c:pt idx="1831">
                  <c:v>88</c:v>
                </c:pt>
                <c:pt idx="1832">
                  <c:v>140</c:v>
                </c:pt>
                <c:pt idx="1833">
                  <c:v>92</c:v>
                </c:pt>
                <c:pt idx="1834">
                  <c:v>76</c:v>
                </c:pt>
                <c:pt idx="1835">
                  <c:v>112</c:v>
                </c:pt>
                <c:pt idx="1836">
                  <c:v>108</c:v>
                </c:pt>
                <c:pt idx="1837">
                  <c:v>108</c:v>
                </c:pt>
                <c:pt idx="1838">
                  <c:v>136</c:v>
                </c:pt>
                <c:pt idx="1839">
                  <c:v>156</c:v>
                </c:pt>
                <c:pt idx="1840">
                  <c:v>108</c:v>
                </c:pt>
                <c:pt idx="1841">
                  <c:v>120</c:v>
                </c:pt>
                <c:pt idx="1842">
                  <c:v>160</c:v>
                </c:pt>
                <c:pt idx="1843">
                  <c:v>112</c:v>
                </c:pt>
                <c:pt idx="1844">
                  <c:v>148</c:v>
                </c:pt>
                <c:pt idx="1845">
                  <c:v>112</c:v>
                </c:pt>
                <c:pt idx="1846">
                  <c:v>180</c:v>
                </c:pt>
                <c:pt idx="1847">
                  <c:v>128</c:v>
                </c:pt>
                <c:pt idx="1848">
                  <c:v>120</c:v>
                </c:pt>
                <c:pt idx="1849">
                  <c:v>136</c:v>
                </c:pt>
                <c:pt idx="1850">
                  <c:v>164</c:v>
                </c:pt>
                <c:pt idx="1851">
                  <c:v>184</c:v>
                </c:pt>
                <c:pt idx="1852">
                  <c:v>112</c:v>
                </c:pt>
                <c:pt idx="1853">
                  <c:v>180</c:v>
                </c:pt>
                <c:pt idx="1854">
                  <c:v>140</c:v>
                </c:pt>
                <c:pt idx="1855">
                  <c:v>116</c:v>
                </c:pt>
                <c:pt idx="1856">
                  <c:v>104</c:v>
                </c:pt>
                <c:pt idx="1857">
                  <c:v>116</c:v>
                </c:pt>
                <c:pt idx="1858">
                  <c:v>72</c:v>
                </c:pt>
                <c:pt idx="1859">
                  <c:v>36</c:v>
                </c:pt>
                <c:pt idx="1860">
                  <c:v>120</c:v>
                </c:pt>
                <c:pt idx="1861">
                  <c:v>112</c:v>
                </c:pt>
                <c:pt idx="1862">
                  <c:v>80</c:v>
                </c:pt>
                <c:pt idx="1863">
                  <c:v>60</c:v>
                </c:pt>
                <c:pt idx="1864">
                  <c:v>96</c:v>
                </c:pt>
                <c:pt idx="1865">
                  <c:v>100</c:v>
                </c:pt>
                <c:pt idx="1866">
                  <c:v>108</c:v>
                </c:pt>
                <c:pt idx="1867">
                  <c:v>72</c:v>
                </c:pt>
                <c:pt idx="1868">
                  <c:v>124</c:v>
                </c:pt>
                <c:pt idx="1869">
                  <c:v>88</c:v>
                </c:pt>
                <c:pt idx="1870">
                  <c:v>68</c:v>
                </c:pt>
                <c:pt idx="1871">
                  <c:v>80</c:v>
                </c:pt>
                <c:pt idx="1872">
                  <c:v>116</c:v>
                </c:pt>
                <c:pt idx="1873">
                  <c:v>112</c:v>
                </c:pt>
                <c:pt idx="1874">
                  <c:v>104</c:v>
                </c:pt>
                <c:pt idx="1875">
                  <c:v>124</c:v>
                </c:pt>
                <c:pt idx="1876">
                  <c:v>84</c:v>
                </c:pt>
                <c:pt idx="1877">
                  <c:v>92</c:v>
                </c:pt>
                <c:pt idx="1878">
                  <c:v>108</c:v>
                </c:pt>
                <c:pt idx="1879">
                  <c:v>132</c:v>
                </c:pt>
                <c:pt idx="1880">
                  <c:v>132</c:v>
                </c:pt>
                <c:pt idx="1881">
                  <c:v>128</c:v>
                </c:pt>
                <c:pt idx="1882">
                  <c:v>148</c:v>
                </c:pt>
                <c:pt idx="1883">
                  <c:v>180</c:v>
                </c:pt>
                <c:pt idx="1884">
                  <c:v>132</c:v>
                </c:pt>
                <c:pt idx="1885">
                  <c:v>128</c:v>
                </c:pt>
                <c:pt idx="1886">
                  <c:v>152</c:v>
                </c:pt>
                <c:pt idx="1887">
                  <c:v>172</c:v>
                </c:pt>
                <c:pt idx="1888">
                  <c:v>116</c:v>
                </c:pt>
                <c:pt idx="1889">
                  <c:v>80</c:v>
                </c:pt>
                <c:pt idx="1890">
                  <c:v>96</c:v>
                </c:pt>
                <c:pt idx="1891">
                  <c:v>132</c:v>
                </c:pt>
                <c:pt idx="1892">
                  <c:v>124</c:v>
                </c:pt>
                <c:pt idx="1893">
                  <c:v>80</c:v>
                </c:pt>
                <c:pt idx="1894">
                  <c:v>136</c:v>
                </c:pt>
                <c:pt idx="1895">
                  <c:v>112</c:v>
                </c:pt>
                <c:pt idx="1896">
                  <c:v>108</c:v>
                </c:pt>
                <c:pt idx="1897">
                  <c:v>80</c:v>
                </c:pt>
                <c:pt idx="1898">
                  <c:v>112</c:v>
                </c:pt>
                <c:pt idx="1899">
                  <c:v>108</c:v>
                </c:pt>
                <c:pt idx="1900">
                  <c:v>152</c:v>
                </c:pt>
                <c:pt idx="1901">
                  <c:v>140</c:v>
                </c:pt>
                <c:pt idx="1902">
                  <c:v>140</c:v>
                </c:pt>
                <c:pt idx="1903">
                  <c:v>116</c:v>
                </c:pt>
                <c:pt idx="1904">
                  <c:v>204</c:v>
                </c:pt>
                <c:pt idx="1905">
                  <c:v>184</c:v>
                </c:pt>
                <c:pt idx="1906">
                  <c:v>204</c:v>
                </c:pt>
                <c:pt idx="1907">
                  <c:v>256</c:v>
                </c:pt>
                <c:pt idx="1908">
                  <c:v>236</c:v>
                </c:pt>
                <c:pt idx="1909">
                  <c:v>232</c:v>
                </c:pt>
                <c:pt idx="1910">
                  <c:v>216</c:v>
                </c:pt>
                <c:pt idx="1911">
                  <c:v>220</c:v>
                </c:pt>
                <c:pt idx="1912">
                  <c:v>208</c:v>
                </c:pt>
                <c:pt idx="1913">
                  <c:v>200</c:v>
                </c:pt>
                <c:pt idx="1914">
                  <c:v>128</c:v>
                </c:pt>
                <c:pt idx="1915">
                  <c:v>144</c:v>
                </c:pt>
                <c:pt idx="1916">
                  <c:v>156</c:v>
                </c:pt>
                <c:pt idx="1917">
                  <c:v>152</c:v>
                </c:pt>
                <c:pt idx="1918">
                  <c:v>156</c:v>
                </c:pt>
                <c:pt idx="1919">
                  <c:v>148</c:v>
                </c:pt>
                <c:pt idx="1920">
                  <c:v>200</c:v>
                </c:pt>
                <c:pt idx="1921">
                  <c:v>152</c:v>
                </c:pt>
                <c:pt idx="1922">
                  <c:v>136</c:v>
                </c:pt>
                <c:pt idx="1923">
                  <c:v>168</c:v>
                </c:pt>
                <c:pt idx="1924">
                  <c:v>168</c:v>
                </c:pt>
                <c:pt idx="1925">
                  <c:v>104</c:v>
                </c:pt>
                <c:pt idx="1926">
                  <c:v>112</c:v>
                </c:pt>
                <c:pt idx="1927">
                  <c:v>144</c:v>
                </c:pt>
                <c:pt idx="1928">
                  <c:v>96</c:v>
                </c:pt>
                <c:pt idx="1929">
                  <c:v>104</c:v>
                </c:pt>
                <c:pt idx="1930">
                  <c:v>116</c:v>
                </c:pt>
                <c:pt idx="1931">
                  <c:v>92</c:v>
                </c:pt>
                <c:pt idx="1932">
                  <c:v>116</c:v>
                </c:pt>
                <c:pt idx="1933">
                  <c:v>108</c:v>
                </c:pt>
                <c:pt idx="1934">
                  <c:v>124</c:v>
                </c:pt>
                <c:pt idx="1935">
                  <c:v>108</c:v>
                </c:pt>
                <c:pt idx="1936">
                  <c:v>124</c:v>
                </c:pt>
                <c:pt idx="1937">
                  <c:v>104</c:v>
                </c:pt>
                <c:pt idx="1938">
                  <c:v>92</c:v>
                </c:pt>
                <c:pt idx="1939">
                  <c:v>112</c:v>
                </c:pt>
                <c:pt idx="1940">
                  <c:v>124</c:v>
                </c:pt>
                <c:pt idx="1941">
                  <c:v>116</c:v>
                </c:pt>
                <c:pt idx="1942">
                  <c:v>124</c:v>
                </c:pt>
                <c:pt idx="1943">
                  <c:v>100</c:v>
                </c:pt>
                <c:pt idx="1944">
                  <c:v>96</c:v>
                </c:pt>
                <c:pt idx="1945">
                  <c:v>72</c:v>
                </c:pt>
                <c:pt idx="1946">
                  <c:v>136</c:v>
                </c:pt>
                <c:pt idx="1947">
                  <c:v>124</c:v>
                </c:pt>
                <c:pt idx="1948">
                  <c:v>84</c:v>
                </c:pt>
                <c:pt idx="1949">
                  <c:v>120</c:v>
                </c:pt>
                <c:pt idx="1950">
                  <c:v>96</c:v>
                </c:pt>
                <c:pt idx="1951">
                  <c:v>112</c:v>
                </c:pt>
                <c:pt idx="1952">
                  <c:v>124</c:v>
                </c:pt>
                <c:pt idx="1953">
                  <c:v>124</c:v>
                </c:pt>
                <c:pt idx="1954">
                  <c:v>68</c:v>
                </c:pt>
                <c:pt idx="1955">
                  <c:v>108</c:v>
                </c:pt>
                <c:pt idx="1956">
                  <c:v>132</c:v>
                </c:pt>
                <c:pt idx="1957">
                  <c:v>132</c:v>
                </c:pt>
                <c:pt idx="1958">
                  <c:v>96</c:v>
                </c:pt>
                <c:pt idx="1959">
                  <c:v>68</c:v>
                </c:pt>
                <c:pt idx="1960">
                  <c:v>68</c:v>
                </c:pt>
                <c:pt idx="1961">
                  <c:v>132</c:v>
                </c:pt>
                <c:pt idx="1962">
                  <c:v>112</c:v>
                </c:pt>
                <c:pt idx="1963">
                  <c:v>92</c:v>
                </c:pt>
                <c:pt idx="1964">
                  <c:v>108</c:v>
                </c:pt>
                <c:pt idx="1965">
                  <c:v>112</c:v>
                </c:pt>
                <c:pt idx="1966">
                  <c:v>76</c:v>
                </c:pt>
                <c:pt idx="1967">
                  <c:v>84</c:v>
                </c:pt>
                <c:pt idx="1968">
                  <c:v>100</c:v>
                </c:pt>
                <c:pt idx="1969">
                  <c:v>132</c:v>
                </c:pt>
                <c:pt idx="1970">
                  <c:v>160</c:v>
                </c:pt>
                <c:pt idx="1971">
                  <c:v>140</c:v>
                </c:pt>
                <c:pt idx="1972">
                  <c:v>156</c:v>
                </c:pt>
                <c:pt idx="1973">
                  <c:v>144</c:v>
                </c:pt>
                <c:pt idx="1974">
                  <c:v>156</c:v>
                </c:pt>
                <c:pt idx="1975">
                  <c:v>152</c:v>
                </c:pt>
                <c:pt idx="1976">
                  <c:v>184</c:v>
                </c:pt>
                <c:pt idx="1977">
                  <c:v>152</c:v>
                </c:pt>
                <c:pt idx="1978">
                  <c:v>124</c:v>
                </c:pt>
                <c:pt idx="1979">
                  <c:v>80</c:v>
                </c:pt>
                <c:pt idx="1980">
                  <c:v>128</c:v>
                </c:pt>
                <c:pt idx="1981">
                  <c:v>100</c:v>
                </c:pt>
                <c:pt idx="1982">
                  <c:v>140</c:v>
                </c:pt>
                <c:pt idx="1983">
                  <c:v>160</c:v>
                </c:pt>
                <c:pt idx="1984">
                  <c:v>148</c:v>
                </c:pt>
                <c:pt idx="1985">
                  <c:v>140</c:v>
                </c:pt>
                <c:pt idx="1986">
                  <c:v>116</c:v>
                </c:pt>
                <c:pt idx="1987">
                  <c:v>156</c:v>
                </c:pt>
                <c:pt idx="1988">
                  <c:v>160</c:v>
                </c:pt>
                <c:pt idx="1989">
                  <c:v>148</c:v>
                </c:pt>
                <c:pt idx="1990">
                  <c:v>172</c:v>
                </c:pt>
                <c:pt idx="1991">
                  <c:v>188</c:v>
                </c:pt>
                <c:pt idx="1992">
                  <c:v>152</c:v>
                </c:pt>
                <c:pt idx="1993">
                  <c:v>224</c:v>
                </c:pt>
                <c:pt idx="1994">
                  <c:v>164</c:v>
                </c:pt>
                <c:pt idx="1995">
                  <c:v>160</c:v>
                </c:pt>
                <c:pt idx="1996">
                  <c:v>160</c:v>
                </c:pt>
                <c:pt idx="1997">
                  <c:v>236</c:v>
                </c:pt>
                <c:pt idx="1998">
                  <c:v>156</c:v>
                </c:pt>
                <c:pt idx="1999">
                  <c:v>152</c:v>
                </c:pt>
                <c:pt idx="2000">
                  <c:v>128</c:v>
                </c:pt>
                <c:pt idx="2001">
                  <c:v>152</c:v>
                </c:pt>
                <c:pt idx="2002">
                  <c:v>104</c:v>
                </c:pt>
                <c:pt idx="2003">
                  <c:v>148</c:v>
                </c:pt>
                <c:pt idx="2004">
                  <c:v>148</c:v>
                </c:pt>
                <c:pt idx="2005">
                  <c:v>112</c:v>
                </c:pt>
                <c:pt idx="2006">
                  <c:v>140</c:v>
                </c:pt>
                <c:pt idx="2007">
                  <c:v>120</c:v>
                </c:pt>
                <c:pt idx="2008">
                  <c:v>120</c:v>
                </c:pt>
                <c:pt idx="2009">
                  <c:v>112</c:v>
                </c:pt>
                <c:pt idx="2010">
                  <c:v>92</c:v>
                </c:pt>
                <c:pt idx="2011">
                  <c:v>136</c:v>
                </c:pt>
                <c:pt idx="2012">
                  <c:v>92</c:v>
                </c:pt>
                <c:pt idx="2013">
                  <c:v>104</c:v>
                </c:pt>
                <c:pt idx="2014">
                  <c:v>76</c:v>
                </c:pt>
                <c:pt idx="2015">
                  <c:v>92</c:v>
                </c:pt>
                <c:pt idx="2016">
                  <c:v>104</c:v>
                </c:pt>
                <c:pt idx="2017">
                  <c:v>88</c:v>
                </c:pt>
                <c:pt idx="2018">
                  <c:v>72</c:v>
                </c:pt>
                <c:pt idx="2019">
                  <c:v>104</c:v>
                </c:pt>
                <c:pt idx="2020">
                  <c:v>104</c:v>
                </c:pt>
                <c:pt idx="2021">
                  <c:v>68</c:v>
                </c:pt>
                <c:pt idx="2022">
                  <c:v>88</c:v>
                </c:pt>
                <c:pt idx="2023">
                  <c:v>88</c:v>
                </c:pt>
                <c:pt idx="2024">
                  <c:v>104</c:v>
                </c:pt>
                <c:pt idx="2025">
                  <c:v>84</c:v>
                </c:pt>
                <c:pt idx="2026">
                  <c:v>88</c:v>
                </c:pt>
                <c:pt idx="2027">
                  <c:v>96</c:v>
                </c:pt>
                <c:pt idx="2028">
                  <c:v>80</c:v>
                </c:pt>
                <c:pt idx="2029">
                  <c:v>92</c:v>
                </c:pt>
                <c:pt idx="2030">
                  <c:v>108</c:v>
                </c:pt>
                <c:pt idx="2031">
                  <c:v>84</c:v>
                </c:pt>
                <c:pt idx="2032">
                  <c:v>76</c:v>
                </c:pt>
                <c:pt idx="2033">
                  <c:v>96</c:v>
                </c:pt>
                <c:pt idx="2034">
                  <c:v>104</c:v>
                </c:pt>
                <c:pt idx="2035">
                  <c:v>76</c:v>
                </c:pt>
                <c:pt idx="2036">
                  <c:v>96</c:v>
                </c:pt>
                <c:pt idx="2037">
                  <c:v>132</c:v>
                </c:pt>
                <c:pt idx="2038">
                  <c:v>72</c:v>
                </c:pt>
                <c:pt idx="2039">
                  <c:v>96</c:v>
                </c:pt>
                <c:pt idx="2040">
                  <c:v>108</c:v>
                </c:pt>
                <c:pt idx="2041">
                  <c:v>64</c:v>
                </c:pt>
                <c:pt idx="2042">
                  <c:v>148</c:v>
                </c:pt>
                <c:pt idx="2043">
                  <c:v>84</c:v>
                </c:pt>
                <c:pt idx="2044">
                  <c:v>92</c:v>
                </c:pt>
                <c:pt idx="2045">
                  <c:v>84</c:v>
                </c:pt>
                <c:pt idx="2046">
                  <c:v>100</c:v>
                </c:pt>
                <c:pt idx="2047">
                  <c:v>64</c:v>
                </c:pt>
                <c:pt idx="2048">
                  <c:v>80</c:v>
                </c:pt>
                <c:pt idx="2049">
                  <c:v>148</c:v>
                </c:pt>
                <c:pt idx="2050">
                  <c:v>112</c:v>
                </c:pt>
                <c:pt idx="2051">
                  <c:v>112</c:v>
                </c:pt>
                <c:pt idx="2052">
                  <c:v>64</c:v>
                </c:pt>
                <c:pt idx="2053">
                  <c:v>88</c:v>
                </c:pt>
                <c:pt idx="2054">
                  <c:v>108</c:v>
                </c:pt>
                <c:pt idx="2055">
                  <c:v>100</c:v>
                </c:pt>
                <c:pt idx="2056">
                  <c:v>84</c:v>
                </c:pt>
                <c:pt idx="2057">
                  <c:v>104</c:v>
                </c:pt>
                <c:pt idx="2058">
                  <c:v>116</c:v>
                </c:pt>
                <c:pt idx="2059">
                  <c:v>84</c:v>
                </c:pt>
                <c:pt idx="2060">
                  <c:v>124</c:v>
                </c:pt>
                <c:pt idx="2061">
                  <c:v>136</c:v>
                </c:pt>
                <c:pt idx="2062">
                  <c:v>72</c:v>
                </c:pt>
                <c:pt idx="2063">
                  <c:v>80</c:v>
                </c:pt>
                <c:pt idx="2064">
                  <c:v>64</c:v>
                </c:pt>
                <c:pt idx="2065">
                  <c:v>124</c:v>
                </c:pt>
                <c:pt idx="2066">
                  <c:v>96</c:v>
                </c:pt>
                <c:pt idx="2067">
                  <c:v>108</c:v>
                </c:pt>
                <c:pt idx="2068">
                  <c:v>100</c:v>
                </c:pt>
                <c:pt idx="2069">
                  <c:v>96</c:v>
                </c:pt>
                <c:pt idx="2070">
                  <c:v>100</c:v>
                </c:pt>
                <c:pt idx="2071">
                  <c:v>84</c:v>
                </c:pt>
                <c:pt idx="2072">
                  <c:v>68</c:v>
                </c:pt>
                <c:pt idx="2073">
                  <c:v>96</c:v>
                </c:pt>
                <c:pt idx="2074">
                  <c:v>112</c:v>
                </c:pt>
                <c:pt idx="2075">
                  <c:v>100</c:v>
                </c:pt>
                <c:pt idx="2076">
                  <c:v>104</c:v>
                </c:pt>
                <c:pt idx="2077">
                  <c:v>84</c:v>
                </c:pt>
                <c:pt idx="2078">
                  <c:v>132</c:v>
                </c:pt>
                <c:pt idx="2079">
                  <c:v>68</c:v>
                </c:pt>
                <c:pt idx="2080">
                  <c:v>100</c:v>
                </c:pt>
                <c:pt idx="2081">
                  <c:v>56</c:v>
                </c:pt>
                <c:pt idx="2082">
                  <c:v>148</c:v>
                </c:pt>
                <c:pt idx="2083">
                  <c:v>80</c:v>
                </c:pt>
                <c:pt idx="2084">
                  <c:v>88</c:v>
                </c:pt>
                <c:pt idx="2085">
                  <c:v>84</c:v>
                </c:pt>
                <c:pt idx="2086">
                  <c:v>80</c:v>
                </c:pt>
                <c:pt idx="2087">
                  <c:v>108</c:v>
                </c:pt>
                <c:pt idx="2088">
                  <c:v>124</c:v>
                </c:pt>
                <c:pt idx="2089">
                  <c:v>104</c:v>
                </c:pt>
                <c:pt idx="2090">
                  <c:v>100</c:v>
                </c:pt>
                <c:pt idx="2091">
                  <c:v>88</c:v>
                </c:pt>
                <c:pt idx="2092">
                  <c:v>92</c:v>
                </c:pt>
                <c:pt idx="2093">
                  <c:v>92</c:v>
                </c:pt>
                <c:pt idx="2094">
                  <c:v>116</c:v>
                </c:pt>
                <c:pt idx="2095">
                  <c:v>120</c:v>
                </c:pt>
                <c:pt idx="2096">
                  <c:v>88</c:v>
                </c:pt>
                <c:pt idx="2097">
                  <c:v>80</c:v>
                </c:pt>
                <c:pt idx="2098">
                  <c:v>136</c:v>
                </c:pt>
                <c:pt idx="2099">
                  <c:v>92</c:v>
                </c:pt>
                <c:pt idx="2100">
                  <c:v>108</c:v>
                </c:pt>
                <c:pt idx="2101">
                  <c:v>92</c:v>
                </c:pt>
                <c:pt idx="2102">
                  <c:v>60</c:v>
                </c:pt>
                <c:pt idx="2103">
                  <c:v>76</c:v>
                </c:pt>
                <c:pt idx="2104">
                  <c:v>88</c:v>
                </c:pt>
                <c:pt idx="2105">
                  <c:v>104</c:v>
                </c:pt>
                <c:pt idx="2106">
                  <c:v>64</c:v>
                </c:pt>
                <c:pt idx="2107">
                  <c:v>112</c:v>
                </c:pt>
                <c:pt idx="2108">
                  <c:v>112</c:v>
                </c:pt>
                <c:pt idx="2109">
                  <c:v>112</c:v>
                </c:pt>
                <c:pt idx="2110">
                  <c:v>108</c:v>
                </c:pt>
                <c:pt idx="2111">
                  <c:v>72</c:v>
                </c:pt>
                <c:pt idx="2112">
                  <c:v>100</c:v>
                </c:pt>
                <c:pt idx="2113">
                  <c:v>96</c:v>
                </c:pt>
                <c:pt idx="2114">
                  <c:v>84</c:v>
                </c:pt>
                <c:pt idx="2115">
                  <c:v>116</c:v>
                </c:pt>
                <c:pt idx="2116">
                  <c:v>104</c:v>
                </c:pt>
                <c:pt idx="2117">
                  <c:v>112</c:v>
                </c:pt>
                <c:pt idx="2118">
                  <c:v>96</c:v>
                </c:pt>
                <c:pt idx="2119">
                  <c:v>64</c:v>
                </c:pt>
                <c:pt idx="2120">
                  <c:v>116</c:v>
                </c:pt>
                <c:pt idx="2121">
                  <c:v>100</c:v>
                </c:pt>
                <c:pt idx="2122">
                  <c:v>72</c:v>
                </c:pt>
                <c:pt idx="2123">
                  <c:v>108</c:v>
                </c:pt>
                <c:pt idx="2124">
                  <c:v>80</c:v>
                </c:pt>
                <c:pt idx="2125">
                  <c:v>60</c:v>
                </c:pt>
                <c:pt idx="2126">
                  <c:v>92</c:v>
                </c:pt>
                <c:pt idx="2127">
                  <c:v>76</c:v>
                </c:pt>
                <c:pt idx="2128">
                  <c:v>56</c:v>
                </c:pt>
                <c:pt idx="2129">
                  <c:v>100</c:v>
                </c:pt>
                <c:pt idx="2130">
                  <c:v>104</c:v>
                </c:pt>
                <c:pt idx="2131">
                  <c:v>100</c:v>
                </c:pt>
                <c:pt idx="2132">
                  <c:v>100</c:v>
                </c:pt>
                <c:pt idx="2133">
                  <c:v>88</c:v>
                </c:pt>
                <c:pt idx="2134">
                  <c:v>68</c:v>
                </c:pt>
                <c:pt idx="2135">
                  <c:v>76</c:v>
                </c:pt>
                <c:pt idx="2136">
                  <c:v>100</c:v>
                </c:pt>
                <c:pt idx="2137">
                  <c:v>88</c:v>
                </c:pt>
                <c:pt idx="2138">
                  <c:v>108</c:v>
                </c:pt>
                <c:pt idx="2139">
                  <c:v>96</c:v>
                </c:pt>
                <c:pt idx="2140">
                  <c:v>96</c:v>
                </c:pt>
                <c:pt idx="2141">
                  <c:v>80</c:v>
                </c:pt>
                <c:pt idx="2142">
                  <c:v>76</c:v>
                </c:pt>
                <c:pt idx="2143">
                  <c:v>92</c:v>
                </c:pt>
                <c:pt idx="2144">
                  <c:v>60</c:v>
                </c:pt>
                <c:pt idx="2145">
                  <c:v>76</c:v>
                </c:pt>
                <c:pt idx="2146">
                  <c:v>112</c:v>
                </c:pt>
                <c:pt idx="2147">
                  <c:v>104</c:v>
                </c:pt>
                <c:pt idx="2148">
                  <c:v>68</c:v>
                </c:pt>
                <c:pt idx="2149">
                  <c:v>92</c:v>
                </c:pt>
                <c:pt idx="2150">
                  <c:v>68</c:v>
                </c:pt>
                <c:pt idx="2151">
                  <c:v>72</c:v>
                </c:pt>
                <c:pt idx="2152">
                  <c:v>80</c:v>
                </c:pt>
                <c:pt idx="2153">
                  <c:v>128</c:v>
                </c:pt>
                <c:pt idx="2154">
                  <c:v>80</c:v>
                </c:pt>
                <c:pt idx="2155">
                  <c:v>56</c:v>
                </c:pt>
                <c:pt idx="2156">
                  <c:v>84</c:v>
                </c:pt>
                <c:pt idx="2157">
                  <c:v>108</c:v>
                </c:pt>
                <c:pt idx="2158">
                  <c:v>72</c:v>
                </c:pt>
                <c:pt idx="2159">
                  <c:v>100</c:v>
                </c:pt>
                <c:pt idx="2160">
                  <c:v>116</c:v>
                </c:pt>
                <c:pt idx="2161">
                  <c:v>80</c:v>
                </c:pt>
                <c:pt idx="2162">
                  <c:v>72</c:v>
                </c:pt>
                <c:pt idx="2163">
                  <c:v>108</c:v>
                </c:pt>
                <c:pt idx="2164">
                  <c:v>92</c:v>
                </c:pt>
                <c:pt idx="2165">
                  <c:v>92</c:v>
                </c:pt>
                <c:pt idx="2166">
                  <c:v>108</c:v>
                </c:pt>
                <c:pt idx="2167">
                  <c:v>116</c:v>
                </c:pt>
                <c:pt idx="2168">
                  <c:v>84</c:v>
                </c:pt>
                <c:pt idx="2169">
                  <c:v>56</c:v>
                </c:pt>
                <c:pt idx="2170">
                  <c:v>80</c:v>
                </c:pt>
                <c:pt idx="2171">
                  <c:v>92</c:v>
                </c:pt>
                <c:pt idx="2172">
                  <c:v>96</c:v>
                </c:pt>
                <c:pt idx="2173">
                  <c:v>144</c:v>
                </c:pt>
                <c:pt idx="2174">
                  <c:v>76</c:v>
                </c:pt>
                <c:pt idx="2175">
                  <c:v>88</c:v>
                </c:pt>
                <c:pt idx="2176">
                  <c:v>112</c:v>
                </c:pt>
                <c:pt idx="2177">
                  <c:v>80</c:v>
                </c:pt>
                <c:pt idx="2178">
                  <c:v>88</c:v>
                </c:pt>
                <c:pt idx="2179">
                  <c:v>92</c:v>
                </c:pt>
                <c:pt idx="2180">
                  <c:v>92</c:v>
                </c:pt>
                <c:pt idx="2181">
                  <c:v>108</c:v>
                </c:pt>
                <c:pt idx="2182">
                  <c:v>92</c:v>
                </c:pt>
                <c:pt idx="2183">
                  <c:v>96</c:v>
                </c:pt>
                <c:pt idx="2184">
                  <c:v>104</c:v>
                </c:pt>
                <c:pt idx="2185">
                  <c:v>76</c:v>
                </c:pt>
                <c:pt idx="2186">
                  <c:v>72</c:v>
                </c:pt>
                <c:pt idx="2187">
                  <c:v>76</c:v>
                </c:pt>
                <c:pt idx="2188">
                  <c:v>100</c:v>
                </c:pt>
                <c:pt idx="2189">
                  <c:v>92</c:v>
                </c:pt>
                <c:pt idx="2190">
                  <c:v>88</c:v>
                </c:pt>
                <c:pt idx="2191">
                  <c:v>76</c:v>
                </c:pt>
                <c:pt idx="2192">
                  <c:v>112</c:v>
                </c:pt>
                <c:pt idx="2193">
                  <c:v>100</c:v>
                </c:pt>
                <c:pt idx="2194">
                  <c:v>80</c:v>
                </c:pt>
                <c:pt idx="2195">
                  <c:v>88</c:v>
                </c:pt>
                <c:pt idx="2196">
                  <c:v>100</c:v>
                </c:pt>
                <c:pt idx="2197">
                  <c:v>104</c:v>
                </c:pt>
                <c:pt idx="2198">
                  <c:v>108</c:v>
                </c:pt>
                <c:pt idx="2199">
                  <c:v>132</c:v>
                </c:pt>
                <c:pt idx="2200">
                  <c:v>112</c:v>
                </c:pt>
                <c:pt idx="2201">
                  <c:v>116</c:v>
                </c:pt>
                <c:pt idx="2202">
                  <c:v>116</c:v>
                </c:pt>
                <c:pt idx="2203">
                  <c:v>100</c:v>
                </c:pt>
                <c:pt idx="2204">
                  <c:v>116</c:v>
                </c:pt>
                <c:pt idx="2205">
                  <c:v>64</c:v>
                </c:pt>
                <c:pt idx="2206">
                  <c:v>104</c:v>
                </c:pt>
                <c:pt idx="2207">
                  <c:v>76</c:v>
                </c:pt>
                <c:pt idx="2208">
                  <c:v>120</c:v>
                </c:pt>
                <c:pt idx="2209">
                  <c:v>96</c:v>
                </c:pt>
                <c:pt idx="2210">
                  <c:v>104</c:v>
                </c:pt>
                <c:pt idx="2211">
                  <c:v>108</c:v>
                </c:pt>
                <c:pt idx="2212">
                  <c:v>76</c:v>
                </c:pt>
                <c:pt idx="2213">
                  <c:v>92</c:v>
                </c:pt>
                <c:pt idx="2214">
                  <c:v>88</c:v>
                </c:pt>
                <c:pt idx="2215">
                  <c:v>88</c:v>
                </c:pt>
                <c:pt idx="2216">
                  <c:v>116</c:v>
                </c:pt>
                <c:pt idx="2217">
                  <c:v>64</c:v>
                </c:pt>
                <c:pt idx="2218">
                  <c:v>76</c:v>
                </c:pt>
                <c:pt idx="2219">
                  <c:v>120</c:v>
                </c:pt>
                <c:pt idx="2220">
                  <c:v>84</c:v>
                </c:pt>
                <c:pt idx="2221">
                  <c:v>64</c:v>
                </c:pt>
                <c:pt idx="2222">
                  <c:v>108</c:v>
                </c:pt>
                <c:pt idx="2223">
                  <c:v>132</c:v>
                </c:pt>
                <c:pt idx="2224">
                  <c:v>92</c:v>
                </c:pt>
                <c:pt idx="2225">
                  <c:v>96</c:v>
                </c:pt>
                <c:pt idx="2226">
                  <c:v>116</c:v>
                </c:pt>
                <c:pt idx="2227">
                  <c:v>116</c:v>
                </c:pt>
                <c:pt idx="2228">
                  <c:v>128</c:v>
                </c:pt>
                <c:pt idx="2229">
                  <c:v>80</c:v>
                </c:pt>
                <c:pt idx="2230">
                  <c:v>76</c:v>
                </c:pt>
                <c:pt idx="2231">
                  <c:v>84</c:v>
                </c:pt>
                <c:pt idx="2232">
                  <c:v>92</c:v>
                </c:pt>
                <c:pt idx="2233">
                  <c:v>68</c:v>
                </c:pt>
                <c:pt idx="2234">
                  <c:v>108</c:v>
                </c:pt>
                <c:pt idx="2235">
                  <c:v>92</c:v>
                </c:pt>
                <c:pt idx="2236">
                  <c:v>72</c:v>
                </c:pt>
                <c:pt idx="2237">
                  <c:v>60</c:v>
                </c:pt>
                <c:pt idx="2238">
                  <c:v>84</c:v>
                </c:pt>
                <c:pt idx="2239">
                  <c:v>92</c:v>
                </c:pt>
                <c:pt idx="2240">
                  <c:v>72</c:v>
                </c:pt>
                <c:pt idx="2241">
                  <c:v>68</c:v>
                </c:pt>
                <c:pt idx="2242">
                  <c:v>104</c:v>
                </c:pt>
                <c:pt idx="2243">
                  <c:v>68</c:v>
                </c:pt>
                <c:pt idx="2244">
                  <c:v>96</c:v>
                </c:pt>
                <c:pt idx="2245">
                  <c:v>148</c:v>
                </c:pt>
                <c:pt idx="2246">
                  <c:v>80</c:v>
                </c:pt>
                <c:pt idx="2247">
                  <c:v>120</c:v>
                </c:pt>
                <c:pt idx="2248">
                  <c:v>52</c:v>
                </c:pt>
                <c:pt idx="2249">
                  <c:v>76</c:v>
                </c:pt>
                <c:pt idx="2250">
                  <c:v>84</c:v>
                </c:pt>
                <c:pt idx="2251">
                  <c:v>44</c:v>
                </c:pt>
                <c:pt idx="2252">
                  <c:v>80</c:v>
                </c:pt>
                <c:pt idx="2253">
                  <c:v>48</c:v>
                </c:pt>
                <c:pt idx="2254">
                  <c:v>84</c:v>
                </c:pt>
                <c:pt idx="2255">
                  <c:v>84</c:v>
                </c:pt>
                <c:pt idx="2256">
                  <c:v>80</c:v>
                </c:pt>
                <c:pt idx="2257">
                  <c:v>76</c:v>
                </c:pt>
                <c:pt idx="2258">
                  <c:v>108</c:v>
                </c:pt>
                <c:pt idx="2259">
                  <c:v>60</c:v>
                </c:pt>
                <c:pt idx="2260">
                  <c:v>60</c:v>
                </c:pt>
                <c:pt idx="2261">
                  <c:v>68</c:v>
                </c:pt>
                <c:pt idx="2262">
                  <c:v>72</c:v>
                </c:pt>
                <c:pt idx="2263">
                  <c:v>76</c:v>
                </c:pt>
                <c:pt idx="2264">
                  <c:v>60</c:v>
                </c:pt>
                <c:pt idx="2265">
                  <c:v>68</c:v>
                </c:pt>
                <c:pt idx="2266">
                  <c:v>36</c:v>
                </c:pt>
                <c:pt idx="2267">
                  <c:v>92</c:v>
                </c:pt>
                <c:pt idx="2268">
                  <c:v>84</c:v>
                </c:pt>
                <c:pt idx="2269">
                  <c:v>48</c:v>
                </c:pt>
                <c:pt idx="2270">
                  <c:v>64</c:v>
                </c:pt>
                <c:pt idx="2271">
                  <c:v>84</c:v>
                </c:pt>
                <c:pt idx="2272">
                  <c:v>88</c:v>
                </c:pt>
                <c:pt idx="2273">
                  <c:v>72</c:v>
                </c:pt>
                <c:pt idx="2274">
                  <c:v>92</c:v>
                </c:pt>
                <c:pt idx="2275">
                  <c:v>64</c:v>
                </c:pt>
                <c:pt idx="2276">
                  <c:v>68</c:v>
                </c:pt>
                <c:pt idx="2277">
                  <c:v>72</c:v>
                </c:pt>
                <c:pt idx="2278">
                  <c:v>84</c:v>
                </c:pt>
                <c:pt idx="2279">
                  <c:v>68</c:v>
                </c:pt>
                <c:pt idx="2280">
                  <c:v>116</c:v>
                </c:pt>
                <c:pt idx="2281">
                  <c:v>100</c:v>
                </c:pt>
                <c:pt idx="2282">
                  <c:v>104</c:v>
                </c:pt>
                <c:pt idx="2283">
                  <c:v>88</c:v>
                </c:pt>
                <c:pt idx="2284">
                  <c:v>88</c:v>
                </c:pt>
                <c:pt idx="2285">
                  <c:v>96</c:v>
                </c:pt>
                <c:pt idx="2286">
                  <c:v>96</c:v>
                </c:pt>
                <c:pt idx="2287">
                  <c:v>64</c:v>
                </c:pt>
                <c:pt idx="2288">
                  <c:v>80</c:v>
                </c:pt>
                <c:pt idx="2289">
                  <c:v>80</c:v>
                </c:pt>
                <c:pt idx="2290">
                  <c:v>92</c:v>
                </c:pt>
                <c:pt idx="2291">
                  <c:v>88</c:v>
                </c:pt>
                <c:pt idx="2292">
                  <c:v>68</c:v>
                </c:pt>
                <c:pt idx="2293">
                  <c:v>88</c:v>
                </c:pt>
                <c:pt idx="2294">
                  <c:v>100</c:v>
                </c:pt>
                <c:pt idx="2295">
                  <c:v>80</c:v>
                </c:pt>
                <c:pt idx="2296">
                  <c:v>84</c:v>
                </c:pt>
                <c:pt idx="2297">
                  <c:v>100</c:v>
                </c:pt>
                <c:pt idx="2298">
                  <c:v>60</c:v>
                </c:pt>
                <c:pt idx="2299">
                  <c:v>76</c:v>
                </c:pt>
                <c:pt idx="2300">
                  <c:v>104</c:v>
                </c:pt>
                <c:pt idx="2301">
                  <c:v>88</c:v>
                </c:pt>
                <c:pt idx="2302">
                  <c:v>96</c:v>
                </c:pt>
                <c:pt idx="2303">
                  <c:v>80</c:v>
                </c:pt>
                <c:pt idx="2304">
                  <c:v>108</c:v>
                </c:pt>
                <c:pt idx="2305">
                  <c:v>60</c:v>
                </c:pt>
                <c:pt idx="2306">
                  <c:v>88</c:v>
                </c:pt>
                <c:pt idx="2307">
                  <c:v>92</c:v>
                </c:pt>
                <c:pt idx="2308">
                  <c:v>68</c:v>
                </c:pt>
                <c:pt idx="2309">
                  <c:v>116</c:v>
                </c:pt>
                <c:pt idx="2310">
                  <c:v>104</c:v>
                </c:pt>
                <c:pt idx="2311">
                  <c:v>84</c:v>
                </c:pt>
                <c:pt idx="2312">
                  <c:v>80</c:v>
                </c:pt>
                <c:pt idx="2313">
                  <c:v>140</c:v>
                </c:pt>
                <c:pt idx="2314">
                  <c:v>76</c:v>
                </c:pt>
                <c:pt idx="2315">
                  <c:v>84</c:v>
                </c:pt>
                <c:pt idx="2316">
                  <c:v>84</c:v>
                </c:pt>
                <c:pt idx="2317">
                  <c:v>104</c:v>
                </c:pt>
                <c:pt idx="2318">
                  <c:v>100</c:v>
                </c:pt>
                <c:pt idx="2319">
                  <c:v>92</c:v>
                </c:pt>
                <c:pt idx="2320">
                  <c:v>108</c:v>
                </c:pt>
                <c:pt idx="2321">
                  <c:v>104</c:v>
                </c:pt>
                <c:pt idx="2322">
                  <c:v>108</c:v>
                </c:pt>
                <c:pt idx="2323">
                  <c:v>72</c:v>
                </c:pt>
                <c:pt idx="2324">
                  <c:v>104</c:v>
                </c:pt>
                <c:pt idx="2325">
                  <c:v>88</c:v>
                </c:pt>
                <c:pt idx="2326">
                  <c:v>88</c:v>
                </c:pt>
                <c:pt idx="2327">
                  <c:v>76</c:v>
                </c:pt>
                <c:pt idx="2328">
                  <c:v>60</c:v>
                </c:pt>
                <c:pt idx="2329">
                  <c:v>88</c:v>
                </c:pt>
                <c:pt idx="2330">
                  <c:v>100</c:v>
                </c:pt>
                <c:pt idx="2331">
                  <c:v>120</c:v>
                </c:pt>
                <c:pt idx="2332">
                  <c:v>132</c:v>
                </c:pt>
                <c:pt idx="2333">
                  <c:v>72</c:v>
                </c:pt>
                <c:pt idx="2334">
                  <c:v>88</c:v>
                </c:pt>
                <c:pt idx="2335">
                  <c:v>88</c:v>
                </c:pt>
                <c:pt idx="2336">
                  <c:v>96</c:v>
                </c:pt>
                <c:pt idx="2337">
                  <c:v>128</c:v>
                </c:pt>
                <c:pt idx="2338">
                  <c:v>96</c:v>
                </c:pt>
                <c:pt idx="2339">
                  <c:v>84</c:v>
                </c:pt>
                <c:pt idx="2340">
                  <c:v>72</c:v>
                </c:pt>
                <c:pt idx="2341">
                  <c:v>92</c:v>
                </c:pt>
                <c:pt idx="2342">
                  <c:v>104</c:v>
                </c:pt>
                <c:pt idx="2343">
                  <c:v>84</c:v>
                </c:pt>
                <c:pt idx="2344">
                  <c:v>116</c:v>
                </c:pt>
                <c:pt idx="2345">
                  <c:v>72</c:v>
                </c:pt>
                <c:pt idx="2346">
                  <c:v>96</c:v>
                </c:pt>
                <c:pt idx="2347">
                  <c:v>84</c:v>
                </c:pt>
                <c:pt idx="2348">
                  <c:v>96</c:v>
                </c:pt>
                <c:pt idx="2349">
                  <c:v>84</c:v>
                </c:pt>
                <c:pt idx="2350">
                  <c:v>104</c:v>
                </c:pt>
                <c:pt idx="2351">
                  <c:v>104</c:v>
                </c:pt>
                <c:pt idx="2352">
                  <c:v>100</c:v>
                </c:pt>
                <c:pt idx="2353">
                  <c:v>92</c:v>
                </c:pt>
                <c:pt idx="2354">
                  <c:v>56</c:v>
                </c:pt>
                <c:pt idx="2355">
                  <c:v>84</c:v>
                </c:pt>
                <c:pt idx="2356">
                  <c:v>96</c:v>
                </c:pt>
                <c:pt idx="2357">
                  <c:v>116</c:v>
                </c:pt>
                <c:pt idx="2358">
                  <c:v>100</c:v>
                </c:pt>
                <c:pt idx="2359">
                  <c:v>84</c:v>
                </c:pt>
                <c:pt idx="2360">
                  <c:v>152</c:v>
                </c:pt>
                <c:pt idx="2361">
                  <c:v>80</c:v>
                </c:pt>
                <c:pt idx="2362">
                  <c:v>72</c:v>
                </c:pt>
                <c:pt idx="2363">
                  <c:v>76</c:v>
                </c:pt>
                <c:pt idx="2364">
                  <c:v>92</c:v>
                </c:pt>
                <c:pt idx="2365">
                  <c:v>72</c:v>
                </c:pt>
                <c:pt idx="2366">
                  <c:v>40</c:v>
                </c:pt>
                <c:pt idx="2367">
                  <c:v>68</c:v>
                </c:pt>
                <c:pt idx="2368">
                  <c:v>56</c:v>
                </c:pt>
                <c:pt idx="2369">
                  <c:v>72</c:v>
                </c:pt>
                <c:pt idx="2370">
                  <c:v>100</c:v>
                </c:pt>
                <c:pt idx="2371">
                  <c:v>44</c:v>
                </c:pt>
                <c:pt idx="2372">
                  <c:v>76</c:v>
                </c:pt>
                <c:pt idx="2373">
                  <c:v>68</c:v>
                </c:pt>
                <c:pt idx="2374">
                  <c:v>60</c:v>
                </c:pt>
                <c:pt idx="2375">
                  <c:v>72</c:v>
                </c:pt>
                <c:pt idx="2376">
                  <c:v>84</c:v>
                </c:pt>
                <c:pt idx="2377">
                  <c:v>88</c:v>
                </c:pt>
                <c:pt idx="2378">
                  <c:v>68</c:v>
                </c:pt>
                <c:pt idx="2379">
                  <c:v>68</c:v>
                </c:pt>
                <c:pt idx="2380">
                  <c:v>64</c:v>
                </c:pt>
                <c:pt idx="2381">
                  <c:v>64</c:v>
                </c:pt>
                <c:pt idx="2382">
                  <c:v>60</c:v>
                </c:pt>
                <c:pt idx="2383">
                  <c:v>76</c:v>
                </c:pt>
                <c:pt idx="2384">
                  <c:v>68</c:v>
                </c:pt>
                <c:pt idx="2385">
                  <c:v>68</c:v>
                </c:pt>
                <c:pt idx="2386">
                  <c:v>80</c:v>
                </c:pt>
                <c:pt idx="2387">
                  <c:v>100</c:v>
                </c:pt>
                <c:pt idx="2388">
                  <c:v>88</c:v>
                </c:pt>
                <c:pt idx="2389">
                  <c:v>88</c:v>
                </c:pt>
                <c:pt idx="2390">
                  <c:v>84</c:v>
                </c:pt>
                <c:pt idx="2391">
                  <c:v>84</c:v>
                </c:pt>
                <c:pt idx="2392">
                  <c:v>60</c:v>
                </c:pt>
                <c:pt idx="2393">
                  <c:v>48</c:v>
                </c:pt>
                <c:pt idx="2394">
                  <c:v>60</c:v>
                </c:pt>
                <c:pt idx="2395">
                  <c:v>88</c:v>
                </c:pt>
                <c:pt idx="2396">
                  <c:v>88</c:v>
                </c:pt>
                <c:pt idx="2397">
                  <c:v>84</c:v>
                </c:pt>
                <c:pt idx="2398">
                  <c:v>92</c:v>
                </c:pt>
                <c:pt idx="2399">
                  <c:v>56</c:v>
                </c:pt>
                <c:pt idx="2400">
                  <c:v>56</c:v>
                </c:pt>
                <c:pt idx="2401">
                  <c:v>68</c:v>
                </c:pt>
                <c:pt idx="2402">
                  <c:v>80</c:v>
                </c:pt>
                <c:pt idx="2403">
                  <c:v>84</c:v>
                </c:pt>
                <c:pt idx="2404">
                  <c:v>88</c:v>
                </c:pt>
                <c:pt idx="2405">
                  <c:v>68</c:v>
                </c:pt>
                <c:pt idx="2406">
                  <c:v>64</c:v>
                </c:pt>
                <c:pt idx="2407">
                  <c:v>92</c:v>
                </c:pt>
                <c:pt idx="2408">
                  <c:v>88</c:v>
                </c:pt>
                <c:pt idx="2409">
                  <c:v>64</c:v>
                </c:pt>
                <c:pt idx="2410">
                  <c:v>72</c:v>
                </c:pt>
                <c:pt idx="2411">
                  <c:v>80</c:v>
                </c:pt>
                <c:pt idx="2412">
                  <c:v>32</c:v>
                </c:pt>
                <c:pt idx="2413">
                  <c:v>84</c:v>
                </c:pt>
                <c:pt idx="2414">
                  <c:v>60</c:v>
                </c:pt>
                <c:pt idx="2415">
                  <c:v>88</c:v>
                </c:pt>
                <c:pt idx="2416">
                  <c:v>92</c:v>
                </c:pt>
                <c:pt idx="2417">
                  <c:v>88</c:v>
                </c:pt>
                <c:pt idx="2418">
                  <c:v>64</c:v>
                </c:pt>
                <c:pt idx="2419">
                  <c:v>64</c:v>
                </c:pt>
                <c:pt idx="2420">
                  <c:v>76</c:v>
                </c:pt>
                <c:pt idx="2421">
                  <c:v>56</c:v>
                </c:pt>
                <c:pt idx="2422">
                  <c:v>92</c:v>
                </c:pt>
                <c:pt idx="2423">
                  <c:v>84</c:v>
                </c:pt>
                <c:pt idx="2424">
                  <c:v>76</c:v>
                </c:pt>
                <c:pt idx="2425">
                  <c:v>88</c:v>
                </c:pt>
                <c:pt idx="2426">
                  <c:v>76</c:v>
                </c:pt>
                <c:pt idx="2427">
                  <c:v>72</c:v>
                </c:pt>
                <c:pt idx="2428">
                  <c:v>112</c:v>
                </c:pt>
                <c:pt idx="2429">
                  <c:v>132</c:v>
                </c:pt>
                <c:pt idx="2430">
                  <c:v>124</c:v>
                </c:pt>
                <c:pt idx="2431">
                  <c:v>100</c:v>
                </c:pt>
                <c:pt idx="2432">
                  <c:v>132</c:v>
                </c:pt>
                <c:pt idx="2433">
                  <c:v>116</c:v>
                </c:pt>
                <c:pt idx="2434">
                  <c:v>160</c:v>
                </c:pt>
                <c:pt idx="2435">
                  <c:v>148</c:v>
                </c:pt>
                <c:pt idx="2436">
                  <c:v>160</c:v>
                </c:pt>
                <c:pt idx="2437">
                  <c:v>212</c:v>
                </c:pt>
                <c:pt idx="2438">
                  <c:v>236</c:v>
                </c:pt>
                <c:pt idx="2439">
                  <c:v>308</c:v>
                </c:pt>
                <c:pt idx="2440">
                  <c:v>320</c:v>
                </c:pt>
                <c:pt idx="2441">
                  <c:v>340</c:v>
                </c:pt>
                <c:pt idx="2442">
                  <c:v>304</c:v>
                </c:pt>
                <c:pt idx="2443">
                  <c:v>264</c:v>
                </c:pt>
                <c:pt idx="2444">
                  <c:v>272</c:v>
                </c:pt>
                <c:pt idx="2445">
                  <c:v>264</c:v>
                </c:pt>
                <c:pt idx="2446">
                  <c:v>256</c:v>
                </c:pt>
                <c:pt idx="2447">
                  <c:v>208</c:v>
                </c:pt>
                <c:pt idx="2448">
                  <c:v>212</c:v>
                </c:pt>
                <c:pt idx="2449">
                  <c:v>180</c:v>
                </c:pt>
                <c:pt idx="2450">
                  <c:v>128</c:v>
                </c:pt>
                <c:pt idx="2451">
                  <c:v>168</c:v>
                </c:pt>
                <c:pt idx="2452">
                  <c:v>132</c:v>
                </c:pt>
                <c:pt idx="2453">
                  <c:v>168</c:v>
                </c:pt>
                <c:pt idx="2454">
                  <c:v>148</c:v>
                </c:pt>
                <c:pt idx="2455">
                  <c:v>184</c:v>
                </c:pt>
                <c:pt idx="2456">
                  <c:v>148</c:v>
                </c:pt>
                <c:pt idx="2457">
                  <c:v>132</c:v>
                </c:pt>
                <c:pt idx="2458">
                  <c:v>144</c:v>
                </c:pt>
                <c:pt idx="2459">
                  <c:v>232</c:v>
                </c:pt>
                <c:pt idx="2460">
                  <c:v>192</c:v>
                </c:pt>
                <c:pt idx="2461">
                  <c:v>172</c:v>
                </c:pt>
                <c:pt idx="2462">
                  <c:v>140</c:v>
                </c:pt>
                <c:pt idx="2463">
                  <c:v>160</c:v>
                </c:pt>
                <c:pt idx="2464">
                  <c:v>96</c:v>
                </c:pt>
                <c:pt idx="2465">
                  <c:v>180</c:v>
                </c:pt>
                <c:pt idx="2466">
                  <c:v>204</c:v>
                </c:pt>
                <c:pt idx="2467">
                  <c:v>164</c:v>
                </c:pt>
                <c:pt idx="2468">
                  <c:v>200</c:v>
                </c:pt>
                <c:pt idx="2469">
                  <c:v>240</c:v>
                </c:pt>
                <c:pt idx="2470">
                  <c:v>264</c:v>
                </c:pt>
                <c:pt idx="2471">
                  <c:v>320</c:v>
                </c:pt>
                <c:pt idx="2472">
                  <c:v>336</c:v>
                </c:pt>
                <c:pt idx="2473">
                  <c:v>272</c:v>
                </c:pt>
                <c:pt idx="2474">
                  <c:v>300</c:v>
                </c:pt>
                <c:pt idx="2475">
                  <c:v>280</c:v>
                </c:pt>
                <c:pt idx="2476">
                  <c:v>240</c:v>
                </c:pt>
                <c:pt idx="2477">
                  <c:v>236</c:v>
                </c:pt>
                <c:pt idx="2478">
                  <c:v>228</c:v>
                </c:pt>
                <c:pt idx="2479">
                  <c:v>212</c:v>
                </c:pt>
                <c:pt idx="2480">
                  <c:v>160</c:v>
                </c:pt>
                <c:pt idx="2481">
                  <c:v>192</c:v>
                </c:pt>
                <c:pt idx="2482">
                  <c:v>128</c:v>
                </c:pt>
                <c:pt idx="2483">
                  <c:v>100</c:v>
                </c:pt>
                <c:pt idx="2484">
                  <c:v>128</c:v>
                </c:pt>
                <c:pt idx="2485">
                  <c:v>128</c:v>
                </c:pt>
                <c:pt idx="2486">
                  <c:v>124</c:v>
                </c:pt>
                <c:pt idx="2487">
                  <c:v>104</c:v>
                </c:pt>
                <c:pt idx="2488">
                  <c:v>108</c:v>
                </c:pt>
                <c:pt idx="2489">
                  <c:v>112</c:v>
                </c:pt>
                <c:pt idx="2490">
                  <c:v>148</c:v>
                </c:pt>
                <c:pt idx="2491">
                  <c:v>108</c:v>
                </c:pt>
                <c:pt idx="2492">
                  <c:v>84</c:v>
                </c:pt>
                <c:pt idx="2493">
                  <c:v>92</c:v>
                </c:pt>
                <c:pt idx="2494">
                  <c:v>88</c:v>
                </c:pt>
                <c:pt idx="2495">
                  <c:v>120</c:v>
                </c:pt>
                <c:pt idx="2496">
                  <c:v>96</c:v>
                </c:pt>
                <c:pt idx="2497">
                  <c:v>96</c:v>
                </c:pt>
                <c:pt idx="2498">
                  <c:v>104</c:v>
                </c:pt>
                <c:pt idx="2499">
                  <c:v>84</c:v>
                </c:pt>
                <c:pt idx="2500">
                  <c:v>104</c:v>
                </c:pt>
                <c:pt idx="2501">
                  <c:v>124</c:v>
                </c:pt>
                <c:pt idx="2502">
                  <c:v>100</c:v>
                </c:pt>
                <c:pt idx="2503">
                  <c:v>64</c:v>
                </c:pt>
                <c:pt idx="2504">
                  <c:v>92</c:v>
                </c:pt>
                <c:pt idx="2505">
                  <c:v>112</c:v>
                </c:pt>
                <c:pt idx="2506">
                  <c:v>76</c:v>
                </c:pt>
                <c:pt idx="2507">
                  <c:v>68</c:v>
                </c:pt>
                <c:pt idx="2508">
                  <c:v>88</c:v>
                </c:pt>
                <c:pt idx="2509">
                  <c:v>76</c:v>
                </c:pt>
                <c:pt idx="2510">
                  <c:v>68</c:v>
                </c:pt>
                <c:pt idx="2511">
                  <c:v>36</c:v>
                </c:pt>
                <c:pt idx="2512">
                  <c:v>84</c:v>
                </c:pt>
                <c:pt idx="2513">
                  <c:v>88</c:v>
                </c:pt>
                <c:pt idx="2514">
                  <c:v>92</c:v>
                </c:pt>
                <c:pt idx="2515">
                  <c:v>52</c:v>
                </c:pt>
                <c:pt idx="2516">
                  <c:v>92</c:v>
                </c:pt>
                <c:pt idx="2517">
                  <c:v>100</c:v>
                </c:pt>
                <c:pt idx="2518">
                  <c:v>96</c:v>
                </c:pt>
                <c:pt idx="2519">
                  <c:v>100</c:v>
                </c:pt>
                <c:pt idx="2520">
                  <c:v>104</c:v>
                </c:pt>
                <c:pt idx="2521">
                  <c:v>88</c:v>
                </c:pt>
                <c:pt idx="2522">
                  <c:v>132</c:v>
                </c:pt>
                <c:pt idx="2523">
                  <c:v>128</c:v>
                </c:pt>
                <c:pt idx="2524">
                  <c:v>152</c:v>
                </c:pt>
                <c:pt idx="2525">
                  <c:v>112</c:v>
                </c:pt>
                <c:pt idx="2526">
                  <c:v>140</c:v>
                </c:pt>
                <c:pt idx="2527">
                  <c:v>128</c:v>
                </c:pt>
                <c:pt idx="2528">
                  <c:v>132</c:v>
                </c:pt>
                <c:pt idx="2529">
                  <c:v>116</c:v>
                </c:pt>
                <c:pt idx="2530">
                  <c:v>124</c:v>
                </c:pt>
                <c:pt idx="2531">
                  <c:v>108</c:v>
                </c:pt>
                <c:pt idx="2532">
                  <c:v>104</c:v>
                </c:pt>
                <c:pt idx="2533">
                  <c:v>116</c:v>
                </c:pt>
                <c:pt idx="2534">
                  <c:v>112</c:v>
                </c:pt>
                <c:pt idx="2535">
                  <c:v>80</c:v>
                </c:pt>
                <c:pt idx="2536">
                  <c:v>144</c:v>
                </c:pt>
                <c:pt idx="2537">
                  <c:v>156</c:v>
                </c:pt>
                <c:pt idx="2538">
                  <c:v>132</c:v>
                </c:pt>
                <c:pt idx="2539">
                  <c:v>124</c:v>
                </c:pt>
                <c:pt idx="2540">
                  <c:v>124</c:v>
                </c:pt>
                <c:pt idx="2541">
                  <c:v>128</c:v>
                </c:pt>
                <c:pt idx="2542">
                  <c:v>104</c:v>
                </c:pt>
                <c:pt idx="2543">
                  <c:v>48</c:v>
                </c:pt>
                <c:pt idx="2544">
                  <c:v>104</c:v>
                </c:pt>
                <c:pt idx="2545">
                  <c:v>88</c:v>
                </c:pt>
                <c:pt idx="2546">
                  <c:v>76</c:v>
                </c:pt>
                <c:pt idx="2547">
                  <c:v>108</c:v>
                </c:pt>
                <c:pt idx="2548">
                  <c:v>112</c:v>
                </c:pt>
                <c:pt idx="2549">
                  <c:v>76</c:v>
                </c:pt>
                <c:pt idx="2550">
                  <c:v>76</c:v>
                </c:pt>
                <c:pt idx="2551">
                  <c:v>60</c:v>
                </c:pt>
                <c:pt idx="2552">
                  <c:v>76</c:v>
                </c:pt>
                <c:pt idx="2553">
                  <c:v>52</c:v>
                </c:pt>
                <c:pt idx="2554">
                  <c:v>40</c:v>
                </c:pt>
                <c:pt idx="2555">
                  <c:v>76</c:v>
                </c:pt>
                <c:pt idx="2556">
                  <c:v>80</c:v>
                </c:pt>
                <c:pt idx="2557">
                  <c:v>76</c:v>
                </c:pt>
                <c:pt idx="2558">
                  <c:v>48</c:v>
                </c:pt>
                <c:pt idx="2559">
                  <c:v>88</c:v>
                </c:pt>
                <c:pt idx="2560">
                  <c:v>108</c:v>
                </c:pt>
                <c:pt idx="2561">
                  <c:v>76</c:v>
                </c:pt>
                <c:pt idx="2562">
                  <c:v>80</c:v>
                </c:pt>
                <c:pt idx="2563">
                  <c:v>56</c:v>
                </c:pt>
                <c:pt idx="2564">
                  <c:v>52</c:v>
                </c:pt>
                <c:pt idx="2565">
                  <c:v>68</c:v>
                </c:pt>
                <c:pt idx="2566">
                  <c:v>76</c:v>
                </c:pt>
                <c:pt idx="2567">
                  <c:v>60</c:v>
                </c:pt>
                <c:pt idx="2568">
                  <c:v>108</c:v>
                </c:pt>
                <c:pt idx="2569">
                  <c:v>116</c:v>
                </c:pt>
                <c:pt idx="2570">
                  <c:v>100</c:v>
                </c:pt>
                <c:pt idx="2571">
                  <c:v>96</c:v>
                </c:pt>
                <c:pt idx="2572">
                  <c:v>116</c:v>
                </c:pt>
                <c:pt idx="2573">
                  <c:v>112</c:v>
                </c:pt>
                <c:pt idx="2574">
                  <c:v>132</c:v>
                </c:pt>
                <c:pt idx="2575">
                  <c:v>72</c:v>
                </c:pt>
                <c:pt idx="2576">
                  <c:v>120</c:v>
                </c:pt>
                <c:pt idx="2577">
                  <c:v>128</c:v>
                </c:pt>
                <c:pt idx="2578">
                  <c:v>80</c:v>
                </c:pt>
                <c:pt idx="2579">
                  <c:v>112</c:v>
                </c:pt>
                <c:pt idx="2580">
                  <c:v>104</c:v>
                </c:pt>
                <c:pt idx="2581">
                  <c:v>112</c:v>
                </c:pt>
                <c:pt idx="2582">
                  <c:v>144</c:v>
                </c:pt>
                <c:pt idx="2583">
                  <c:v>164</c:v>
                </c:pt>
                <c:pt idx="2584">
                  <c:v>144</c:v>
                </c:pt>
                <c:pt idx="2585">
                  <c:v>156</c:v>
                </c:pt>
                <c:pt idx="2586">
                  <c:v>120</c:v>
                </c:pt>
                <c:pt idx="2587">
                  <c:v>100</c:v>
                </c:pt>
                <c:pt idx="2588">
                  <c:v>108</c:v>
                </c:pt>
                <c:pt idx="2589">
                  <c:v>140</c:v>
                </c:pt>
                <c:pt idx="2590">
                  <c:v>144</c:v>
                </c:pt>
                <c:pt idx="2591">
                  <c:v>104</c:v>
                </c:pt>
                <c:pt idx="2592">
                  <c:v>88</c:v>
                </c:pt>
                <c:pt idx="2593">
                  <c:v>84</c:v>
                </c:pt>
                <c:pt idx="2594">
                  <c:v>124</c:v>
                </c:pt>
                <c:pt idx="2595">
                  <c:v>92</c:v>
                </c:pt>
                <c:pt idx="2596">
                  <c:v>112</c:v>
                </c:pt>
                <c:pt idx="2597">
                  <c:v>88</c:v>
                </c:pt>
                <c:pt idx="2598">
                  <c:v>140</c:v>
                </c:pt>
                <c:pt idx="2599">
                  <c:v>88</c:v>
                </c:pt>
                <c:pt idx="2600">
                  <c:v>84</c:v>
                </c:pt>
                <c:pt idx="2601">
                  <c:v>88</c:v>
                </c:pt>
                <c:pt idx="2602">
                  <c:v>96</c:v>
                </c:pt>
                <c:pt idx="2603">
                  <c:v>104</c:v>
                </c:pt>
                <c:pt idx="2604">
                  <c:v>56</c:v>
                </c:pt>
                <c:pt idx="2605">
                  <c:v>96</c:v>
                </c:pt>
                <c:pt idx="2606">
                  <c:v>108</c:v>
                </c:pt>
                <c:pt idx="2607">
                  <c:v>96</c:v>
                </c:pt>
                <c:pt idx="2608">
                  <c:v>112</c:v>
                </c:pt>
                <c:pt idx="2609">
                  <c:v>80</c:v>
                </c:pt>
                <c:pt idx="2610">
                  <c:v>80</c:v>
                </c:pt>
                <c:pt idx="2611">
                  <c:v>60</c:v>
                </c:pt>
                <c:pt idx="2612">
                  <c:v>68</c:v>
                </c:pt>
                <c:pt idx="2613">
                  <c:v>60</c:v>
                </c:pt>
                <c:pt idx="2614">
                  <c:v>84</c:v>
                </c:pt>
                <c:pt idx="2615">
                  <c:v>64</c:v>
                </c:pt>
                <c:pt idx="2616">
                  <c:v>84</c:v>
                </c:pt>
                <c:pt idx="2617">
                  <c:v>72</c:v>
                </c:pt>
                <c:pt idx="2618">
                  <c:v>60</c:v>
                </c:pt>
                <c:pt idx="2619">
                  <c:v>60</c:v>
                </c:pt>
                <c:pt idx="2620">
                  <c:v>52</c:v>
                </c:pt>
                <c:pt idx="2621">
                  <c:v>96</c:v>
                </c:pt>
                <c:pt idx="2622">
                  <c:v>56</c:v>
                </c:pt>
                <c:pt idx="2623">
                  <c:v>60</c:v>
                </c:pt>
                <c:pt idx="2624">
                  <c:v>76</c:v>
                </c:pt>
                <c:pt idx="2625">
                  <c:v>88</c:v>
                </c:pt>
                <c:pt idx="2626">
                  <c:v>76</c:v>
                </c:pt>
                <c:pt idx="2627">
                  <c:v>84</c:v>
                </c:pt>
                <c:pt idx="2628">
                  <c:v>68</c:v>
                </c:pt>
                <c:pt idx="2629">
                  <c:v>60</c:v>
                </c:pt>
                <c:pt idx="2630">
                  <c:v>84</c:v>
                </c:pt>
                <c:pt idx="2631">
                  <c:v>32</c:v>
                </c:pt>
                <c:pt idx="2632">
                  <c:v>80</c:v>
                </c:pt>
                <c:pt idx="2633">
                  <c:v>76</c:v>
                </c:pt>
                <c:pt idx="2634">
                  <c:v>80</c:v>
                </c:pt>
                <c:pt idx="2635">
                  <c:v>92</c:v>
                </c:pt>
                <c:pt idx="2636">
                  <c:v>128</c:v>
                </c:pt>
                <c:pt idx="2637">
                  <c:v>88</c:v>
                </c:pt>
                <c:pt idx="2638">
                  <c:v>116</c:v>
                </c:pt>
                <c:pt idx="2639">
                  <c:v>68</c:v>
                </c:pt>
                <c:pt idx="2640">
                  <c:v>72</c:v>
                </c:pt>
                <c:pt idx="2641">
                  <c:v>88</c:v>
                </c:pt>
                <c:pt idx="2642">
                  <c:v>80</c:v>
                </c:pt>
                <c:pt idx="2643">
                  <c:v>88</c:v>
                </c:pt>
                <c:pt idx="2644">
                  <c:v>104</c:v>
                </c:pt>
                <c:pt idx="2645">
                  <c:v>80</c:v>
                </c:pt>
                <c:pt idx="2646">
                  <c:v>104</c:v>
                </c:pt>
                <c:pt idx="2647">
                  <c:v>104</c:v>
                </c:pt>
                <c:pt idx="2648">
                  <c:v>168</c:v>
                </c:pt>
                <c:pt idx="2649">
                  <c:v>100</c:v>
                </c:pt>
                <c:pt idx="2650">
                  <c:v>136</c:v>
                </c:pt>
                <c:pt idx="2651">
                  <c:v>80</c:v>
                </c:pt>
                <c:pt idx="2652">
                  <c:v>132</c:v>
                </c:pt>
                <c:pt idx="2653">
                  <c:v>96</c:v>
                </c:pt>
                <c:pt idx="2654">
                  <c:v>92</c:v>
                </c:pt>
                <c:pt idx="2655">
                  <c:v>136</c:v>
                </c:pt>
                <c:pt idx="2656">
                  <c:v>124</c:v>
                </c:pt>
                <c:pt idx="2657">
                  <c:v>92</c:v>
                </c:pt>
                <c:pt idx="2658">
                  <c:v>52</c:v>
                </c:pt>
                <c:pt idx="2659">
                  <c:v>96</c:v>
                </c:pt>
                <c:pt idx="2660">
                  <c:v>104</c:v>
                </c:pt>
                <c:pt idx="2661">
                  <c:v>80</c:v>
                </c:pt>
                <c:pt idx="2662">
                  <c:v>72</c:v>
                </c:pt>
                <c:pt idx="2663">
                  <c:v>68</c:v>
                </c:pt>
                <c:pt idx="2664">
                  <c:v>92</c:v>
                </c:pt>
                <c:pt idx="2665">
                  <c:v>108</c:v>
                </c:pt>
                <c:pt idx="2666">
                  <c:v>80</c:v>
                </c:pt>
                <c:pt idx="2667">
                  <c:v>88</c:v>
                </c:pt>
                <c:pt idx="2668">
                  <c:v>100</c:v>
                </c:pt>
                <c:pt idx="2669">
                  <c:v>104</c:v>
                </c:pt>
                <c:pt idx="2670">
                  <c:v>104</c:v>
                </c:pt>
                <c:pt idx="2671">
                  <c:v>88</c:v>
                </c:pt>
                <c:pt idx="2672">
                  <c:v>100</c:v>
                </c:pt>
                <c:pt idx="2673">
                  <c:v>104</c:v>
                </c:pt>
                <c:pt idx="2674">
                  <c:v>120</c:v>
                </c:pt>
                <c:pt idx="2675">
                  <c:v>156</c:v>
                </c:pt>
                <c:pt idx="2676">
                  <c:v>112</c:v>
                </c:pt>
                <c:pt idx="2677">
                  <c:v>108</c:v>
                </c:pt>
                <c:pt idx="2678">
                  <c:v>92</c:v>
                </c:pt>
                <c:pt idx="2679">
                  <c:v>68</c:v>
                </c:pt>
                <c:pt idx="2680">
                  <c:v>84</c:v>
                </c:pt>
                <c:pt idx="2681">
                  <c:v>72</c:v>
                </c:pt>
                <c:pt idx="2682">
                  <c:v>68</c:v>
                </c:pt>
                <c:pt idx="2683">
                  <c:v>56</c:v>
                </c:pt>
                <c:pt idx="2684">
                  <c:v>100</c:v>
                </c:pt>
                <c:pt idx="2685">
                  <c:v>76</c:v>
                </c:pt>
                <c:pt idx="2686">
                  <c:v>64</c:v>
                </c:pt>
                <c:pt idx="2687">
                  <c:v>80</c:v>
                </c:pt>
                <c:pt idx="2688">
                  <c:v>72</c:v>
                </c:pt>
                <c:pt idx="2689">
                  <c:v>60</c:v>
                </c:pt>
                <c:pt idx="2690">
                  <c:v>100</c:v>
                </c:pt>
                <c:pt idx="2691">
                  <c:v>48</c:v>
                </c:pt>
                <c:pt idx="2692">
                  <c:v>28</c:v>
                </c:pt>
                <c:pt idx="2693">
                  <c:v>48</c:v>
                </c:pt>
                <c:pt idx="2694">
                  <c:v>36</c:v>
                </c:pt>
                <c:pt idx="2695">
                  <c:v>68</c:v>
                </c:pt>
                <c:pt idx="2696">
                  <c:v>44</c:v>
                </c:pt>
                <c:pt idx="2697">
                  <c:v>32</c:v>
                </c:pt>
                <c:pt idx="2698">
                  <c:v>28</c:v>
                </c:pt>
                <c:pt idx="2699">
                  <c:v>68</c:v>
                </c:pt>
                <c:pt idx="2700">
                  <c:v>92</c:v>
                </c:pt>
                <c:pt idx="2701">
                  <c:v>40</c:v>
                </c:pt>
                <c:pt idx="2702">
                  <c:v>68</c:v>
                </c:pt>
                <c:pt idx="2703">
                  <c:v>76</c:v>
                </c:pt>
                <c:pt idx="2704">
                  <c:v>64</c:v>
                </c:pt>
                <c:pt idx="2705">
                  <c:v>56</c:v>
                </c:pt>
                <c:pt idx="2706">
                  <c:v>108</c:v>
                </c:pt>
                <c:pt idx="2707">
                  <c:v>64</c:v>
                </c:pt>
                <c:pt idx="2708">
                  <c:v>72</c:v>
                </c:pt>
                <c:pt idx="2709">
                  <c:v>60</c:v>
                </c:pt>
                <c:pt idx="2710">
                  <c:v>88</c:v>
                </c:pt>
                <c:pt idx="2711">
                  <c:v>76</c:v>
                </c:pt>
                <c:pt idx="2712">
                  <c:v>84</c:v>
                </c:pt>
                <c:pt idx="2713">
                  <c:v>108</c:v>
                </c:pt>
                <c:pt idx="2714">
                  <c:v>92</c:v>
                </c:pt>
                <c:pt idx="2715">
                  <c:v>64</c:v>
                </c:pt>
                <c:pt idx="2716">
                  <c:v>92</c:v>
                </c:pt>
                <c:pt idx="2717">
                  <c:v>68</c:v>
                </c:pt>
                <c:pt idx="2718">
                  <c:v>84</c:v>
                </c:pt>
                <c:pt idx="2719">
                  <c:v>72</c:v>
                </c:pt>
                <c:pt idx="2720">
                  <c:v>76</c:v>
                </c:pt>
                <c:pt idx="2721">
                  <c:v>96</c:v>
                </c:pt>
                <c:pt idx="2722">
                  <c:v>72</c:v>
                </c:pt>
                <c:pt idx="2723">
                  <c:v>68</c:v>
                </c:pt>
                <c:pt idx="2724">
                  <c:v>80</c:v>
                </c:pt>
                <c:pt idx="2725">
                  <c:v>72</c:v>
                </c:pt>
                <c:pt idx="2726">
                  <c:v>68</c:v>
                </c:pt>
                <c:pt idx="2727">
                  <c:v>76</c:v>
                </c:pt>
                <c:pt idx="2728">
                  <c:v>56</c:v>
                </c:pt>
                <c:pt idx="2729">
                  <c:v>112</c:v>
                </c:pt>
                <c:pt idx="2730">
                  <c:v>48</c:v>
                </c:pt>
                <c:pt idx="2731">
                  <c:v>84</c:v>
                </c:pt>
                <c:pt idx="2732">
                  <c:v>92</c:v>
                </c:pt>
                <c:pt idx="2733">
                  <c:v>120</c:v>
                </c:pt>
                <c:pt idx="2734">
                  <c:v>68</c:v>
                </c:pt>
                <c:pt idx="2735">
                  <c:v>112</c:v>
                </c:pt>
                <c:pt idx="2736">
                  <c:v>76</c:v>
                </c:pt>
                <c:pt idx="2737">
                  <c:v>80</c:v>
                </c:pt>
                <c:pt idx="2738">
                  <c:v>88</c:v>
                </c:pt>
                <c:pt idx="2739">
                  <c:v>72</c:v>
                </c:pt>
                <c:pt idx="2740">
                  <c:v>120</c:v>
                </c:pt>
                <c:pt idx="2741">
                  <c:v>76</c:v>
                </c:pt>
                <c:pt idx="2742">
                  <c:v>92</c:v>
                </c:pt>
                <c:pt idx="2743">
                  <c:v>84</c:v>
                </c:pt>
                <c:pt idx="2744">
                  <c:v>68</c:v>
                </c:pt>
                <c:pt idx="2745">
                  <c:v>68</c:v>
                </c:pt>
                <c:pt idx="2746">
                  <c:v>88</c:v>
                </c:pt>
                <c:pt idx="2747">
                  <c:v>56</c:v>
                </c:pt>
                <c:pt idx="2748">
                  <c:v>84</c:v>
                </c:pt>
                <c:pt idx="2749">
                  <c:v>76</c:v>
                </c:pt>
                <c:pt idx="2750">
                  <c:v>92</c:v>
                </c:pt>
                <c:pt idx="2751">
                  <c:v>56</c:v>
                </c:pt>
                <c:pt idx="2752">
                  <c:v>88</c:v>
                </c:pt>
                <c:pt idx="2753">
                  <c:v>64</c:v>
                </c:pt>
                <c:pt idx="2754">
                  <c:v>64</c:v>
                </c:pt>
                <c:pt idx="2755">
                  <c:v>56</c:v>
                </c:pt>
                <c:pt idx="2756">
                  <c:v>64</c:v>
                </c:pt>
                <c:pt idx="2757">
                  <c:v>76</c:v>
                </c:pt>
                <c:pt idx="2758">
                  <c:v>72</c:v>
                </c:pt>
                <c:pt idx="2759">
                  <c:v>80</c:v>
                </c:pt>
                <c:pt idx="2760">
                  <c:v>72</c:v>
                </c:pt>
                <c:pt idx="2761">
                  <c:v>64</c:v>
                </c:pt>
                <c:pt idx="2762">
                  <c:v>56</c:v>
                </c:pt>
                <c:pt idx="2763">
                  <c:v>92</c:v>
                </c:pt>
                <c:pt idx="2764">
                  <c:v>68</c:v>
                </c:pt>
                <c:pt idx="2765">
                  <c:v>56</c:v>
                </c:pt>
                <c:pt idx="2766">
                  <c:v>44</c:v>
                </c:pt>
                <c:pt idx="2767">
                  <c:v>104</c:v>
                </c:pt>
                <c:pt idx="2768">
                  <c:v>84</c:v>
                </c:pt>
                <c:pt idx="2769">
                  <c:v>92</c:v>
                </c:pt>
                <c:pt idx="2770">
                  <c:v>28</c:v>
                </c:pt>
                <c:pt idx="2771">
                  <c:v>56</c:v>
                </c:pt>
                <c:pt idx="2772">
                  <c:v>76</c:v>
                </c:pt>
                <c:pt idx="2773">
                  <c:v>68</c:v>
                </c:pt>
                <c:pt idx="2774">
                  <c:v>32</c:v>
                </c:pt>
                <c:pt idx="2775">
                  <c:v>60</c:v>
                </c:pt>
                <c:pt idx="2776">
                  <c:v>48</c:v>
                </c:pt>
                <c:pt idx="2777">
                  <c:v>48</c:v>
                </c:pt>
                <c:pt idx="2778">
                  <c:v>48</c:v>
                </c:pt>
                <c:pt idx="2779">
                  <c:v>28</c:v>
                </c:pt>
                <c:pt idx="2780">
                  <c:v>88</c:v>
                </c:pt>
                <c:pt idx="2781">
                  <c:v>56</c:v>
                </c:pt>
                <c:pt idx="2782">
                  <c:v>56</c:v>
                </c:pt>
                <c:pt idx="2783">
                  <c:v>56</c:v>
                </c:pt>
                <c:pt idx="2784">
                  <c:v>56</c:v>
                </c:pt>
                <c:pt idx="2785">
                  <c:v>92</c:v>
                </c:pt>
                <c:pt idx="2786">
                  <c:v>68</c:v>
                </c:pt>
                <c:pt idx="2787">
                  <c:v>68</c:v>
                </c:pt>
                <c:pt idx="2788">
                  <c:v>80</c:v>
                </c:pt>
                <c:pt idx="2789">
                  <c:v>52</c:v>
                </c:pt>
                <c:pt idx="2790">
                  <c:v>56</c:v>
                </c:pt>
                <c:pt idx="2791">
                  <c:v>96</c:v>
                </c:pt>
                <c:pt idx="2792">
                  <c:v>80</c:v>
                </c:pt>
                <c:pt idx="2793">
                  <c:v>68</c:v>
                </c:pt>
                <c:pt idx="2794">
                  <c:v>96</c:v>
                </c:pt>
                <c:pt idx="2795">
                  <c:v>76</c:v>
                </c:pt>
                <c:pt idx="2796">
                  <c:v>80</c:v>
                </c:pt>
                <c:pt idx="2797">
                  <c:v>56</c:v>
                </c:pt>
                <c:pt idx="2798">
                  <c:v>60</c:v>
                </c:pt>
                <c:pt idx="2799">
                  <c:v>68</c:v>
                </c:pt>
                <c:pt idx="2800">
                  <c:v>56</c:v>
                </c:pt>
                <c:pt idx="2801">
                  <c:v>56</c:v>
                </c:pt>
                <c:pt idx="2802">
                  <c:v>80</c:v>
                </c:pt>
                <c:pt idx="2803">
                  <c:v>88</c:v>
                </c:pt>
                <c:pt idx="2804">
                  <c:v>88</c:v>
                </c:pt>
                <c:pt idx="2805">
                  <c:v>68</c:v>
                </c:pt>
                <c:pt idx="2806">
                  <c:v>84</c:v>
                </c:pt>
                <c:pt idx="2807">
                  <c:v>44</c:v>
                </c:pt>
                <c:pt idx="2808">
                  <c:v>52</c:v>
                </c:pt>
                <c:pt idx="2809">
                  <c:v>76</c:v>
                </c:pt>
                <c:pt idx="2810">
                  <c:v>52</c:v>
                </c:pt>
                <c:pt idx="2811">
                  <c:v>72</c:v>
                </c:pt>
                <c:pt idx="2812">
                  <c:v>84</c:v>
                </c:pt>
                <c:pt idx="2813">
                  <c:v>44</c:v>
                </c:pt>
                <c:pt idx="2814">
                  <c:v>52</c:v>
                </c:pt>
                <c:pt idx="2815">
                  <c:v>112</c:v>
                </c:pt>
                <c:pt idx="2816">
                  <c:v>68</c:v>
                </c:pt>
                <c:pt idx="2817">
                  <c:v>100</c:v>
                </c:pt>
                <c:pt idx="2818">
                  <c:v>96</c:v>
                </c:pt>
                <c:pt idx="2819">
                  <c:v>72</c:v>
                </c:pt>
                <c:pt idx="2820">
                  <c:v>72</c:v>
                </c:pt>
                <c:pt idx="2821">
                  <c:v>64</c:v>
                </c:pt>
                <c:pt idx="2822">
                  <c:v>108</c:v>
                </c:pt>
                <c:pt idx="2823">
                  <c:v>76</c:v>
                </c:pt>
                <c:pt idx="2824">
                  <c:v>64</c:v>
                </c:pt>
                <c:pt idx="2825">
                  <c:v>112</c:v>
                </c:pt>
                <c:pt idx="2826">
                  <c:v>92</c:v>
                </c:pt>
                <c:pt idx="2827">
                  <c:v>88</c:v>
                </c:pt>
                <c:pt idx="2828">
                  <c:v>80</c:v>
                </c:pt>
                <c:pt idx="2829">
                  <c:v>64</c:v>
                </c:pt>
                <c:pt idx="2830">
                  <c:v>84</c:v>
                </c:pt>
                <c:pt idx="2831">
                  <c:v>36</c:v>
                </c:pt>
                <c:pt idx="2832">
                  <c:v>108</c:v>
                </c:pt>
                <c:pt idx="2833">
                  <c:v>64</c:v>
                </c:pt>
                <c:pt idx="2834">
                  <c:v>80</c:v>
                </c:pt>
                <c:pt idx="2835">
                  <c:v>56</c:v>
                </c:pt>
                <c:pt idx="2836">
                  <c:v>80</c:v>
                </c:pt>
                <c:pt idx="2837">
                  <c:v>76</c:v>
                </c:pt>
                <c:pt idx="2838">
                  <c:v>116</c:v>
                </c:pt>
                <c:pt idx="2839">
                  <c:v>140</c:v>
                </c:pt>
                <c:pt idx="2840">
                  <c:v>112</c:v>
                </c:pt>
                <c:pt idx="2841">
                  <c:v>72</c:v>
                </c:pt>
                <c:pt idx="2842">
                  <c:v>72</c:v>
                </c:pt>
                <c:pt idx="2843">
                  <c:v>116</c:v>
                </c:pt>
                <c:pt idx="2844">
                  <c:v>80</c:v>
                </c:pt>
                <c:pt idx="2845">
                  <c:v>76</c:v>
                </c:pt>
                <c:pt idx="2846">
                  <c:v>96</c:v>
                </c:pt>
                <c:pt idx="2847">
                  <c:v>96</c:v>
                </c:pt>
                <c:pt idx="2848">
                  <c:v>88</c:v>
                </c:pt>
                <c:pt idx="2849">
                  <c:v>112</c:v>
                </c:pt>
                <c:pt idx="2850">
                  <c:v>72</c:v>
                </c:pt>
                <c:pt idx="2851">
                  <c:v>136</c:v>
                </c:pt>
                <c:pt idx="2852">
                  <c:v>104</c:v>
                </c:pt>
                <c:pt idx="2853">
                  <c:v>72</c:v>
                </c:pt>
                <c:pt idx="2854">
                  <c:v>88</c:v>
                </c:pt>
                <c:pt idx="2855">
                  <c:v>112</c:v>
                </c:pt>
                <c:pt idx="2856">
                  <c:v>108</c:v>
                </c:pt>
                <c:pt idx="2857">
                  <c:v>92</c:v>
                </c:pt>
                <c:pt idx="2858">
                  <c:v>56</c:v>
                </c:pt>
                <c:pt idx="2859">
                  <c:v>60</c:v>
                </c:pt>
                <c:pt idx="2860">
                  <c:v>88</c:v>
                </c:pt>
                <c:pt idx="2861">
                  <c:v>100</c:v>
                </c:pt>
                <c:pt idx="2862">
                  <c:v>88</c:v>
                </c:pt>
                <c:pt idx="2863">
                  <c:v>64</c:v>
                </c:pt>
                <c:pt idx="2864">
                  <c:v>60</c:v>
                </c:pt>
                <c:pt idx="2865">
                  <c:v>88</c:v>
                </c:pt>
                <c:pt idx="2866">
                  <c:v>76</c:v>
                </c:pt>
                <c:pt idx="2867">
                  <c:v>68</c:v>
                </c:pt>
                <c:pt idx="2868">
                  <c:v>76</c:v>
                </c:pt>
                <c:pt idx="2869">
                  <c:v>76</c:v>
                </c:pt>
                <c:pt idx="2870">
                  <c:v>112</c:v>
                </c:pt>
                <c:pt idx="2871">
                  <c:v>60</c:v>
                </c:pt>
                <c:pt idx="2872">
                  <c:v>92</c:v>
                </c:pt>
                <c:pt idx="2873">
                  <c:v>112</c:v>
                </c:pt>
                <c:pt idx="2874">
                  <c:v>80</c:v>
                </c:pt>
                <c:pt idx="2875">
                  <c:v>88</c:v>
                </c:pt>
                <c:pt idx="2876">
                  <c:v>100</c:v>
                </c:pt>
                <c:pt idx="2877">
                  <c:v>68</c:v>
                </c:pt>
                <c:pt idx="2878">
                  <c:v>92</c:v>
                </c:pt>
                <c:pt idx="2879">
                  <c:v>92</c:v>
                </c:pt>
                <c:pt idx="2880">
                  <c:v>104</c:v>
                </c:pt>
                <c:pt idx="2881">
                  <c:v>112</c:v>
                </c:pt>
                <c:pt idx="2882">
                  <c:v>80</c:v>
                </c:pt>
                <c:pt idx="2883">
                  <c:v>100</c:v>
                </c:pt>
                <c:pt idx="2884">
                  <c:v>76</c:v>
                </c:pt>
                <c:pt idx="2885">
                  <c:v>76</c:v>
                </c:pt>
                <c:pt idx="2886">
                  <c:v>112</c:v>
                </c:pt>
                <c:pt idx="2887">
                  <c:v>56</c:v>
                </c:pt>
                <c:pt idx="2888">
                  <c:v>72</c:v>
                </c:pt>
                <c:pt idx="2889">
                  <c:v>108</c:v>
                </c:pt>
                <c:pt idx="2890">
                  <c:v>76</c:v>
                </c:pt>
                <c:pt idx="2891">
                  <c:v>64</c:v>
                </c:pt>
                <c:pt idx="2892">
                  <c:v>80</c:v>
                </c:pt>
                <c:pt idx="2893">
                  <c:v>72</c:v>
                </c:pt>
                <c:pt idx="2894">
                  <c:v>56</c:v>
                </c:pt>
                <c:pt idx="2895">
                  <c:v>40</c:v>
                </c:pt>
                <c:pt idx="2896">
                  <c:v>96</c:v>
                </c:pt>
                <c:pt idx="2897">
                  <c:v>56</c:v>
                </c:pt>
                <c:pt idx="2898">
                  <c:v>76</c:v>
                </c:pt>
                <c:pt idx="2899">
                  <c:v>52</c:v>
                </c:pt>
                <c:pt idx="2900">
                  <c:v>68</c:v>
                </c:pt>
                <c:pt idx="2901">
                  <c:v>60</c:v>
                </c:pt>
                <c:pt idx="2902">
                  <c:v>60</c:v>
                </c:pt>
                <c:pt idx="2903">
                  <c:v>68</c:v>
                </c:pt>
                <c:pt idx="2904">
                  <c:v>72</c:v>
                </c:pt>
                <c:pt idx="2905">
                  <c:v>68</c:v>
                </c:pt>
                <c:pt idx="2906">
                  <c:v>72</c:v>
                </c:pt>
                <c:pt idx="2907">
                  <c:v>60</c:v>
                </c:pt>
                <c:pt idx="2908">
                  <c:v>64</c:v>
                </c:pt>
                <c:pt idx="2909">
                  <c:v>72</c:v>
                </c:pt>
                <c:pt idx="2910">
                  <c:v>60</c:v>
                </c:pt>
                <c:pt idx="2911">
                  <c:v>52</c:v>
                </c:pt>
                <c:pt idx="2912">
                  <c:v>72</c:v>
                </c:pt>
                <c:pt idx="2913">
                  <c:v>76</c:v>
                </c:pt>
                <c:pt idx="2914">
                  <c:v>60</c:v>
                </c:pt>
                <c:pt idx="2915">
                  <c:v>100</c:v>
                </c:pt>
                <c:pt idx="2916">
                  <c:v>68</c:v>
                </c:pt>
                <c:pt idx="2917">
                  <c:v>84</c:v>
                </c:pt>
                <c:pt idx="2918">
                  <c:v>76</c:v>
                </c:pt>
                <c:pt idx="2919">
                  <c:v>68</c:v>
                </c:pt>
                <c:pt idx="2920">
                  <c:v>88</c:v>
                </c:pt>
                <c:pt idx="2921">
                  <c:v>64</c:v>
                </c:pt>
                <c:pt idx="2922">
                  <c:v>72</c:v>
                </c:pt>
                <c:pt idx="2923">
                  <c:v>76</c:v>
                </c:pt>
                <c:pt idx="2924">
                  <c:v>76</c:v>
                </c:pt>
                <c:pt idx="2925">
                  <c:v>56</c:v>
                </c:pt>
                <c:pt idx="2926">
                  <c:v>36</c:v>
                </c:pt>
                <c:pt idx="2927">
                  <c:v>76</c:v>
                </c:pt>
                <c:pt idx="2928">
                  <c:v>64</c:v>
                </c:pt>
                <c:pt idx="2929">
                  <c:v>92</c:v>
                </c:pt>
                <c:pt idx="2930">
                  <c:v>44</c:v>
                </c:pt>
                <c:pt idx="2931">
                  <c:v>48</c:v>
                </c:pt>
                <c:pt idx="2932">
                  <c:v>64</c:v>
                </c:pt>
                <c:pt idx="2933">
                  <c:v>56</c:v>
                </c:pt>
                <c:pt idx="2934">
                  <c:v>72</c:v>
                </c:pt>
                <c:pt idx="2935">
                  <c:v>68</c:v>
                </c:pt>
                <c:pt idx="2936">
                  <c:v>108</c:v>
                </c:pt>
                <c:pt idx="2937">
                  <c:v>72</c:v>
                </c:pt>
                <c:pt idx="2938">
                  <c:v>44</c:v>
                </c:pt>
                <c:pt idx="2939">
                  <c:v>92</c:v>
                </c:pt>
                <c:pt idx="2940">
                  <c:v>64</c:v>
                </c:pt>
                <c:pt idx="2941">
                  <c:v>60</c:v>
                </c:pt>
                <c:pt idx="2942">
                  <c:v>72</c:v>
                </c:pt>
                <c:pt idx="2943">
                  <c:v>80</c:v>
                </c:pt>
                <c:pt idx="2944">
                  <c:v>72</c:v>
                </c:pt>
                <c:pt idx="2945">
                  <c:v>68</c:v>
                </c:pt>
                <c:pt idx="2946">
                  <c:v>56</c:v>
                </c:pt>
                <c:pt idx="2947">
                  <c:v>60</c:v>
                </c:pt>
                <c:pt idx="2948">
                  <c:v>76</c:v>
                </c:pt>
                <c:pt idx="2949">
                  <c:v>64</c:v>
                </c:pt>
                <c:pt idx="2950">
                  <c:v>68</c:v>
                </c:pt>
                <c:pt idx="2951">
                  <c:v>68</c:v>
                </c:pt>
                <c:pt idx="2952">
                  <c:v>52</c:v>
                </c:pt>
                <c:pt idx="2953">
                  <c:v>80</c:v>
                </c:pt>
                <c:pt idx="2954">
                  <c:v>56</c:v>
                </c:pt>
                <c:pt idx="2955">
                  <c:v>80</c:v>
                </c:pt>
                <c:pt idx="2956">
                  <c:v>68</c:v>
                </c:pt>
                <c:pt idx="2957">
                  <c:v>76</c:v>
                </c:pt>
                <c:pt idx="2958">
                  <c:v>68</c:v>
                </c:pt>
                <c:pt idx="2959">
                  <c:v>68</c:v>
                </c:pt>
                <c:pt idx="2960">
                  <c:v>80</c:v>
                </c:pt>
                <c:pt idx="2961">
                  <c:v>84</c:v>
                </c:pt>
                <c:pt idx="2962">
                  <c:v>88</c:v>
                </c:pt>
                <c:pt idx="2963">
                  <c:v>96</c:v>
                </c:pt>
                <c:pt idx="2964">
                  <c:v>76</c:v>
                </c:pt>
                <c:pt idx="2965">
                  <c:v>80</c:v>
                </c:pt>
                <c:pt idx="2966">
                  <c:v>88</c:v>
                </c:pt>
                <c:pt idx="2967">
                  <c:v>92</c:v>
                </c:pt>
                <c:pt idx="2968">
                  <c:v>92</c:v>
                </c:pt>
                <c:pt idx="2969">
                  <c:v>80</c:v>
                </c:pt>
                <c:pt idx="2970">
                  <c:v>88</c:v>
                </c:pt>
                <c:pt idx="2971">
                  <c:v>52</c:v>
                </c:pt>
                <c:pt idx="2972">
                  <c:v>92</c:v>
                </c:pt>
                <c:pt idx="2973">
                  <c:v>80</c:v>
                </c:pt>
                <c:pt idx="2974">
                  <c:v>84</c:v>
                </c:pt>
                <c:pt idx="2975">
                  <c:v>52</c:v>
                </c:pt>
                <c:pt idx="2976">
                  <c:v>60</c:v>
                </c:pt>
                <c:pt idx="2977">
                  <c:v>64</c:v>
                </c:pt>
                <c:pt idx="2978">
                  <c:v>68</c:v>
                </c:pt>
                <c:pt idx="2979">
                  <c:v>88</c:v>
                </c:pt>
                <c:pt idx="2980">
                  <c:v>56</c:v>
                </c:pt>
                <c:pt idx="2981">
                  <c:v>84</c:v>
                </c:pt>
                <c:pt idx="2982">
                  <c:v>48</c:v>
                </c:pt>
                <c:pt idx="2983">
                  <c:v>76</c:v>
                </c:pt>
                <c:pt idx="2984">
                  <c:v>60</c:v>
                </c:pt>
                <c:pt idx="2985">
                  <c:v>60</c:v>
                </c:pt>
                <c:pt idx="2986">
                  <c:v>52</c:v>
                </c:pt>
                <c:pt idx="2987">
                  <c:v>64</c:v>
                </c:pt>
                <c:pt idx="2988">
                  <c:v>52</c:v>
                </c:pt>
                <c:pt idx="2989">
                  <c:v>52</c:v>
                </c:pt>
                <c:pt idx="2990">
                  <c:v>104</c:v>
                </c:pt>
                <c:pt idx="2991">
                  <c:v>68</c:v>
                </c:pt>
                <c:pt idx="2992">
                  <c:v>68</c:v>
                </c:pt>
                <c:pt idx="2993">
                  <c:v>72</c:v>
                </c:pt>
                <c:pt idx="2994">
                  <c:v>64</c:v>
                </c:pt>
                <c:pt idx="2995">
                  <c:v>84</c:v>
                </c:pt>
                <c:pt idx="2996">
                  <c:v>72</c:v>
                </c:pt>
                <c:pt idx="2997">
                  <c:v>60</c:v>
                </c:pt>
                <c:pt idx="2998">
                  <c:v>68</c:v>
                </c:pt>
                <c:pt idx="2999">
                  <c:v>52</c:v>
                </c:pt>
                <c:pt idx="3000">
                  <c:v>72</c:v>
                </c:pt>
                <c:pt idx="3001">
                  <c:v>52</c:v>
                </c:pt>
                <c:pt idx="3002">
                  <c:v>60</c:v>
                </c:pt>
                <c:pt idx="3003">
                  <c:v>72</c:v>
                </c:pt>
                <c:pt idx="3004">
                  <c:v>64</c:v>
                </c:pt>
                <c:pt idx="3005">
                  <c:v>72</c:v>
                </c:pt>
                <c:pt idx="3006">
                  <c:v>84</c:v>
                </c:pt>
                <c:pt idx="3007">
                  <c:v>44</c:v>
                </c:pt>
                <c:pt idx="3008">
                  <c:v>52</c:v>
                </c:pt>
                <c:pt idx="3009">
                  <c:v>88</c:v>
                </c:pt>
                <c:pt idx="3010">
                  <c:v>48</c:v>
                </c:pt>
                <c:pt idx="3011">
                  <c:v>92</c:v>
                </c:pt>
                <c:pt idx="3012">
                  <c:v>56</c:v>
                </c:pt>
                <c:pt idx="3013">
                  <c:v>72</c:v>
                </c:pt>
                <c:pt idx="3014">
                  <c:v>56</c:v>
                </c:pt>
                <c:pt idx="3015">
                  <c:v>52</c:v>
                </c:pt>
                <c:pt idx="3016">
                  <c:v>40</c:v>
                </c:pt>
                <c:pt idx="3017">
                  <c:v>56</c:v>
                </c:pt>
                <c:pt idx="3018">
                  <c:v>76</c:v>
                </c:pt>
                <c:pt idx="3019">
                  <c:v>72</c:v>
                </c:pt>
                <c:pt idx="3020">
                  <c:v>56</c:v>
                </c:pt>
                <c:pt idx="3021">
                  <c:v>64</c:v>
                </c:pt>
                <c:pt idx="3022">
                  <c:v>68</c:v>
                </c:pt>
                <c:pt idx="3023">
                  <c:v>68</c:v>
                </c:pt>
                <c:pt idx="3024">
                  <c:v>68</c:v>
                </c:pt>
                <c:pt idx="3025">
                  <c:v>96</c:v>
                </c:pt>
                <c:pt idx="3026">
                  <c:v>76</c:v>
                </c:pt>
                <c:pt idx="3027">
                  <c:v>108</c:v>
                </c:pt>
                <c:pt idx="3028">
                  <c:v>84</c:v>
                </c:pt>
                <c:pt idx="3029">
                  <c:v>64</c:v>
                </c:pt>
                <c:pt idx="3030">
                  <c:v>76</c:v>
                </c:pt>
                <c:pt idx="3031">
                  <c:v>116</c:v>
                </c:pt>
                <c:pt idx="3032">
                  <c:v>116</c:v>
                </c:pt>
                <c:pt idx="3033">
                  <c:v>108</c:v>
                </c:pt>
                <c:pt idx="3034">
                  <c:v>112</c:v>
                </c:pt>
                <c:pt idx="3035">
                  <c:v>88</c:v>
                </c:pt>
                <c:pt idx="3036">
                  <c:v>72</c:v>
                </c:pt>
                <c:pt idx="3037">
                  <c:v>84</c:v>
                </c:pt>
                <c:pt idx="3038">
                  <c:v>132</c:v>
                </c:pt>
                <c:pt idx="3039">
                  <c:v>148</c:v>
                </c:pt>
                <c:pt idx="3040">
                  <c:v>196</c:v>
                </c:pt>
                <c:pt idx="3041">
                  <c:v>172</c:v>
                </c:pt>
                <c:pt idx="3042">
                  <c:v>200</c:v>
                </c:pt>
                <c:pt idx="3043">
                  <c:v>116</c:v>
                </c:pt>
                <c:pt idx="3044">
                  <c:v>148</c:v>
                </c:pt>
                <c:pt idx="3045">
                  <c:v>128</c:v>
                </c:pt>
                <c:pt idx="3046">
                  <c:v>124</c:v>
                </c:pt>
                <c:pt idx="3047">
                  <c:v>136</c:v>
                </c:pt>
                <c:pt idx="3048">
                  <c:v>124</c:v>
                </c:pt>
                <c:pt idx="3049">
                  <c:v>124</c:v>
                </c:pt>
                <c:pt idx="3050">
                  <c:v>88</c:v>
                </c:pt>
                <c:pt idx="3051">
                  <c:v>160</c:v>
                </c:pt>
                <c:pt idx="3052">
                  <c:v>124</c:v>
                </c:pt>
                <c:pt idx="3053">
                  <c:v>144</c:v>
                </c:pt>
                <c:pt idx="3054">
                  <c:v>144</c:v>
                </c:pt>
                <c:pt idx="3055">
                  <c:v>92</c:v>
                </c:pt>
                <c:pt idx="3056">
                  <c:v>156</c:v>
                </c:pt>
                <c:pt idx="3057">
                  <c:v>92</c:v>
                </c:pt>
                <c:pt idx="3058">
                  <c:v>104</c:v>
                </c:pt>
                <c:pt idx="3059">
                  <c:v>112</c:v>
                </c:pt>
                <c:pt idx="3060">
                  <c:v>100</c:v>
                </c:pt>
                <c:pt idx="3061">
                  <c:v>108</c:v>
                </c:pt>
                <c:pt idx="3062">
                  <c:v>100</c:v>
                </c:pt>
                <c:pt idx="3063">
                  <c:v>92</c:v>
                </c:pt>
                <c:pt idx="3064">
                  <c:v>84</c:v>
                </c:pt>
                <c:pt idx="3065">
                  <c:v>100</c:v>
                </c:pt>
                <c:pt idx="3066">
                  <c:v>84</c:v>
                </c:pt>
                <c:pt idx="3067">
                  <c:v>112</c:v>
                </c:pt>
                <c:pt idx="3068">
                  <c:v>64</c:v>
                </c:pt>
                <c:pt idx="3069">
                  <c:v>100</c:v>
                </c:pt>
                <c:pt idx="3070">
                  <c:v>64</c:v>
                </c:pt>
                <c:pt idx="3071">
                  <c:v>64</c:v>
                </c:pt>
                <c:pt idx="3072">
                  <c:v>88</c:v>
                </c:pt>
                <c:pt idx="3073">
                  <c:v>92</c:v>
                </c:pt>
                <c:pt idx="3074">
                  <c:v>48</c:v>
                </c:pt>
                <c:pt idx="3075">
                  <c:v>88</c:v>
                </c:pt>
                <c:pt idx="3076">
                  <c:v>88</c:v>
                </c:pt>
                <c:pt idx="3077">
                  <c:v>108</c:v>
                </c:pt>
                <c:pt idx="3078">
                  <c:v>96</c:v>
                </c:pt>
                <c:pt idx="3079">
                  <c:v>80</c:v>
                </c:pt>
                <c:pt idx="3080">
                  <c:v>100</c:v>
                </c:pt>
                <c:pt idx="3081">
                  <c:v>76</c:v>
                </c:pt>
                <c:pt idx="3082">
                  <c:v>92</c:v>
                </c:pt>
                <c:pt idx="3083">
                  <c:v>76</c:v>
                </c:pt>
                <c:pt idx="3084">
                  <c:v>96</c:v>
                </c:pt>
                <c:pt idx="3085">
                  <c:v>104</c:v>
                </c:pt>
                <c:pt idx="3086">
                  <c:v>88</c:v>
                </c:pt>
                <c:pt idx="3087">
                  <c:v>84</c:v>
                </c:pt>
                <c:pt idx="3088">
                  <c:v>96</c:v>
                </c:pt>
                <c:pt idx="3089">
                  <c:v>88</c:v>
                </c:pt>
                <c:pt idx="3090">
                  <c:v>100</c:v>
                </c:pt>
                <c:pt idx="3091">
                  <c:v>108</c:v>
                </c:pt>
                <c:pt idx="3092">
                  <c:v>72</c:v>
                </c:pt>
                <c:pt idx="3093">
                  <c:v>76</c:v>
                </c:pt>
                <c:pt idx="3094">
                  <c:v>116</c:v>
                </c:pt>
                <c:pt idx="3095">
                  <c:v>100</c:v>
                </c:pt>
                <c:pt idx="3096">
                  <c:v>60</c:v>
                </c:pt>
                <c:pt idx="3097">
                  <c:v>52</c:v>
                </c:pt>
                <c:pt idx="3098">
                  <c:v>128</c:v>
                </c:pt>
                <c:pt idx="3099">
                  <c:v>92</c:v>
                </c:pt>
                <c:pt idx="3100">
                  <c:v>76</c:v>
                </c:pt>
                <c:pt idx="3101">
                  <c:v>72</c:v>
                </c:pt>
                <c:pt idx="3102">
                  <c:v>80</c:v>
                </c:pt>
                <c:pt idx="3103">
                  <c:v>76</c:v>
                </c:pt>
                <c:pt idx="3104">
                  <c:v>68</c:v>
                </c:pt>
                <c:pt idx="3105">
                  <c:v>80</c:v>
                </c:pt>
                <c:pt idx="3106">
                  <c:v>84</c:v>
                </c:pt>
                <c:pt idx="3107">
                  <c:v>88</c:v>
                </c:pt>
                <c:pt idx="3108">
                  <c:v>76</c:v>
                </c:pt>
                <c:pt idx="3109">
                  <c:v>56</c:v>
                </c:pt>
                <c:pt idx="3110">
                  <c:v>72</c:v>
                </c:pt>
                <c:pt idx="3111">
                  <c:v>44</c:v>
                </c:pt>
                <c:pt idx="3112">
                  <c:v>84</c:v>
                </c:pt>
                <c:pt idx="3113">
                  <c:v>72</c:v>
                </c:pt>
                <c:pt idx="3114">
                  <c:v>68</c:v>
                </c:pt>
                <c:pt idx="3115">
                  <c:v>68</c:v>
                </c:pt>
                <c:pt idx="3116">
                  <c:v>68</c:v>
                </c:pt>
                <c:pt idx="3117">
                  <c:v>60</c:v>
                </c:pt>
                <c:pt idx="3118">
                  <c:v>72</c:v>
                </c:pt>
                <c:pt idx="3119">
                  <c:v>84</c:v>
                </c:pt>
                <c:pt idx="3120">
                  <c:v>52</c:v>
                </c:pt>
                <c:pt idx="3121">
                  <c:v>52</c:v>
                </c:pt>
                <c:pt idx="3122">
                  <c:v>88</c:v>
                </c:pt>
                <c:pt idx="3123">
                  <c:v>56</c:v>
                </c:pt>
                <c:pt idx="3124">
                  <c:v>56</c:v>
                </c:pt>
                <c:pt idx="3125">
                  <c:v>64</c:v>
                </c:pt>
                <c:pt idx="3126">
                  <c:v>80</c:v>
                </c:pt>
                <c:pt idx="3127">
                  <c:v>64</c:v>
                </c:pt>
                <c:pt idx="3128">
                  <c:v>60</c:v>
                </c:pt>
                <c:pt idx="3129">
                  <c:v>64</c:v>
                </c:pt>
                <c:pt idx="3130">
                  <c:v>72</c:v>
                </c:pt>
                <c:pt idx="3131">
                  <c:v>44</c:v>
                </c:pt>
                <c:pt idx="3132">
                  <c:v>76</c:v>
                </c:pt>
                <c:pt idx="3133">
                  <c:v>92</c:v>
                </c:pt>
                <c:pt idx="3134">
                  <c:v>72</c:v>
                </c:pt>
                <c:pt idx="3135">
                  <c:v>88</c:v>
                </c:pt>
                <c:pt idx="3136">
                  <c:v>72</c:v>
                </c:pt>
                <c:pt idx="3137">
                  <c:v>88</c:v>
                </c:pt>
                <c:pt idx="3138">
                  <c:v>100</c:v>
                </c:pt>
                <c:pt idx="3139">
                  <c:v>84</c:v>
                </c:pt>
                <c:pt idx="3140">
                  <c:v>84</c:v>
                </c:pt>
                <c:pt idx="3141">
                  <c:v>88</c:v>
                </c:pt>
                <c:pt idx="3142">
                  <c:v>80</c:v>
                </c:pt>
                <c:pt idx="3143">
                  <c:v>100</c:v>
                </c:pt>
                <c:pt idx="3144">
                  <c:v>56</c:v>
                </c:pt>
                <c:pt idx="3145">
                  <c:v>56</c:v>
                </c:pt>
                <c:pt idx="3146">
                  <c:v>92</c:v>
                </c:pt>
                <c:pt idx="3147">
                  <c:v>80</c:v>
                </c:pt>
                <c:pt idx="3148">
                  <c:v>68</c:v>
                </c:pt>
                <c:pt idx="3149">
                  <c:v>84</c:v>
                </c:pt>
                <c:pt idx="3150">
                  <c:v>80</c:v>
                </c:pt>
                <c:pt idx="3151">
                  <c:v>72</c:v>
                </c:pt>
                <c:pt idx="3152">
                  <c:v>76</c:v>
                </c:pt>
                <c:pt idx="3153">
                  <c:v>44</c:v>
                </c:pt>
                <c:pt idx="3154">
                  <c:v>84</c:v>
                </c:pt>
                <c:pt idx="3155">
                  <c:v>76</c:v>
                </c:pt>
                <c:pt idx="3156">
                  <c:v>88</c:v>
                </c:pt>
                <c:pt idx="3157">
                  <c:v>68</c:v>
                </c:pt>
                <c:pt idx="3158">
                  <c:v>52</c:v>
                </c:pt>
                <c:pt idx="3159">
                  <c:v>68</c:v>
                </c:pt>
                <c:pt idx="3160">
                  <c:v>64</c:v>
                </c:pt>
                <c:pt idx="3161">
                  <c:v>80</c:v>
                </c:pt>
                <c:pt idx="3162">
                  <c:v>88</c:v>
                </c:pt>
                <c:pt idx="3163">
                  <c:v>68</c:v>
                </c:pt>
                <c:pt idx="3164">
                  <c:v>52</c:v>
                </c:pt>
                <c:pt idx="3165">
                  <c:v>56</c:v>
                </c:pt>
                <c:pt idx="3166">
                  <c:v>72</c:v>
                </c:pt>
                <c:pt idx="3167">
                  <c:v>48</c:v>
                </c:pt>
                <c:pt idx="3168">
                  <c:v>72</c:v>
                </c:pt>
                <c:pt idx="3169">
                  <c:v>64</c:v>
                </c:pt>
                <c:pt idx="3170">
                  <c:v>92</c:v>
                </c:pt>
                <c:pt idx="3171">
                  <c:v>68</c:v>
                </c:pt>
                <c:pt idx="3172">
                  <c:v>56</c:v>
                </c:pt>
                <c:pt idx="3173">
                  <c:v>44</c:v>
                </c:pt>
                <c:pt idx="3174">
                  <c:v>72</c:v>
                </c:pt>
                <c:pt idx="3175">
                  <c:v>52</c:v>
                </c:pt>
                <c:pt idx="3176">
                  <c:v>68</c:v>
                </c:pt>
                <c:pt idx="3177">
                  <c:v>48</c:v>
                </c:pt>
                <c:pt idx="3178">
                  <c:v>84</c:v>
                </c:pt>
                <c:pt idx="3179">
                  <c:v>80</c:v>
                </c:pt>
                <c:pt idx="3180">
                  <c:v>112</c:v>
                </c:pt>
                <c:pt idx="3181">
                  <c:v>104</c:v>
                </c:pt>
                <c:pt idx="3182">
                  <c:v>96</c:v>
                </c:pt>
                <c:pt idx="3183">
                  <c:v>80</c:v>
                </c:pt>
                <c:pt idx="3184">
                  <c:v>92</c:v>
                </c:pt>
                <c:pt idx="3185">
                  <c:v>84</c:v>
                </c:pt>
                <c:pt idx="3186">
                  <c:v>56</c:v>
                </c:pt>
                <c:pt idx="3187">
                  <c:v>96</c:v>
                </c:pt>
                <c:pt idx="3188">
                  <c:v>80</c:v>
                </c:pt>
                <c:pt idx="3189">
                  <c:v>104</c:v>
                </c:pt>
                <c:pt idx="3190">
                  <c:v>96</c:v>
                </c:pt>
                <c:pt idx="3191">
                  <c:v>60</c:v>
                </c:pt>
                <c:pt idx="3192">
                  <c:v>120</c:v>
                </c:pt>
                <c:pt idx="3193">
                  <c:v>64</c:v>
                </c:pt>
                <c:pt idx="3194">
                  <c:v>60</c:v>
                </c:pt>
                <c:pt idx="3195">
                  <c:v>60</c:v>
                </c:pt>
                <c:pt idx="3196">
                  <c:v>48</c:v>
                </c:pt>
                <c:pt idx="3197">
                  <c:v>40</c:v>
                </c:pt>
                <c:pt idx="3198">
                  <c:v>68</c:v>
                </c:pt>
                <c:pt idx="3199">
                  <c:v>48</c:v>
                </c:pt>
                <c:pt idx="3200">
                  <c:v>32</c:v>
                </c:pt>
                <c:pt idx="3201">
                  <c:v>68</c:v>
                </c:pt>
                <c:pt idx="3202">
                  <c:v>60</c:v>
                </c:pt>
                <c:pt idx="3203">
                  <c:v>68</c:v>
                </c:pt>
                <c:pt idx="3204">
                  <c:v>52</c:v>
                </c:pt>
                <c:pt idx="3205">
                  <c:v>48</c:v>
                </c:pt>
                <c:pt idx="3206">
                  <c:v>44</c:v>
                </c:pt>
                <c:pt idx="3207">
                  <c:v>76</c:v>
                </c:pt>
                <c:pt idx="3208">
                  <c:v>48</c:v>
                </c:pt>
                <c:pt idx="3209">
                  <c:v>96</c:v>
                </c:pt>
                <c:pt idx="3210">
                  <c:v>32</c:v>
                </c:pt>
                <c:pt idx="3211">
                  <c:v>68</c:v>
                </c:pt>
                <c:pt idx="3212">
                  <c:v>52</c:v>
                </c:pt>
                <c:pt idx="3213">
                  <c:v>60</c:v>
                </c:pt>
                <c:pt idx="3214">
                  <c:v>92</c:v>
                </c:pt>
                <c:pt idx="3215">
                  <c:v>56</c:v>
                </c:pt>
                <c:pt idx="3216">
                  <c:v>68</c:v>
                </c:pt>
                <c:pt idx="3217">
                  <c:v>44</c:v>
                </c:pt>
                <c:pt idx="3218">
                  <c:v>56</c:v>
                </c:pt>
                <c:pt idx="3219">
                  <c:v>56</c:v>
                </c:pt>
                <c:pt idx="3220">
                  <c:v>56</c:v>
                </c:pt>
                <c:pt idx="3221">
                  <c:v>64</c:v>
                </c:pt>
                <c:pt idx="3222">
                  <c:v>44</c:v>
                </c:pt>
                <c:pt idx="3223">
                  <c:v>44</c:v>
                </c:pt>
                <c:pt idx="3224">
                  <c:v>72</c:v>
                </c:pt>
                <c:pt idx="3225">
                  <c:v>60</c:v>
                </c:pt>
                <c:pt idx="3226">
                  <c:v>68</c:v>
                </c:pt>
                <c:pt idx="3227">
                  <c:v>56</c:v>
                </c:pt>
                <c:pt idx="3228">
                  <c:v>48</c:v>
                </c:pt>
                <c:pt idx="3229">
                  <c:v>60</c:v>
                </c:pt>
                <c:pt idx="3230">
                  <c:v>68</c:v>
                </c:pt>
                <c:pt idx="3231">
                  <c:v>68</c:v>
                </c:pt>
                <c:pt idx="3232">
                  <c:v>84</c:v>
                </c:pt>
                <c:pt idx="3233">
                  <c:v>56</c:v>
                </c:pt>
                <c:pt idx="3234">
                  <c:v>48</c:v>
                </c:pt>
                <c:pt idx="3235">
                  <c:v>84</c:v>
                </c:pt>
                <c:pt idx="3236">
                  <c:v>64</c:v>
                </c:pt>
                <c:pt idx="3237">
                  <c:v>56</c:v>
                </c:pt>
                <c:pt idx="3238">
                  <c:v>32</c:v>
                </c:pt>
                <c:pt idx="3239">
                  <c:v>52</c:v>
                </c:pt>
                <c:pt idx="3240">
                  <c:v>64</c:v>
                </c:pt>
                <c:pt idx="3241">
                  <c:v>64</c:v>
                </c:pt>
                <c:pt idx="3242">
                  <c:v>64</c:v>
                </c:pt>
                <c:pt idx="3243">
                  <c:v>44</c:v>
                </c:pt>
                <c:pt idx="3244">
                  <c:v>72</c:v>
                </c:pt>
                <c:pt idx="3245">
                  <c:v>28</c:v>
                </c:pt>
                <c:pt idx="3246">
                  <c:v>68</c:v>
                </c:pt>
                <c:pt idx="3247">
                  <c:v>80</c:v>
                </c:pt>
                <c:pt idx="3248">
                  <c:v>64</c:v>
                </c:pt>
                <c:pt idx="3249">
                  <c:v>32</c:v>
                </c:pt>
                <c:pt idx="3250">
                  <c:v>96</c:v>
                </c:pt>
                <c:pt idx="3251">
                  <c:v>80</c:v>
                </c:pt>
                <c:pt idx="3252">
                  <c:v>80</c:v>
                </c:pt>
                <c:pt idx="3253">
                  <c:v>104</c:v>
                </c:pt>
                <c:pt idx="3254">
                  <c:v>72</c:v>
                </c:pt>
                <c:pt idx="3255">
                  <c:v>40</c:v>
                </c:pt>
                <c:pt idx="3256">
                  <c:v>112</c:v>
                </c:pt>
                <c:pt idx="3257">
                  <c:v>72</c:v>
                </c:pt>
                <c:pt idx="3258">
                  <c:v>44</c:v>
                </c:pt>
                <c:pt idx="3259">
                  <c:v>64</c:v>
                </c:pt>
                <c:pt idx="3260">
                  <c:v>60</c:v>
                </c:pt>
                <c:pt idx="3261">
                  <c:v>52</c:v>
                </c:pt>
                <c:pt idx="3262">
                  <c:v>72</c:v>
                </c:pt>
                <c:pt idx="3263">
                  <c:v>40</c:v>
                </c:pt>
                <c:pt idx="3264">
                  <c:v>68</c:v>
                </c:pt>
                <c:pt idx="3265">
                  <c:v>68</c:v>
                </c:pt>
                <c:pt idx="3266">
                  <c:v>56</c:v>
                </c:pt>
                <c:pt idx="3267">
                  <c:v>44</c:v>
                </c:pt>
                <c:pt idx="3268">
                  <c:v>36</c:v>
                </c:pt>
                <c:pt idx="3269">
                  <c:v>60</c:v>
                </c:pt>
                <c:pt idx="3270">
                  <c:v>52</c:v>
                </c:pt>
                <c:pt idx="3271">
                  <c:v>68</c:v>
                </c:pt>
                <c:pt idx="3272">
                  <c:v>56</c:v>
                </c:pt>
                <c:pt idx="3273">
                  <c:v>72</c:v>
                </c:pt>
                <c:pt idx="3274">
                  <c:v>60</c:v>
                </c:pt>
                <c:pt idx="3275">
                  <c:v>92</c:v>
                </c:pt>
                <c:pt idx="3276">
                  <c:v>60</c:v>
                </c:pt>
                <c:pt idx="3277">
                  <c:v>88</c:v>
                </c:pt>
                <c:pt idx="3278">
                  <c:v>76</c:v>
                </c:pt>
                <c:pt idx="3279">
                  <c:v>60</c:v>
                </c:pt>
                <c:pt idx="3280">
                  <c:v>68</c:v>
                </c:pt>
                <c:pt idx="3281">
                  <c:v>88</c:v>
                </c:pt>
                <c:pt idx="3282">
                  <c:v>76</c:v>
                </c:pt>
                <c:pt idx="3283">
                  <c:v>104</c:v>
                </c:pt>
                <c:pt idx="3284">
                  <c:v>68</c:v>
                </c:pt>
                <c:pt idx="3285">
                  <c:v>52</c:v>
                </c:pt>
                <c:pt idx="3286">
                  <c:v>88</c:v>
                </c:pt>
                <c:pt idx="3287">
                  <c:v>104</c:v>
                </c:pt>
                <c:pt idx="3288">
                  <c:v>96</c:v>
                </c:pt>
                <c:pt idx="3289">
                  <c:v>68</c:v>
                </c:pt>
                <c:pt idx="3290">
                  <c:v>80</c:v>
                </c:pt>
                <c:pt idx="3291">
                  <c:v>72</c:v>
                </c:pt>
                <c:pt idx="3292">
                  <c:v>92</c:v>
                </c:pt>
                <c:pt idx="3293">
                  <c:v>92</c:v>
                </c:pt>
                <c:pt idx="3294">
                  <c:v>108</c:v>
                </c:pt>
                <c:pt idx="3295">
                  <c:v>84</c:v>
                </c:pt>
                <c:pt idx="3296">
                  <c:v>108</c:v>
                </c:pt>
                <c:pt idx="3297">
                  <c:v>88</c:v>
                </c:pt>
                <c:pt idx="3298">
                  <c:v>84</c:v>
                </c:pt>
                <c:pt idx="3299">
                  <c:v>76</c:v>
                </c:pt>
                <c:pt idx="3300">
                  <c:v>92</c:v>
                </c:pt>
                <c:pt idx="3301">
                  <c:v>88</c:v>
                </c:pt>
                <c:pt idx="3302">
                  <c:v>92</c:v>
                </c:pt>
                <c:pt idx="3303">
                  <c:v>88</c:v>
                </c:pt>
                <c:pt idx="3304">
                  <c:v>48</c:v>
                </c:pt>
                <c:pt idx="3305">
                  <c:v>36</c:v>
                </c:pt>
                <c:pt idx="3306">
                  <c:v>64</c:v>
                </c:pt>
                <c:pt idx="3307">
                  <c:v>92</c:v>
                </c:pt>
                <c:pt idx="3308">
                  <c:v>68</c:v>
                </c:pt>
                <c:pt idx="3309">
                  <c:v>56</c:v>
                </c:pt>
                <c:pt idx="3310">
                  <c:v>56</c:v>
                </c:pt>
                <c:pt idx="3311">
                  <c:v>104</c:v>
                </c:pt>
                <c:pt idx="3312">
                  <c:v>48</c:v>
                </c:pt>
                <c:pt idx="3313">
                  <c:v>72</c:v>
                </c:pt>
                <c:pt idx="3314">
                  <c:v>72</c:v>
                </c:pt>
                <c:pt idx="3315">
                  <c:v>72</c:v>
                </c:pt>
                <c:pt idx="3316">
                  <c:v>60</c:v>
                </c:pt>
                <c:pt idx="3317">
                  <c:v>68</c:v>
                </c:pt>
                <c:pt idx="3318">
                  <c:v>44</c:v>
                </c:pt>
                <c:pt idx="3319">
                  <c:v>56</c:v>
                </c:pt>
                <c:pt idx="3320">
                  <c:v>84</c:v>
                </c:pt>
                <c:pt idx="3321">
                  <c:v>72</c:v>
                </c:pt>
                <c:pt idx="3322">
                  <c:v>64</c:v>
                </c:pt>
                <c:pt idx="3323">
                  <c:v>56</c:v>
                </c:pt>
                <c:pt idx="3324">
                  <c:v>68</c:v>
                </c:pt>
                <c:pt idx="3325">
                  <c:v>76</c:v>
                </c:pt>
                <c:pt idx="3326">
                  <c:v>72</c:v>
                </c:pt>
                <c:pt idx="3327">
                  <c:v>44</c:v>
                </c:pt>
                <c:pt idx="3328">
                  <c:v>24</c:v>
                </c:pt>
                <c:pt idx="3329">
                  <c:v>64</c:v>
                </c:pt>
                <c:pt idx="3330">
                  <c:v>56</c:v>
                </c:pt>
                <c:pt idx="3331">
                  <c:v>40</c:v>
                </c:pt>
                <c:pt idx="3332">
                  <c:v>48</c:v>
                </c:pt>
                <c:pt idx="3333">
                  <c:v>48</c:v>
                </c:pt>
                <c:pt idx="3334">
                  <c:v>56</c:v>
                </c:pt>
                <c:pt idx="3335">
                  <c:v>68</c:v>
                </c:pt>
                <c:pt idx="3336">
                  <c:v>64</c:v>
                </c:pt>
                <c:pt idx="3337">
                  <c:v>40</c:v>
                </c:pt>
                <c:pt idx="3338">
                  <c:v>84</c:v>
                </c:pt>
                <c:pt idx="3339">
                  <c:v>76</c:v>
                </c:pt>
                <c:pt idx="3340">
                  <c:v>52</c:v>
                </c:pt>
                <c:pt idx="3341">
                  <c:v>96</c:v>
                </c:pt>
                <c:pt idx="3342">
                  <c:v>44</c:v>
                </c:pt>
                <c:pt idx="3343">
                  <c:v>48</c:v>
                </c:pt>
                <c:pt idx="3344">
                  <c:v>52</c:v>
                </c:pt>
                <c:pt idx="3345">
                  <c:v>80</c:v>
                </c:pt>
                <c:pt idx="3346">
                  <c:v>68</c:v>
                </c:pt>
                <c:pt idx="3347">
                  <c:v>92</c:v>
                </c:pt>
                <c:pt idx="3348">
                  <c:v>56</c:v>
                </c:pt>
                <c:pt idx="3349">
                  <c:v>44</c:v>
                </c:pt>
                <c:pt idx="3350">
                  <c:v>40</c:v>
                </c:pt>
                <c:pt idx="3351">
                  <c:v>64</c:v>
                </c:pt>
                <c:pt idx="3352">
                  <c:v>56</c:v>
                </c:pt>
                <c:pt idx="3353">
                  <c:v>76</c:v>
                </c:pt>
                <c:pt idx="3354">
                  <c:v>76</c:v>
                </c:pt>
                <c:pt idx="3355">
                  <c:v>56</c:v>
                </c:pt>
                <c:pt idx="3356">
                  <c:v>64</c:v>
                </c:pt>
                <c:pt idx="3357">
                  <c:v>60</c:v>
                </c:pt>
                <c:pt idx="3358">
                  <c:v>96</c:v>
                </c:pt>
                <c:pt idx="3359">
                  <c:v>64</c:v>
                </c:pt>
                <c:pt idx="3360">
                  <c:v>56</c:v>
                </c:pt>
                <c:pt idx="3361">
                  <c:v>52</c:v>
                </c:pt>
                <c:pt idx="3362">
                  <c:v>100</c:v>
                </c:pt>
                <c:pt idx="3363">
                  <c:v>60</c:v>
                </c:pt>
                <c:pt idx="3364">
                  <c:v>68</c:v>
                </c:pt>
                <c:pt idx="3365">
                  <c:v>92</c:v>
                </c:pt>
                <c:pt idx="3366">
                  <c:v>56</c:v>
                </c:pt>
                <c:pt idx="3367">
                  <c:v>60</c:v>
                </c:pt>
                <c:pt idx="3368">
                  <c:v>60</c:v>
                </c:pt>
                <c:pt idx="3369">
                  <c:v>60</c:v>
                </c:pt>
                <c:pt idx="3370">
                  <c:v>56</c:v>
                </c:pt>
                <c:pt idx="3371">
                  <c:v>76</c:v>
                </c:pt>
                <c:pt idx="3372">
                  <c:v>56</c:v>
                </c:pt>
                <c:pt idx="3373">
                  <c:v>48</c:v>
                </c:pt>
                <c:pt idx="3374">
                  <c:v>60</c:v>
                </c:pt>
                <c:pt idx="3375">
                  <c:v>84</c:v>
                </c:pt>
                <c:pt idx="3376">
                  <c:v>76</c:v>
                </c:pt>
                <c:pt idx="3377">
                  <c:v>92</c:v>
                </c:pt>
                <c:pt idx="3378">
                  <c:v>84</c:v>
                </c:pt>
                <c:pt idx="3379">
                  <c:v>72</c:v>
                </c:pt>
                <c:pt idx="3380">
                  <c:v>48</c:v>
                </c:pt>
                <c:pt idx="3381">
                  <c:v>80</c:v>
                </c:pt>
                <c:pt idx="3382">
                  <c:v>60</c:v>
                </c:pt>
                <c:pt idx="3383">
                  <c:v>48</c:v>
                </c:pt>
                <c:pt idx="3384">
                  <c:v>96</c:v>
                </c:pt>
                <c:pt idx="3385">
                  <c:v>84</c:v>
                </c:pt>
                <c:pt idx="3386">
                  <c:v>72</c:v>
                </c:pt>
                <c:pt idx="3387">
                  <c:v>52</c:v>
                </c:pt>
                <c:pt idx="3388">
                  <c:v>56</c:v>
                </c:pt>
                <c:pt idx="3389">
                  <c:v>72</c:v>
                </c:pt>
                <c:pt idx="3390">
                  <c:v>56</c:v>
                </c:pt>
                <c:pt idx="3391">
                  <c:v>64</c:v>
                </c:pt>
                <c:pt idx="3392">
                  <c:v>76</c:v>
                </c:pt>
                <c:pt idx="3393">
                  <c:v>80</c:v>
                </c:pt>
                <c:pt idx="3394">
                  <c:v>60</c:v>
                </c:pt>
                <c:pt idx="3395">
                  <c:v>72</c:v>
                </c:pt>
                <c:pt idx="3396">
                  <c:v>76</c:v>
                </c:pt>
                <c:pt idx="3397">
                  <c:v>80</c:v>
                </c:pt>
                <c:pt idx="3398">
                  <c:v>60</c:v>
                </c:pt>
                <c:pt idx="3399">
                  <c:v>80</c:v>
                </c:pt>
                <c:pt idx="3400">
                  <c:v>44</c:v>
                </c:pt>
                <c:pt idx="3401">
                  <c:v>60</c:v>
                </c:pt>
                <c:pt idx="3402">
                  <c:v>60</c:v>
                </c:pt>
                <c:pt idx="3403">
                  <c:v>64</c:v>
                </c:pt>
                <c:pt idx="3404">
                  <c:v>96</c:v>
                </c:pt>
                <c:pt idx="3405">
                  <c:v>60</c:v>
                </c:pt>
                <c:pt idx="3406">
                  <c:v>88</c:v>
                </c:pt>
                <c:pt idx="3407">
                  <c:v>56</c:v>
                </c:pt>
                <c:pt idx="3408">
                  <c:v>88</c:v>
                </c:pt>
                <c:pt idx="3409">
                  <c:v>76</c:v>
                </c:pt>
                <c:pt idx="3410">
                  <c:v>68</c:v>
                </c:pt>
                <c:pt idx="3411">
                  <c:v>68</c:v>
                </c:pt>
                <c:pt idx="3412">
                  <c:v>100</c:v>
                </c:pt>
                <c:pt idx="3413">
                  <c:v>104</c:v>
                </c:pt>
                <c:pt idx="3414">
                  <c:v>76</c:v>
                </c:pt>
                <c:pt idx="3415">
                  <c:v>48</c:v>
                </c:pt>
                <c:pt idx="3416">
                  <c:v>88</c:v>
                </c:pt>
                <c:pt idx="3417">
                  <c:v>52</c:v>
                </c:pt>
                <c:pt idx="3418">
                  <c:v>48</c:v>
                </c:pt>
                <c:pt idx="3419">
                  <c:v>64</c:v>
                </c:pt>
                <c:pt idx="3420">
                  <c:v>76</c:v>
                </c:pt>
                <c:pt idx="3421">
                  <c:v>40</c:v>
                </c:pt>
                <c:pt idx="3422">
                  <c:v>52</c:v>
                </c:pt>
                <c:pt idx="3423">
                  <c:v>48</c:v>
                </c:pt>
                <c:pt idx="3424">
                  <c:v>36</c:v>
                </c:pt>
                <c:pt idx="3425">
                  <c:v>68</c:v>
                </c:pt>
                <c:pt idx="3426">
                  <c:v>48</c:v>
                </c:pt>
                <c:pt idx="3427">
                  <c:v>68</c:v>
                </c:pt>
                <c:pt idx="3428">
                  <c:v>68</c:v>
                </c:pt>
                <c:pt idx="3429">
                  <c:v>48</c:v>
                </c:pt>
                <c:pt idx="3430">
                  <c:v>44</c:v>
                </c:pt>
                <c:pt idx="3431">
                  <c:v>64</c:v>
                </c:pt>
                <c:pt idx="3432">
                  <c:v>48</c:v>
                </c:pt>
                <c:pt idx="3433">
                  <c:v>60</c:v>
                </c:pt>
                <c:pt idx="3434">
                  <c:v>72</c:v>
                </c:pt>
                <c:pt idx="3435">
                  <c:v>92</c:v>
                </c:pt>
                <c:pt idx="3436">
                  <c:v>56</c:v>
                </c:pt>
                <c:pt idx="3437">
                  <c:v>40</c:v>
                </c:pt>
                <c:pt idx="3438">
                  <c:v>56</c:v>
                </c:pt>
                <c:pt idx="3439">
                  <c:v>84</c:v>
                </c:pt>
                <c:pt idx="3440">
                  <c:v>68</c:v>
                </c:pt>
                <c:pt idx="3441">
                  <c:v>56</c:v>
                </c:pt>
                <c:pt idx="3442">
                  <c:v>96</c:v>
                </c:pt>
                <c:pt idx="3443">
                  <c:v>64</c:v>
                </c:pt>
                <c:pt idx="3444">
                  <c:v>56</c:v>
                </c:pt>
                <c:pt idx="3445">
                  <c:v>80</c:v>
                </c:pt>
                <c:pt idx="3446">
                  <c:v>72</c:v>
                </c:pt>
                <c:pt idx="3447">
                  <c:v>68</c:v>
                </c:pt>
                <c:pt idx="3448">
                  <c:v>60</c:v>
                </c:pt>
                <c:pt idx="3449">
                  <c:v>56</c:v>
                </c:pt>
                <c:pt idx="3450">
                  <c:v>64</c:v>
                </c:pt>
                <c:pt idx="3451">
                  <c:v>64</c:v>
                </c:pt>
                <c:pt idx="3452">
                  <c:v>76</c:v>
                </c:pt>
                <c:pt idx="3453">
                  <c:v>76</c:v>
                </c:pt>
                <c:pt idx="3454">
                  <c:v>84</c:v>
                </c:pt>
                <c:pt idx="3455">
                  <c:v>56</c:v>
                </c:pt>
                <c:pt idx="3456">
                  <c:v>64</c:v>
                </c:pt>
                <c:pt idx="3457">
                  <c:v>64</c:v>
                </c:pt>
                <c:pt idx="3458">
                  <c:v>68</c:v>
                </c:pt>
                <c:pt idx="3459">
                  <c:v>68</c:v>
                </c:pt>
                <c:pt idx="3460">
                  <c:v>76</c:v>
                </c:pt>
                <c:pt idx="3461">
                  <c:v>60</c:v>
                </c:pt>
                <c:pt idx="3462">
                  <c:v>48</c:v>
                </c:pt>
                <c:pt idx="3463">
                  <c:v>84</c:v>
                </c:pt>
                <c:pt idx="3464">
                  <c:v>116</c:v>
                </c:pt>
                <c:pt idx="3465">
                  <c:v>96</c:v>
                </c:pt>
                <c:pt idx="3466">
                  <c:v>64</c:v>
                </c:pt>
                <c:pt idx="3467">
                  <c:v>92</c:v>
                </c:pt>
                <c:pt idx="3468">
                  <c:v>64</c:v>
                </c:pt>
                <c:pt idx="3469">
                  <c:v>80</c:v>
                </c:pt>
                <c:pt idx="3470">
                  <c:v>84</c:v>
                </c:pt>
                <c:pt idx="3471">
                  <c:v>56</c:v>
                </c:pt>
                <c:pt idx="3472">
                  <c:v>80</c:v>
                </c:pt>
                <c:pt idx="3473">
                  <c:v>60</c:v>
                </c:pt>
                <c:pt idx="3474">
                  <c:v>68</c:v>
                </c:pt>
                <c:pt idx="3475">
                  <c:v>72</c:v>
                </c:pt>
                <c:pt idx="3476">
                  <c:v>84</c:v>
                </c:pt>
                <c:pt idx="3477">
                  <c:v>76</c:v>
                </c:pt>
                <c:pt idx="3478">
                  <c:v>88</c:v>
                </c:pt>
                <c:pt idx="3479">
                  <c:v>84</c:v>
                </c:pt>
                <c:pt idx="3480">
                  <c:v>72</c:v>
                </c:pt>
                <c:pt idx="3481">
                  <c:v>100</c:v>
                </c:pt>
                <c:pt idx="3482">
                  <c:v>104</c:v>
                </c:pt>
                <c:pt idx="3483">
                  <c:v>112</c:v>
                </c:pt>
                <c:pt idx="3484">
                  <c:v>92</c:v>
                </c:pt>
                <c:pt idx="3485">
                  <c:v>112</c:v>
                </c:pt>
                <c:pt idx="3486">
                  <c:v>60</c:v>
                </c:pt>
                <c:pt idx="3487">
                  <c:v>84</c:v>
                </c:pt>
                <c:pt idx="3488">
                  <c:v>68</c:v>
                </c:pt>
                <c:pt idx="3489">
                  <c:v>108</c:v>
                </c:pt>
                <c:pt idx="3490">
                  <c:v>124</c:v>
                </c:pt>
                <c:pt idx="3491">
                  <c:v>88</c:v>
                </c:pt>
                <c:pt idx="3492">
                  <c:v>60</c:v>
                </c:pt>
                <c:pt idx="3493">
                  <c:v>84</c:v>
                </c:pt>
                <c:pt idx="3494">
                  <c:v>92</c:v>
                </c:pt>
                <c:pt idx="3495">
                  <c:v>100</c:v>
                </c:pt>
                <c:pt idx="3496">
                  <c:v>84</c:v>
                </c:pt>
                <c:pt idx="3497">
                  <c:v>72</c:v>
                </c:pt>
                <c:pt idx="3498">
                  <c:v>88</c:v>
                </c:pt>
                <c:pt idx="3499">
                  <c:v>88</c:v>
                </c:pt>
                <c:pt idx="3500">
                  <c:v>88</c:v>
                </c:pt>
                <c:pt idx="3501">
                  <c:v>68</c:v>
                </c:pt>
                <c:pt idx="3502">
                  <c:v>80</c:v>
                </c:pt>
                <c:pt idx="3503">
                  <c:v>124</c:v>
                </c:pt>
                <c:pt idx="3504">
                  <c:v>136</c:v>
                </c:pt>
                <c:pt idx="3505">
                  <c:v>92</c:v>
                </c:pt>
                <c:pt idx="3506">
                  <c:v>96</c:v>
                </c:pt>
                <c:pt idx="3507">
                  <c:v>132</c:v>
                </c:pt>
                <c:pt idx="3508">
                  <c:v>104</c:v>
                </c:pt>
                <c:pt idx="3509">
                  <c:v>112</c:v>
                </c:pt>
                <c:pt idx="3510">
                  <c:v>116</c:v>
                </c:pt>
                <c:pt idx="3511">
                  <c:v>68</c:v>
                </c:pt>
                <c:pt idx="3512">
                  <c:v>76</c:v>
                </c:pt>
                <c:pt idx="3513">
                  <c:v>124</c:v>
                </c:pt>
                <c:pt idx="3514">
                  <c:v>108</c:v>
                </c:pt>
                <c:pt idx="3515">
                  <c:v>92</c:v>
                </c:pt>
                <c:pt idx="3516">
                  <c:v>128</c:v>
                </c:pt>
                <c:pt idx="3517">
                  <c:v>108</c:v>
                </c:pt>
                <c:pt idx="3518">
                  <c:v>116</c:v>
                </c:pt>
                <c:pt idx="3519">
                  <c:v>88</c:v>
                </c:pt>
                <c:pt idx="3520">
                  <c:v>100</c:v>
                </c:pt>
                <c:pt idx="3521">
                  <c:v>68</c:v>
                </c:pt>
                <c:pt idx="3522">
                  <c:v>36</c:v>
                </c:pt>
                <c:pt idx="3523">
                  <c:v>72</c:v>
                </c:pt>
                <c:pt idx="3524">
                  <c:v>68</c:v>
                </c:pt>
                <c:pt idx="3525">
                  <c:v>76</c:v>
                </c:pt>
                <c:pt idx="3526">
                  <c:v>112</c:v>
                </c:pt>
                <c:pt idx="3527">
                  <c:v>56</c:v>
                </c:pt>
                <c:pt idx="3528">
                  <c:v>96</c:v>
                </c:pt>
                <c:pt idx="3529">
                  <c:v>72</c:v>
                </c:pt>
                <c:pt idx="3530">
                  <c:v>64</c:v>
                </c:pt>
                <c:pt idx="3531">
                  <c:v>76</c:v>
                </c:pt>
                <c:pt idx="3532">
                  <c:v>72</c:v>
                </c:pt>
                <c:pt idx="3533">
                  <c:v>44</c:v>
                </c:pt>
                <c:pt idx="3534">
                  <c:v>84</c:v>
                </c:pt>
                <c:pt idx="3535">
                  <c:v>76</c:v>
                </c:pt>
                <c:pt idx="3536">
                  <c:v>80</c:v>
                </c:pt>
                <c:pt idx="3537">
                  <c:v>72</c:v>
                </c:pt>
                <c:pt idx="3538">
                  <c:v>44</c:v>
                </c:pt>
                <c:pt idx="3539">
                  <c:v>88</c:v>
                </c:pt>
                <c:pt idx="3540">
                  <c:v>72</c:v>
                </c:pt>
                <c:pt idx="3541">
                  <c:v>88</c:v>
                </c:pt>
                <c:pt idx="3542">
                  <c:v>40</c:v>
                </c:pt>
                <c:pt idx="3543">
                  <c:v>52</c:v>
                </c:pt>
                <c:pt idx="3544">
                  <c:v>76</c:v>
                </c:pt>
                <c:pt idx="3545">
                  <c:v>76</c:v>
                </c:pt>
                <c:pt idx="3546">
                  <c:v>52</c:v>
                </c:pt>
                <c:pt idx="3547">
                  <c:v>80</c:v>
                </c:pt>
                <c:pt idx="3548">
                  <c:v>88</c:v>
                </c:pt>
                <c:pt idx="3549">
                  <c:v>96</c:v>
                </c:pt>
                <c:pt idx="3550">
                  <c:v>84</c:v>
                </c:pt>
                <c:pt idx="3551">
                  <c:v>52</c:v>
                </c:pt>
                <c:pt idx="3552">
                  <c:v>80</c:v>
                </c:pt>
                <c:pt idx="3553">
                  <c:v>56</c:v>
                </c:pt>
                <c:pt idx="3554">
                  <c:v>76</c:v>
                </c:pt>
                <c:pt idx="3555">
                  <c:v>96</c:v>
                </c:pt>
                <c:pt idx="3556">
                  <c:v>68</c:v>
                </c:pt>
                <c:pt idx="3557">
                  <c:v>36</c:v>
                </c:pt>
                <c:pt idx="3558">
                  <c:v>60</c:v>
                </c:pt>
                <c:pt idx="3559">
                  <c:v>92</c:v>
                </c:pt>
                <c:pt idx="3560">
                  <c:v>140</c:v>
                </c:pt>
                <c:pt idx="3561">
                  <c:v>80</c:v>
                </c:pt>
                <c:pt idx="3562">
                  <c:v>108</c:v>
                </c:pt>
                <c:pt idx="3563">
                  <c:v>52</c:v>
                </c:pt>
                <c:pt idx="3564">
                  <c:v>100</c:v>
                </c:pt>
                <c:pt idx="3565">
                  <c:v>136</c:v>
                </c:pt>
                <c:pt idx="3566">
                  <c:v>124</c:v>
                </c:pt>
                <c:pt idx="3567">
                  <c:v>96</c:v>
                </c:pt>
                <c:pt idx="3568">
                  <c:v>128</c:v>
                </c:pt>
                <c:pt idx="3569">
                  <c:v>144</c:v>
                </c:pt>
                <c:pt idx="3570">
                  <c:v>148</c:v>
                </c:pt>
                <c:pt idx="3571">
                  <c:v>256</c:v>
                </c:pt>
                <c:pt idx="3572">
                  <c:v>188</c:v>
                </c:pt>
                <c:pt idx="3573">
                  <c:v>156</c:v>
                </c:pt>
                <c:pt idx="3574">
                  <c:v>132</c:v>
                </c:pt>
                <c:pt idx="3575">
                  <c:v>128</c:v>
                </c:pt>
                <c:pt idx="3576">
                  <c:v>128</c:v>
                </c:pt>
                <c:pt idx="3577">
                  <c:v>108</c:v>
                </c:pt>
                <c:pt idx="3578">
                  <c:v>140</c:v>
                </c:pt>
                <c:pt idx="3579">
                  <c:v>136</c:v>
                </c:pt>
                <c:pt idx="3580">
                  <c:v>112</c:v>
                </c:pt>
                <c:pt idx="3581">
                  <c:v>144</c:v>
                </c:pt>
                <c:pt idx="3582">
                  <c:v>132</c:v>
                </c:pt>
                <c:pt idx="3583">
                  <c:v>140</c:v>
                </c:pt>
                <c:pt idx="3584">
                  <c:v>136</c:v>
                </c:pt>
                <c:pt idx="3585">
                  <c:v>132</c:v>
                </c:pt>
                <c:pt idx="3586">
                  <c:v>120</c:v>
                </c:pt>
                <c:pt idx="3587">
                  <c:v>104</c:v>
                </c:pt>
                <c:pt idx="3588">
                  <c:v>84</c:v>
                </c:pt>
                <c:pt idx="3589">
                  <c:v>96</c:v>
                </c:pt>
                <c:pt idx="3590">
                  <c:v>84</c:v>
                </c:pt>
                <c:pt idx="3591">
                  <c:v>84</c:v>
                </c:pt>
                <c:pt idx="3592">
                  <c:v>92</c:v>
                </c:pt>
                <c:pt idx="3593">
                  <c:v>76</c:v>
                </c:pt>
                <c:pt idx="3594">
                  <c:v>72</c:v>
                </c:pt>
                <c:pt idx="3595">
                  <c:v>104</c:v>
                </c:pt>
                <c:pt idx="3596">
                  <c:v>104</c:v>
                </c:pt>
                <c:pt idx="3597">
                  <c:v>84</c:v>
                </c:pt>
                <c:pt idx="3598">
                  <c:v>92</c:v>
                </c:pt>
                <c:pt idx="3599">
                  <c:v>40</c:v>
                </c:pt>
                <c:pt idx="3600">
                  <c:v>68</c:v>
                </c:pt>
                <c:pt idx="3601">
                  <c:v>68</c:v>
                </c:pt>
                <c:pt idx="3602">
                  <c:v>76</c:v>
                </c:pt>
                <c:pt idx="3603">
                  <c:v>60</c:v>
                </c:pt>
                <c:pt idx="3604">
                  <c:v>68</c:v>
                </c:pt>
                <c:pt idx="3605">
                  <c:v>56</c:v>
                </c:pt>
                <c:pt idx="3606">
                  <c:v>64</c:v>
                </c:pt>
                <c:pt idx="3607">
                  <c:v>92</c:v>
                </c:pt>
                <c:pt idx="3608">
                  <c:v>84</c:v>
                </c:pt>
                <c:pt idx="3609">
                  <c:v>84</c:v>
                </c:pt>
                <c:pt idx="3610">
                  <c:v>72</c:v>
                </c:pt>
                <c:pt idx="3611">
                  <c:v>72</c:v>
                </c:pt>
                <c:pt idx="3612">
                  <c:v>68</c:v>
                </c:pt>
                <c:pt idx="3613">
                  <c:v>116</c:v>
                </c:pt>
                <c:pt idx="3614">
                  <c:v>136</c:v>
                </c:pt>
                <c:pt idx="3615">
                  <c:v>116</c:v>
                </c:pt>
                <c:pt idx="3616">
                  <c:v>104</c:v>
                </c:pt>
                <c:pt idx="3617">
                  <c:v>124</c:v>
                </c:pt>
                <c:pt idx="3618">
                  <c:v>124</c:v>
                </c:pt>
                <c:pt idx="3619">
                  <c:v>100</c:v>
                </c:pt>
                <c:pt idx="3620">
                  <c:v>92</c:v>
                </c:pt>
                <c:pt idx="3621">
                  <c:v>108</c:v>
                </c:pt>
                <c:pt idx="3622">
                  <c:v>128</c:v>
                </c:pt>
                <c:pt idx="3623">
                  <c:v>160</c:v>
                </c:pt>
                <c:pt idx="3624">
                  <c:v>184</c:v>
                </c:pt>
                <c:pt idx="3625">
                  <c:v>72</c:v>
                </c:pt>
                <c:pt idx="3626">
                  <c:v>164</c:v>
                </c:pt>
                <c:pt idx="3627">
                  <c:v>112</c:v>
                </c:pt>
                <c:pt idx="3628">
                  <c:v>84</c:v>
                </c:pt>
                <c:pt idx="3629">
                  <c:v>100</c:v>
                </c:pt>
                <c:pt idx="3630">
                  <c:v>96</c:v>
                </c:pt>
                <c:pt idx="3631">
                  <c:v>124</c:v>
                </c:pt>
                <c:pt idx="3632">
                  <c:v>80</c:v>
                </c:pt>
                <c:pt idx="3633">
                  <c:v>132</c:v>
                </c:pt>
                <c:pt idx="3634">
                  <c:v>76</c:v>
                </c:pt>
                <c:pt idx="3635">
                  <c:v>72</c:v>
                </c:pt>
                <c:pt idx="3636">
                  <c:v>76</c:v>
                </c:pt>
                <c:pt idx="3637">
                  <c:v>140</c:v>
                </c:pt>
                <c:pt idx="3638">
                  <c:v>92</c:v>
                </c:pt>
                <c:pt idx="3639">
                  <c:v>136</c:v>
                </c:pt>
                <c:pt idx="3640">
                  <c:v>100</c:v>
                </c:pt>
                <c:pt idx="3641">
                  <c:v>104</c:v>
                </c:pt>
                <c:pt idx="3642">
                  <c:v>92</c:v>
                </c:pt>
                <c:pt idx="3643">
                  <c:v>104</c:v>
                </c:pt>
                <c:pt idx="3644">
                  <c:v>84</c:v>
                </c:pt>
                <c:pt idx="3645">
                  <c:v>84</c:v>
                </c:pt>
                <c:pt idx="3646">
                  <c:v>52</c:v>
                </c:pt>
                <c:pt idx="3647">
                  <c:v>72</c:v>
                </c:pt>
                <c:pt idx="3648">
                  <c:v>52</c:v>
                </c:pt>
                <c:pt idx="3649">
                  <c:v>68</c:v>
                </c:pt>
                <c:pt idx="3650">
                  <c:v>64</c:v>
                </c:pt>
                <c:pt idx="3651">
                  <c:v>104</c:v>
                </c:pt>
                <c:pt idx="3652">
                  <c:v>112</c:v>
                </c:pt>
                <c:pt idx="3653">
                  <c:v>88</c:v>
                </c:pt>
                <c:pt idx="3654">
                  <c:v>80</c:v>
                </c:pt>
                <c:pt idx="3655">
                  <c:v>76</c:v>
                </c:pt>
                <c:pt idx="3656">
                  <c:v>60</c:v>
                </c:pt>
                <c:pt idx="3657">
                  <c:v>92</c:v>
                </c:pt>
                <c:pt idx="3658">
                  <c:v>92</c:v>
                </c:pt>
                <c:pt idx="3659">
                  <c:v>64</c:v>
                </c:pt>
                <c:pt idx="3660">
                  <c:v>84</c:v>
                </c:pt>
                <c:pt idx="3661">
                  <c:v>80</c:v>
                </c:pt>
                <c:pt idx="3662">
                  <c:v>104</c:v>
                </c:pt>
                <c:pt idx="3663">
                  <c:v>100</c:v>
                </c:pt>
                <c:pt idx="3664">
                  <c:v>84</c:v>
                </c:pt>
                <c:pt idx="3665">
                  <c:v>100</c:v>
                </c:pt>
                <c:pt idx="3666">
                  <c:v>64</c:v>
                </c:pt>
                <c:pt idx="3667">
                  <c:v>96</c:v>
                </c:pt>
                <c:pt idx="3668">
                  <c:v>64</c:v>
                </c:pt>
                <c:pt idx="3669">
                  <c:v>68</c:v>
                </c:pt>
                <c:pt idx="3670">
                  <c:v>80</c:v>
                </c:pt>
                <c:pt idx="3671">
                  <c:v>72</c:v>
                </c:pt>
                <c:pt idx="3672">
                  <c:v>88</c:v>
                </c:pt>
                <c:pt idx="3673">
                  <c:v>96</c:v>
                </c:pt>
                <c:pt idx="3674">
                  <c:v>64</c:v>
                </c:pt>
                <c:pt idx="3675">
                  <c:v>104</c:v>
                </c:pt>
                <c:pt idx="3676">
                  <c:v>96</c:v>
                </c:pt>
                <c:pt idx="3677">
                  <c:v>84</c:v>
                </c:pt>
                <c:pt idx="3678">
                  <c:v>128</c:v>
                </c:pt>
                <c:pt idx="3679">
                  <c:v>100</c:v>
                </c:pt>
                <c:pt idx="3680">
                  <c:v>104</c:v>
                </c:pt>
                <c:pt idx="3681">
                  <c:v>116</c:v>
                </c:pt>
                <c:pt idx="3682">
                  <c:v>96</c:v>
                </c:pt>
                <c:pt idx="3683">
                  <c:v>92</c:v>
                </c:pt>
                <c:pt idx="3684">
                  <c:v>120</c:v>
                </c:pt>
                <c:pt idx="3685">
                  <c:v>124</c:v>
                </c:pt>
                <c:pt idx="3686">
                  <c:v>108</c:v>
                </c:pt>
                <c:pt idx="3687">
                  <c:v>80</c:v>
                </c:pt>
                <c:pt idx="3688">
                  <c:v>100</c:v>
                </c:pt>
                <c:pt idx="3689">
                  <c:v>80</c:v>
                </c:pt>
                <c:pt idx="3690">
                  <c:v>108</c:v>
                </c:pt>
                <c:pt idx="3691">
                  <c:v>100</c:v>
                </c:pt>
                <c:pt idx="3692">
                  <c:v>72</c:v>
                </c:pt>
                <c:pt idx="3693">
                  <c:v>76</c:v>
                </c:pt>
                <c:pt idx="3694">
                  <c:v>68</c:v>
                </c:pt>
                <c:pt idx="3695">
                  <c:v>72</c:v>
                </c:pt>
                <c:pt idx="3696">
                  <c:v>64</c:v>
                </c:pt>
                <c:pt idx="3697">
                  <c:v>52</c:v>
                </c:pt>
                <c:pt idx="3698">
                  <c:v>96</c:v>
                </c:pt>
                <c:pt idx="3699">
                  <c:v>68</c:v>
                </c:pt>
                <c:pt idx="3700">
                  <c:v>84</c:v>
                </c:pt>
                <c:pt idx="3701">
                  <c:v>72</c:v>
                </c:pt>
                <c:pt idx="3702">
                  <c:v>76</c:v>
                </c:pt>
                <c:pt idx="3703">
                  <c:v>88</c:v>
                </c:pt>
                <c:pt idx="3704">
                  <c:v>108</c:v>
                </c:pt>
                <c:pt idx="3705">
                  <c:v>92</c:v>
                </c:pt>
                <c:pt idx="3706">
                  <c:v>88</c:v>
                </c:pt>
                <c:pt idx="3707">
                  <c:v>72</c:v>
                </c:pt>
                <c:pt idx="3708">
                  <c:v>72</c:v>
                </c:pt>
                <c:pt idx="3709">
                  <c:v>152</c:v>
                </c:pt>
                <c:pt idx="3710">
                  <c:v>132</c:v>
                </c:pt>
                <c:pt idx="3711">
                  <c:v>140</c:v>
                </c:pt>
                <c:pt idx="3712">
                  <c:v>108</c:v>
                </c:pt>
                <c:pt idx="3713">
                  <c:v>80</c:v>
                </c:pt>
                <c:pt idx="3714">
                  <c:v>84</c:v>
                </c:pt>
                <c:pt idx="3715">
                  <c:v>92</c:v>
                </c:pt>
                <c:pt idx="3716">
                  <c:v>56</c:v>
                </c:pt>
                <c:pt idx="3717">
                  <c:v>88</c:v>
                </c:pt>
                <c:pt idx="3718">
                  <c:v>76</c:v>
                </c:pt>
                <c:pt idx="3719">
                  <c:v>64</c:v>
                </c:pt>
                <c:pt idx="3720">
                  <c:v>100</c:v>
                </c:pt>
                <c:pt idx="3721">
                  <c:v>104</c:v>
                </c:pt>
                <c:pt idx="3722">
                  <c:v>104</c:v>
                </c:pt>
                <c:pt idx="3723">
                  <c:v>108</c:v>
                </c:pt>
                <c:pt idx="3724">
                  <c:v>48</c:v>
                </c:pt>
                <c:pt idx="3725">
                  <c:v>68</c:v>
                </c:pt>
                <c:pt idx="3726">
                  <c:v>84</c:v>
                </c:pt>
                <c:pt idx="3727">
                  <c:v>108</c:v>
                </c:pt>
                <c:pt idx="3728">
                  <c:v>60</c:v>
                </c:pt>
                <c:pt idx="3729">
                  <c:v>84</c:v>
                </c:pt>
                <c:pt idx="3730">
                  <c:v>92</c:v>
                </c:pt>
                <c:pt idx="3731">
                  <c:v>88</c:v>
                </c:pt>
                <c:pt idx="3732">
                  <c:v>68</c:v>
                </c:pt>
                <c:pt idx="3733">
                  <c:v>96</c:v>
                </c:pt>
                <c:pt idx="3734">
                  <c:v>108</c:v>
                </c:pt>
                <c:pt idx="3735">
                  <c:v>148</c:v>
                </c:pt>
                <c:pt idx="3736">
                  <c:v>108</c:v>
                </c:pt>
                <c:pt idx="3737">
                  <c:v>140</c:v>
                </c:pt>
                <c:pt idx="3738">
                  <c:v>80</c:v>
                </c:pt>
                <c:pt idx="3739">
                  <c:v>104</c:v>
                </c:pt>
                <c:pt idx="3740">
                  <c:v>84</c:v>
                </c:pt>
                <c:pt idx="3741">
                  <c:v>80</c:v>
                </c:pt>
                <c:pt idx="3742">
                  <c:v>132</c:v>
                </c:pt>
                <c:pt idx="3743">
                  <c:v>104</c:v>
                </c:pt>
                <c:pt idx="3744">
                  <c:v>100</c:v>
                </c:pt>
                <c:pt idx="3745">
                  <c:v>88</c:v>
                </c:pt>
                <c:pt idx="3746">
                  <c:v>84</c:v>
                </c:pt>
                <c:pt idx="3747">
                  <c:v>128</c:v>
                </c:pt>
                <c:pt idx="3748">
                  <c:v>92</c:v>
                </c:pt>
                <c:pt idx="3749">
                  <c:v>72</c:v>
                </c:pt>
                <c:pt idx="3750">
                  <c:v>96</c:v>
                </c:pt>
                <c:pt idx="3751">
                  <c:v>120</c:v>
                </c:pt>
                <c:pt idx="3752">
                  <c:v>108</c:v>
                </c:pt>
                <c:pt idx="3753">
                  <c:v>80</c:v>
                </c:pt>
                <c:pt idx="3754">
                  <c:v>84</c:v>
                </c:pt>
                <c:pt idx="3755">
                  <c:v>64</c:v>
                </c:pt>
                <c:pt idx="3756">
                  <c:v>60</c:v>
                </c:pt>
                <c:pt idx="3757">
                  <c:v>76</c:v>
                </c:pt>
                <c:pt idx="3758">
                  <c:v>64</c:v>
                </c:pt>
                <c:pt idx="3759">
                  <c:v>84</c:v>
                </c:pt>
                <c:pt idx="3760">
                  <c:v>64</c:v>
                </c:pt>
                <c:pt idx="3761">
                  <c:v>60</c:v>
                </c:pt>
                <c:pt idx="3762">
                  <c:v>92</c:v>
                </c:pt>
                <c:pt idx="3763">
                  <c:v>52</c:v>
                </c:pt>
                <c:pt idx="3764">
                  <c:v>56</c:v>
                </c:pt>
                <c:pt idx="3765">
                  <c:v>56</c:v>
                </c:pt>
                <c:pt idx="3766">
                  <c:v>68</c:v>
                </c:pt>
                <c:pt idx="3767">
                  <c:v>48</c:v>
                </c:pt>
                <c:pt idx="3768">
                  <c:v>56</c:v>
                </c:pt>
                <c:pt idx="3769">
                  <c:v>68</c:v>
                </c:pt>
                <c:pt idx="3770">
                  <c:v>84</c:v>
                </c:pt>
                <c:pt idx="3771">
                  <c:v>76</c:v>
                </c:pt>
                <c:pt idx="3772">
                  <c:v>60</c:v>
                </c:pt>
                <c:pt idx="3773">
                  <c:v>44</c:v>
                </c:pt>
                <c:pt idx="3774">
                  <c:v>76</c:v>
                </c:pt>
                <c:pt idx="3775">
                  <c:v>92</c:v>
                </c:pt>
                <c:pt idx="3776">
                  <c:v>84</c:v>
                </c:pt>
                <c:pt idx="3777">
                  <c:v>84</c:v>
                </c:pt>
                <c:pt idx="3778">
                  <c:v>120</c:v>
                </c:pt>
                <c:pt idx="3779">
                  <c:v>84</c:v>
                </c:pt>
                <c:pt idx="3780">
                  <c:v>80</c:v>
                </c:pt>
                <c:pt idx="3781">
                  <c:v>68</c:v>
                </c:pt>
                <c:pt idx="3782">
                  <c:v>124</c:v>
                </c:pt>
                <c:pt idx="3783">
                  <c:v>92</c:v>
                </c:pt>
                <c:pt idx="3784">
                  <c:v>100</c:v>
                </c:pt>
                <c:pt idx="3785">
                  <c:v>72</c:v>
                </c:pt>
                <c:pt idx="3786">
                  <c:v>60</c:v>
                </c:pt>
                <c:pt idx="3787">
                  <c:v>112</c:v>
                </c:pt>
                <c:pt idx="3788">
                  <c:v>80</c:v>
                </c:pt>
                <c:pt idx="3789">
                  <c:v>132</c:v>
                </c:pt>
                <c:pt idx="3790">
                  <c:v>128</c:v>
                </c:pt>
                <c:pt idx="3791">
                  <c:v>96</c:v>
                </c:pt>
                <c:pt idx="3792">
                  <c:v>144</c:v>
                </c:pt>
                <c:pt idx="3793">
                  <c:v>104</c:v>
                </c:pt>
                <c:pt idx="3794">
                  <c:v>104</c:v>
                </c:pt>
                <c:pt idx="3795">
                  <c:v>100</c:v>
                </c:pt>
                <c:pt idx="3796">
                  <c:v>76</c:v>
                </c:pt>
                <c:pt idx="3797">
                  <c:v>100</c:v>
                </c:pt>
                <c:pt idx="3798">
                  <c:v>100</c:v>
                </c:pt>
                <c:pt idx="3799">
                  <c:v>140</c:v>
                </c:pt>
                <c:pt idx="3800">
                  <c:v>112</c:v>
                </c:pt>
                <c:pt idx="3801">
                  <c:v>128</c:v>
                </c:pt>
                <c:pt idx="3802">
                  <c:v>116</c:v>
                </c:pt>
                <c:pt idx="3803">
                  <c:v>100</c:v>
                </c:pt>
                <c:pt idx="3804">
                  <c:v>80</c:v>
                </c:pt>
                <c:pt idx="3805">
                  <c:v>128</c:v>
                </c:pt>
                <c:pt idx="3806">
                  <c:v>144</c:v>
                </c:pt>
                <c:pt idx="3807">
                  <c:v>116</c:v>
                </c:pt>
                <c:pt idx="3808">
                  <c:v>92</c:v>
                </c:pt>
                <c:pt idx="3809">
                  <c:v>84</c:v>
                </c:pt>
                <c:pt idx="3810">
                  <c:v>76</c:v>
                </c:pt>
                <c:pt idx="3811">
                  <c:v>100</c:v>
                </c:pt>
                <c:pt idx="3812">
                  <c:v>100</c:v>
                </c:pt>
                <c:pt idx="3813">
                  <c:v>100</c:v>
                </c:pt>
                <c:pt idx="3814">
                  <c:v>120</c:v>
                </c:pt>
                <c:pt idx="3815">
                  <c:v>148</c:v>
                </c:pt>
                <c:pt idx="3816">
                  <c:v>72</c:v>
                </c:pt>
                <c:pt idx="3817">
                  <c:v>84</c:v>
                </c:pt>
                <c:pt idx="3818">
                  <c:v>96</c:v>
                </c:pt>
                <c:pt idx="3819">
                  <c:v>116</c:v>
                </c:pt>
                <c:pt idx="3820">
                  <c:v>72</c:v>
                </c:pt>
                <c:pt idx="3821">
                  <c:v>72</c:v>
                </c:pt>
                <c:pt idx="3822">
                  <c:v>88</c:v>
                </c:pt>
                <c:pt idx="3823">
                  <c:v>48</c:v>
                </c:pt>
                <c:pt idx="3824">
                  <c:v>96</c:v>
                </c:pt>
                <c:pt idx="3825">
                  <c:v>56</c:v>
                </c:pt>
                <c:pt idx="3826">
                  <c:v>88</c:v>
                </c:pt>
                <c:pt idx="3827">
                  <c:v>68</c:v>
                </c:pt>
                <c:pt idx="3828">
                  <c:v>92</c:v>
                </c:pt>
                <c:pt idx="3829">
                  <c:v>72</c:v>
                </c:pt>
                <c:pt idx="3830">
                  <c:v>76</c:v>
                </c:pt>
                <c:pt idx="3831">
                  <c:v>60</c:v>
                </c:pt>
                <c:pt idx="3832">
                  <c:v>84</c:v>
                </c:pt>
                <c:pt idx="3833">
                  <c:v>64</c:v>
                </c:pt>
                <c:pt idx="3834">
                  <c:v>76</c:v>
                </c:pt>
                <c:pt idx="3835">
                  <c:v>60</c:v>
                </c:pt>
                <c:pt idx="3836">
                  <c:v>80</c:v>
                </c:pt>
                <c:pt idx="3837">
                  <c:v>84</c:v>
                </c:pt>
                <c:pt idx="3838">
                  <c:v>136</c:v>
                </c:pt>
                <c:pt idx="3839">
                  <c:v>80</c:v>
                </c:pt>
                <c:pt idx="3840">
                  <c:v>68</c:v>
                </c:pt>
                <c:pt idx="3841">
                  <c:v>100</c:v>
                </c:pt>
                <c:pt idx="3842">
                  <c:v>84</c:v>
                </c:pt>
                <c:pt idx="3843">
                  <c:v>92</c:v>
                </c:pt>
                <c:pt idx="3844">
                  <c:v>64</c:v>
                </c:pt>
                <c:pt idx="3845">
                  <c:v>80</c:v>
                </c:pt>
                <c:pt idx="3846">
                  <c:v>68</c:v>
                </c:pt>
                <c:pt idx="3847">
                  <c:v>68</c:v>
                </c:pt>
                <c:pt idx="3848">
                  <c:v>76</c:v>
                </c:pt>
                <c:pt idx="3849">
                  <c:v>76</c:v>
                </c:pt>
                <c:pt idx="3850">
                  <c:v>108</c:v>
                </c:pt>
                <c:pt idx="3851">
                  <c:v>68</c:v>
                </c:pt>
                <c:pt idx="3852">
                  <c:v>88</c:v>
                </c:pt>
                <c:pt idx="3853">
                  <c:v>48</c:v>
                </c:pt>
                <c:pt idx="3854">
                  <c:v>76</c:v>
                </c:pt>
                <c:pt idx="3855">
                  <c:v>60</c:v>
                </c:pt>
                <c:pt idx="3856">
                  <c:v>88</c:v>
                </c:pt>
                <c:pt idx="3857">
                  <c:v>84</c:v>
                </c:pt>
                <c:pt idx="3858">
                  <c:v>96</c:v>
                </c:pt>
                <c:pt idx="3859">
                  <c:v>88</c:v>
                </c:pt>
                <c:pt idx="3860">
                  <c:v>80</c:v>
                </c:pt>
                <c:pt idx="3861">
                  <c:v>84</c:v>
                </c:pt>
                <c:pt idx="3862">
                  <c:v>52</c:v>
                </c:pt>
                <c:pt idx="3863">
                  <c:v>88</c:v>
                </c:pt>
                <c:pt idx="3864">
                  <c:v>64</c:v>
                </c:pt>
                <c:pt idx="3865">
                  <c:v>48</c:v>
                </c:pt>
                <c:pt idx="3866">
                  <c:v>72</c:v>
                </c:pt>
                <c:pt idx="3867">
                  <c:v>40</c:v>
                </c:pt>
                <c:pt idx="3868">
                  <c:v>52</c:v>
                </c:pt>
                <c:pt idx="3869">
                  <c:v>52</c:v>
                </c:pt>
                <c:pt idx="3870">
                  <c:v>44</c:v>
                </c:pt>
                <c:pt idx="3871">
                  <c:v>92</c:v>
                </c:pt>
                <c:pt idx="3872">
                  <c:v>72</c:v>
                </c:pt>
                <c:pt idx="3873">
                  <c:v>52</c:v>
                </c:pt>
                <c:pt idx="3874">
                  <c:v>80</c:v>
                </c:pt>
                <c:pt idx="3875">
                  <c:v>48</c:v>
                </c:pt>
                <c:pt idx="3876">
                  <c:v>68</c:v>
                </c:pt>
                <c:pt idx="3877">
                  <c:v>64</c:v>
                </c:pt>
                <c:pt idx="3878">
                  <c:v>52</c:v>
                </c:pt>
                <c:pt idx="3879">
                  <c:v>84</c:v>
                </c:pt>
                <c:pt idx="3880">
                  <c:v>68</c:v>
                </c:pt>
                <c:pt idx="3881">
                  <c:v>80</c:v>
                </c:pt>
                <c:pt idx="3882">
                  <c:v>64</c:v>
                </c:pt>
                <c:pt idx="3883">
                  <c:v>80</c:v>
                </c:pt>
                <c:pt idx="3884">
                  <c:v>60</c:v>
                </c:pt>
                <c:pt idx="3885">
                  <c:v>76</c:v>
                </c:pt>
                <c:pt idx="3886">
                  <c:v>80</c:v>
                </c:pt>
                <c:pt idx="3887">
                  <c:v>76</c:v>
                </c:pt>
                <c:pt idx="3888">
                  <c:v>92</c:v>
                </c:pt>
                <c:pt idx="3889">
                  <c:v>44</c:v>
                </c:pt>
                <c:pt idx="3890">
                  <c:v>68</c:v>
                </c:pt>
                <c:pt idx="3891">
                  <c:v>76</c:v>
                </c:pt>
                <c:pt idx="3892">
                  <c:v>56</c:v>
                </c:pt>
                <c:pt idx="3893">
                  <c:v>68</c:v>
                </c:pt>
                <c:pt idx="3894">
                  <c:v>56</c:v>
                </c:pt>
                <c:pt idx="3895">
                  <c:v>84</c:v>
                </c:pt>
                <c:pt idx="3896">
                  <c:v>72</c:v>
                </c:pt>
                <c:pt idx="3897">
                  <c:v>88</c:v>
                </c:pt>
                <c:pt idx="3898">
                  <c:v>60</c:v>
                </c:pt>
                <c:pt idx="3899">
                  <c:v>84</c:v>
                </c:pt>
                <c:pt idx="3900">
                  <c:v>60</c:v>
                </c:pt>
                <c:pt idx="3901">
                  <c:v>36</c:v>
                </c:pt>
                <c:pt idx="3902">
                  <c:v>88</c:v>
                </c:pt>
                <c:pt idx="3903">
                  <c:v>96</c:v>
                </c:pt>
                <c:pt idx="3904">
                  <c:v>88</c:v>
                </c:pt>
                <c:pt idx="3905">
                  <c:v>92</c:v>
                </c:pt>
                <c:pt idx="3906">
                  <c:v>96</c:v>
                </c:pt>
                <c:pt idx="3907">
                  <c:v>76</c:v>
                </c:pt>
                <c:pt idx="3908">
                  <c:v>64</c:v>
                </c:pt>
                <c:pt idx="3909">
                  <c:v>76</c:v>
                </c:pt>
                <c:pt idx="3910">
                  <c:v>76</c:v>
                </c:pt>
                <c:pt idx="3911">
                  <c:v>96</c:v>
                </c:pt>
                <c:pt idx="3912">
                  <c:v>88</c:v>
                </c:pt>
                <c:pt idx="3913">
                  <c:v>92</c:v>
                </c:pt>
                <c:pt idx="3914">
                  <c:v>96</c:v>
                </c:pt>
                <c:pt idx="3915">
                  <c:v>72</c:v>
                </c:pt>
                <c:pt idx="3916">
                  <c:v>60</c:v>
                </c:pt>
                <c:pt idx="3917">
                  <c:v>52</c:v>
                </c:pt>
                <c:pt idx="3918">
                  <c:v>60</c:v>
                </c:pt>
                <c:pt idx="3919">
                  <c:v>104</c:v>
                </c:pt>
                <c:pt idx="3920">
                  <c:v>64</c:v>
                </c:pt>
                <c:pt idx="3921">
                  <c:v>84</c:v>
                </c:pt>
                <c:pt idx="3922">
                  <c:v>92</c:v>
                </c:pt>
                <c:pt idx="3923">
                  <c:v>72</c:v>
                </c:pt>
                <c:pt idx="3924">
                  <c:v>72</c:v>
                </c:pt>
                <c:pt idx="3925">
                  <c:v>72</c:v>
                </c:pt>
                <c:pt idx="3926">
                  <c:v>52</c:v>
                </c:pt>
                <c:pt idx="3927">
                  <c:v>112</c:v>
                </c:pt>
                <c:pt idx="3928">
                  <c:v>44</c:v>
                </c:pt>
                <c:pt idx="3929">
                  <c:v>76</c:v>
                </c:pt>
                <c:pt idx="3930">
                  <c:v>52</c:v>
                </c:pt>
                <c:pt idx="3931">
                  <c:v>68</c:v>
                </c:pt>
                <c:pt idx="3932">
                  <c:v>72</c:v>
                </c:pt>
                <c:pt idx="3933">
                  <c:v>36</c:v>
                </c:pt>
                <c:pt idx="3934">
                  <c:v>96</c:v>
                </c:pt>
                <c:pt idx="3935">
                  <c:v>68</c:v>
                </c:pt>
                <c:pt idx="3936">
                  <c:v>64</c:v>
                </c:pt>
                <c:pt idx="3937">
                  <c:v>80</c:v>
                </c:pt>
                <c:pt idx="3938">
                  <c:v>104</c:v>
                </c:pt>
                <c:pt idx="3939">
                  <c:v>84</c:v>
                </c:pt>
                <c:pt idx="3940">
                  <c:v>76</c:v>
                </c:pt>
                <c:pt idx="3941">
                  <c:v>80</c:v>
                </c:pt>
                <c:pt idx="3942">
                  <c:v>88</c:v>
                </c:pt>
                <c:pt idx="3943">
                  <c:v>64</c:v>
                </c:pt>
                <c:pt idx="3944">
                  <c:v>84</c:v>
                </c:pt>
                <c:pt idx="3945">
                  <c:v>72</c:v>
                </c:pt>
                <c:pt idx="3946">
                  <c:v>52</c:v>
                </c:pt>
                <c:pt idx="3947">
                  <c:v>64</c:v>
                </c:pt>
                <c:pt idx="3948">
                  <c:v>64</c:v>
                </c:pt>
                <c:pt idx="3949">
                  <c:v>68</c:v>
                </c:pt>
                <c:pt idx="3950">
                  <c:v>72</c:v>
                </c:pt>
                <c:pt idx="3951">
                  <c:v>48</c:v>
                </c:pt>
                <c:pt idx="3952">
                  <c:v>68</c:v>
                </c:pt>
                <c:pt idx="3953">
                  <c:v>88</c:v>
                </c:pt>
                <c:pt idx="3954">
                  <c:v>44</c:v>
                </c:pt>
                <c:pt idx="3955">
                  <c:v>48</c:v>
                </c:pt>
                <c:pt idx="3956">
                  <c:v>88</c:v>
                </c:pt>
                <c:pt idx="3957">
                  <c:v>88</c:v>
                </c:pt>
                <c:pt idx="3958">
                  <c:v>92</c:v>
                </c:pt>
                <c:pt idx="3959">
                  <c:v>56</c:v>
                </c:pt>
                <c:pt idx="3960">
                  <c:v>56</c:v>
                </c:pt>
                <c:pt idx="3961">
                  <c:v>72</c:v>
                </c:pt>
                <c:pt idx="3962">
                  <c:v>76</c:v>
                </c:pt>
                <c:pt idx="3963">
                  <c:v>92</c:v>
                </c:pt>
                <c:pt idx="3964">
                  <c:v>48</c:v>
                </c:pt>
                <c:pt idx="3965">
                  <c:v>76</c:v>
                </c:pt>
                <c:pt idx="3966">
                  <c:v>52</c:v>
                </c:pt>
                <c:pt idx="3967">
                  <c:v>44</c:v>
                </c:pt>
                <c:pt idx="3968">
                  <c:v>80</c:v>
                </c:pt>
                <c:pt idx="3969">
                  <c:v>80</c:v>
                </c:pt>
                <c:pt idx="3970">
                  <c:v>48</c:v>
                </c:pt>
                <c:pt idx="3971">
                  <c:v>84</c:v>
                </c:pt>
                <c:pt idx="3972">
                  <c:v>76</c:v>
                </c:pt>
                <c:pt idx="3973">
                  <c:v>76</c:v>
                </c:pt>
                <c:pt idx="3974">
                  <c:v>76</c:v>
                </c:pt>
                <c:pt idx="3975">
                  <c:v>116</c:v>
                </c:pt>
                <c:pt idx="3976">
                  <c:v>72</c:v>
                </c:pt>
                <c:pt idx="3977">
                  <c:v>56</c:v>
                </c:pt>
                <c:pt idx="3978">
                  <c:v>56</c:v>
                </c:pt>
                <c:pt idx="3979">
                  <c:v>60</c:v>
                </c:pt>
                <c:pt idx="3980">
                  <c:v>56</c:v>
                </c:pt>
                <c:pt idx="3981">
                  <c:v>80</c:v>
                </c:pt>
                <c:pt idx="3982">
                  <c:v>64</c:v>
                </c:pt>
                <c:pt idx="3983">
                  <c:v>76</c:v>
                </c:pt>
                <c:pt idx="3984">
                  <c:v>84</c:v>
                </c:pt>
                <c:pt idx="3985">
                  <c:v>72</c:v>
                </c:pt>
                <c:pt idx="3986">
                  <c:v>108</c:v>
                </c:pt>
                <c:pt idx="3987">
                  <c:v>96</c:v>
                </c:pt>
                <c:pt idx="3988">
                  <c:v>100</c:v>
                </c:pt>
                <c:pt idx="3989">
                  <c:v>88</c:v>
                </c:pt>
                <c:pt idx="3990">
                  <c:v>92</c:v>
                </c:pt>
                <c:pt idx="3991">
                  <c:v>48</c:v>
                </c:pt>
                <c:pt idx="3992">
                  <c:v>96</c:v>
                </c:pt>
                <c:pt idx="3993">
                  <c:v>72</c:v>
                </c:pt>
                <c:pt idx="3994">
                  <c:v>52</c:v>
                </c:pt>
                <c:pt idx="3995">
                  <c:v>68</c:v>
                </c:pt>
                <c:pt idx="3996">
                  <c:v>60</c:v>
                </c:pt>
                <c:pt idx="3997">
                  <c:v>64</c:v>
                </c:pt>
                <c:pt idx="3998">
                  <c:v>76</c:v>
                </c:pt>
                <c:pt idx="3999">
                  <c:v>60</c:v>
                </c:pt>
                <c:pt idx="4000">
                  <c:v>40</c:v>
                </c:pt>
                <c:pt idx="4001">
                  <c:v>88</c:v>
                </c:pt>
                <c:pt idx="4002">
                  <c:v>100</c:v>
                </c:pt>
                <c:pt idx="4003">
                  <c:v>108</c:v>
                </c:pt>
                <c:pt idx="4004">
                  <c:v>60</c:v>
                </c:pt>
                <c:pt idx="4005">
                  <c:v>80</c:v>
                </c:pt>
                <c:pt idx="4006">
                  <c:v>76</c:v>
                </c:pt>
                <c:pt idx="4007">
                  <c:v>52</c:v>
                </c:pt>
                <c:pt idx="4008">
                  <c:v>104</c:v>
                </c:pt>
                <c:pt idx="4009">
                  <c:v>64</c:v>
                </c:pt>
                <c:pt idx="4010">
                  <c:v>60</c:v>
                </c:pt>
                <c:pt idx="4011">
                  <c:v>72</c:v>
                </c:pt>
                <c:pt idx="4012">
                  <c:v>68</c:v>
                </c:pt>
                <c:pt idx="4013">
                  <c:v>80</c:v>
                </c:pt>
                <c:pt idx="4014">
                  <c:v>48</c:v>
                </c:pt>
                <c:pt idx="4015">
                  <c:v>56</c:v>
                </c:pt>
                <c:pt idx="4016">
                  <c:v>76</c:v>
                </c:pt>
                <c:pt idx="4017">
                  <c:v>76</c:v>
                </c:pt>
                <c:pt idx="4018">
                  <c:v>76</c:v>
                </c:pt>
                <c:pt idx="4019">
                  <c:v>52</c:v>
                </c:pt>
                <c:pt idx="4020">
                  <c:v>80</c:v>
                </c:pt>
                <c:pt idx="4021">
                  <c:v>60</c:v>
                </c:pt>
                <c:pt idx="4022">
                  <c:v>56</c:v>
                </c:pt>
                <c:pt idx="4023">
                  <c:v>112</c:v>
                </c:pt>
                <c:pt idx="4024">
                  <c:v>108</c:v>
                </c:pt>
                <c:pt idx="4025">
                  <c:v>72</c:v>
                </c:pt>
                <c:pt idx="4026">
                  <c:v>84</c:v>
                </c:pt>
                <c:pt idx="4027">
                  <c:v>72</c:v>
                </c:pt>
                <c:pt idx="4028">
                  <c:v>56</c:v>
                </c:pt>
                <c:pt idx="4029">
                  <c:v>76</c:v>
                </c:pt>
                <c:pt idx="4030">
                  <c:v>84</c:v>
                </c:pt>
                <c:pt idx="4031">
                  <c:v>80</c:v>
                </c:pt>
                <c:pt idx="4032">
                  <c:v>48</c:v>
                </c:pt>
                <c:pt idx="4033">
                  <c:v>52</c:v>
                </c:pt>
                <c:pt idx="4034">
                  <c:v>56</c:v>
                </c:pt>
                <c:pt idx="4035">
                  <c:v>52</c:v>
                </c:pt>
                <c:pt idx="4036">
                  <c:v>40</c:v>
                </c:pt>
                <c:pt idx="4037">
                  <c:v>52</c:v>
                </c:pt>
                <c:pt idx="4038">
                  <c:v>72</c:v>
                </c:pt>
                <c:pt idx="4039">
                  <c:v>60</c:v>
                </c:pt>
                <c:pt idx="4040">
                  <c:v>68</c:v>
                </c:pt>
                <c:pt idx="4041">
                  <c:v>64</c:v>
                </c:pt>
                <c:pt idx="4042">
                  <c:v>72</c:v>
                </c:pt>
                <c:pt idx="4043">
                  <c:v>52</c:v>
                </c:pt>
                <c:pt idx="4044">
                  <c:v>56</c:v>
                </c:pt>
                <c:pt idx="4045">
                  <c:v>80</c:v>
                </c:pt>
                <c:pt idx="4046">
                  <c:v>88</c:v>
                </c:pt>
                <c:pt idx="4047">
                  <c:v>92</c:v>
                </c:pt>
                <c:pt idx="4048">
                  <c:v>64</c:v>
                </c:pt>
                <c:pt idx="4049">
                  <c:v>52</c:v>
                </c:pt>
                <c:pt idx="4050">
                  <c:v>76</c:v>
                </c:pt>
                <c:pt idx="4051">
                  <c:v>48</c:v>
                </c:pt>
                <c:pt idx="4052">
                  <c:v>48</c:v>
                </c:pt>
                <c:pt idx="4053">
                  <c:v>108</c:v>
                </c:pt>
                <c:pt idx="4054">
                  <c:v>80</c:v>
                </c:pt>
                <c:pt idx="4055">
                  <c:v>84</c:v>
                </c:pt>
                <c:pt idx="4056">
                  <c:v>80</c:v>
                </c:pt>
                <c:pt idx="4057">
                  <c:v>92</c:v>
                </c:pt>
                <c:pt idx="4058">
                  <c:v>64</c:v>
                </c:pt>
                <c:pt idx="4059">
                  <c:v>56</c:v>
                </c:pt>
                <c:pt idx="4060">
                  <c:v>48</c:v>
                </c:pt>
                <c:pt idx="4061">
                  <c:v>60</c:v>
                </c:pt>
                <c:pt idx="4062">
                  <c:v>64</c:v>
                </c:pt>
                <c:pt idx="4063">
                  <c:v>56</c:v>
                </c:pt>
                <c:pt idx="4064">
                  <c:v>68</c:v>
                </c:pt>
                <c:pt idx="4065">
                  <c:v>72</c:v>
                </c:pt>
                <c:pt idx="4066">
                  <c:v>60</c:v>
                </c:pt>
                <c:pt idx="4067">
                  <c:v>72</c:v>
                </c:pt>
                <c:pt idx="4068">
                  <c:v>80</c:v>
                </c:pt>
                <c:pt idx="4069">
                  <c:v>56</c:v>
                </c:pt>
                <c:pt idx="4070">
                  <c:v>64</c:v>
                </c:pt>
                <c:pt idx="4071">
                  <c:v>80</c:v>
                </c:pt>
                <c:pt idx="4072">
                  <c:v>64</c:v>
                </c:pt>
                <c:pt idx="4073">
                  <c:v>72</c:v>
                </c:pt>
                <c:pt idx="4074">
                  <c:v>48</c:v>
                </c:pt>
                <c:pt idx="4075">
                  <c:v>48</c:v>
                </c:pt>
                <c:pt idx="4076">
                  <c:v>72</c:v>
                </c:pt>
                <c:pt idx="4077">
                  <c:v>72</c:v>
                </c:pt>
                <c:pt idx="4078">
                  <c:v>60</c:v>
                </c:pt>
                <c:pt idx="4079">
                  <c:v>36</c:v>
                </c:pt>
                <c:pt idx="4080">
                  <c:v>48</c:v>
                </c:pt>
                <c:pt idx="4081">
                  <c:v>44</c:v>
                </c:pt>
                <c:pt idx="4082">
                  <c:v>64</c:v>
                </c:pt>
                <c:pt idx="4083">
                  <c:v>68</c:v>
                </c:pt>
                <c:pt idx="4084">
                  <c:v>104</c:v>
                </c:pt>
                <c:pt idx="4085">
                  <c:v>72</c:v>
                </c:pt>
                <c:pt idx="4086">
                  <c:v>64</c:v>
                </c:pt>
                <c:pt idx="4087">
                  <c:v>40</c:v>
                </c:pt>
                <c:pt idx="4088">
                  <c:v>72</c:v>
                </c:pt>
                <c:pt idx="4089">
                  <c:v>72</c:v>
                </c:pt>
                <c:pt idx="4090">
                  <c:v>64</c:v>
                </c:pt>
                <c:pt idx="4091">
                  <c:v>36</c:v>
                </c:pt>
                <c:pt idx="4092">
                  <c:v>84</c:v>
                </c:pt>
                <c:pt idx="4093">
                  <c:v>60</c:v>
                </c:pt>
                <c:pt idx="4094">
                  <c:v>44</c:v>
                </c:pt>
                <c:pt idx="4095">
                  <c:v>64</c:v>
                </c:pt>
                <c:pt idx="4096">
                  <c:v>96</c:v>
                </c:pt>
                <c:pt idx="4097">
                  <c:v>76</c:v>
                </c:pt>
                <c:pt idx="4098">
                  <c:v>56</c:v>
                </c:pt>
                <c:pt idx="4099">
                  <c:v>48</c:v>
                </c:pt>
                <c:pt idx="4100">
                  <c:v>40</c:v>
                </c:pt>
                <c:pt idx="4101">
                  <c:v>80</c:v>
                </c:pt>
                <c:pt idx="4102">
                  <c:v>32</c:v>
                </c:pt>
                <c:pt idx="4103">
                  <c:v>64</c:v>
                </c:pt>
                <c:pt idx="4104">
                  <c:v>60</c:v>
                </c:pt>
                <c:pt idx="4105">
                  <c:v>72</c:v>
                </c:pt>
                <c:pt idx="4106">
                  <c:v>68</c:v>
                </c:pt>
                <c:pt idx="4107">
                  <c:v>56</c:v>
                </c:pt>
                <c:pt idx="4108">
                  <c:v>72</c:v>
                </c:pt>
                <c:pt idx="4109">
                  <c:v>88</c:v>
                </c:pt>
                <c:pt idx="4110">
                  <c:v>68</c:v>
                </c:pt>
                <c:pt idx="4111">
                  <c:v>64</c:v>
                </c:pt>
                <c:pt idx="4112">
                  <c:v>36</c:v>
                </c:pt>
                <c:pt idx="4113">
                  <c:v>48</c:v>
                </c:pt>
                <c:pt idx="4114">
                  <c:v>60</c:v>
                </c:pt>
                <c:pt idx="4115">
                  <c:v>72</c:v>
                </c:pt>
                <c:pt idx="4116">
                  <c:v>76</c:v>
                </c:pt>
                <c:pt idx="4117">
                  <c:v>40</c:v>
                </c:pt>
                <c:pt idx="4118">
                  <c:v>48</c:v>
                </c:pt>
                <c:pt idx="4119">
                  <c:v>76</c:v>
                </c:pt>
                <c:pt idx="4120">
                  <c:v>76</c:v>
                </c:pt>
                <c:pt idx="4121">
                  <c:v>56</c:v>
                </c:pt>
                <c:pt idx="4122">
                  <c:v>64</c:v>
                </c:pt>
                <c:pt idx="4123">
                  <c:v>76</c:v>
                </c:pt>
                <c:pt idx="4124">
                  <c:v>60</c:v>
                </c:pt>
                <c:pt idx="4125">
                  <c:v>40</c:v>
                </c:pt>
                <c:pt idx="4126">
                  <c:v>40</c:v>
                </c:pt>
                <c:pt idx="4127">
                  <c:v>84</c:v>
                </c:pt>
                <c:pt idx="4128">
                  <c:v>80</c:v>
                </c:pt>
                <c:pt idx="4129">
                  <c:v>40</c:v>
                </c:pt>
                <c:pt idx="4130">
                  <c:v>92</c:v>
                </c:pt>
                <c:pt idx="4131">
                  <c:v>48</c:v>
                </c:pt>
                <c:pt idx="4132">
                  <c:v>52</c:v>
                </c:pt>
                <c:pt idx="4133">
                  <c:v>64</c:v>
                </c:pt>
                <c:pt idx="4134">
                  <c:v>72</c:v>
                </c:pt>
                <c:pt idx="4135">
                  <c:v>76</c:v>
                </c:pt>
                <c:pt idx="4136">
                  <c:v>40</c:v>
                </c:pt>
                <c:pt idx="4137">
                  <c:v>40</c:v>
                </c:pt>
                <c:pt idx="4138">
                  <c:v>44</c:v>
                </c:pt>
                <c:pt idx="4139">
                  <c:v>48</c:v>
                </c:pt>
                <c:pt idx="4140">
                  <c:v>40</c:v>
                </c:pt>
                <c:pt idx="4141">
                  <c:v>40</c:v>
                </c:pt>
                <c:pt idx="4142">
                  <c:v>76</c:v>
                </c:pt>
                <c:pt idx="4143">
                  <c:v>52</c:v>
                </c:pt>
                <c:pt idx="4144">
                  <c:v>68</c:v>
                </c:pt>
                <c:pt idx="4145">
                  <c:v>60</c:v>
                </c:pt>
                <c:pt idx="4146">
                  <c:v>56</c:v>
                </c:pt>
                <c:pt idx="4147">
                  <c:v>52</c:v>
                </c:pt>
                <c:pt idx="4148">
                  <c:v>64</c:v>
                </c:pt>
                <c:pt idx="4149">
                  <c:v>44</c:v>
                </c:pt>
                <c:pt idx="4150">
                  <c:v>44</c:v>
                </c:pt>
                <c:pt idx="4151">
                  <c:v>44</c:v>
                </c:pt>
                <c:pt idx="4152">
                  <c:v>48</c:v>
                </c:pt>
                <c:pt idx="4153">
                  <c:v>96</c:v>
                </c:pt>
                <c:pt idx="4154">
                  <c:v>80</c:v>
                </c:pt>
                <c:pt idx="4155">
                  <c:v>68</c:v>
                </c:pt>
                <c:pt idx="4156">
                  <c:v>56</c:v>
                </c:pt>
                <c:pt idx="4157">
                  <c:v>56</c:v>
                </c:pt>
                <c:pt idx="4158">
                  <c:v>40</c:v>
                </c:pt>
                <c:pt idx="4159">
                  <c:v>64</c:v>
                </c:pt>
                <c:pt idx="4160">
                  <c:v>88</c:v>
                </c:pt>
                <c:pt idx="4161">
                  <c:v>72</c:v>
                </c:pt>
                <c:pt idx="4162">
                  <c:v>72</c:v>
                </c:pt>
                <c:pt idx="4163">
                  <c:v>52</c:v>
                </c:pt>
                <c:pt idx="4164">
                  <c:v>28</c:v>
                </c:pt>
                <c:pt idx="4165">
                  <c:v>52</c:v>
                </c:pt>
                <c:pt idx="4166">
                  <c:v>32</c:v>
                </c:pt>
                <c:pt idx="4167">
                  <c:v>84</c:v>
                </c:pt>
                <c:pt idx="4168">
                  <c:v>56</c:v>
                </c:pt>
                <c:pt idx="4169">
                  <c:v>60</c:v>
                </c:pt>
                <c:pt idx="4170">
                  <c:v>88</c:v>
                </c:pt>
                <c:pt idx="4171">
                  <c:v>48</c:v>
                </c:pt>
                <c:pt idx="4172">
                  <c:v>52</c:v>
                </c:pt>
                <c:pt idx="4173">
                  <c:v>76</c:v>
                </c:pt>
                <c:pt idx="4174">
                  <c:v>36</c:v>
                </c:pt>
                <c:pt idx="4175">
                  <c:v>88</c:v>
                </c:pt>
                <c:pt idx="4176">
                  <c:v>52</c:v>
                </c:pt>
                <c:pt idx="4177">
                  <c:v>68</c:v>
                </c:pt>
                <c:pt idx="4178">
                  <c:v>84</c:v>
                </c:pt>
                <c:pt idx="4179">
                  <c:v>52</c:v>
                </c:pt>
                <c:pt idx="4180">
                  <c:v>52</c:v>
                </c:pt>
                <c:pt idx="4181">
                  <c:v>68</c:v>
                </c:pt>
                <c:pt idx="4182">
                  <c:v>60</c:v>
                </c:pt>
                <c:pt idx="4183">
                  <c:v>64</c:v>
                </c:pt>
                <c:pt idx="4184">
                  <c:v>60</c:v>
                </c:pt>
                <c:pt idx="4185">
                  <c:v>36</c:v>
                </c:pt>
                <c:pt idx="4186">
                  <c:v>64</c:v>
                </c:pt>
                <c:pt idx="4187">
                  <c:v>44</c:v>
                </c:pt>
                <c:pt idx="4188">
                  <c:v>48</c:v>
                </c:pt>
                <c:pt idx="4189">
                  <c:v>32</c:v>
                </c:pt>
                <c:pt idx="4190">
                  <c:v>68</c:v>
                </c:pt>
                <c:pt idx="4191">
                  <c:v>52</c:v>
                </c:pt>
                <c:pt idx="4192">
                  <c:v>60</c:v>
                </c:pt>
                <c:pt idx="4193">
                  <c:v>68</c:v>
                </c:pt>
                <c:pt idx="4194">
                  <c:v>72</c:v>
                </c:pt>
                <c:pt idx="4195">
                  <c:v>56</c:v>
                </c:pt>
                <c:pt idx="4196">
                  <c:v>72</c:v>
                </c:pt>
                <c:pt idx="4197">
                  <c:v>72</c:v>
                </c:pt>
                <c:pt idx="4198">
                  <c:v>48</c:v>
                </c:pt>
                <c:pt idx="4199">
                  <c:v>80</c:v>
                </c:pt>
                <c:pt idx="4200">
                  <c:v>56</c:v>
                </c:pt>
                <c:pt idx="4201">
                  <c:v>80</c:v>
                </c:pt>
                <c:pt idx="4202">
                  <c:v>80</c:v>
                </c:pt>
                <c:pt idx="4203">
                  <c:v>84</c:v>
                </c:pt>
                <c:pt idx="4204">
                  <c:v>88</c:v>
                </c:pt>
                <c:pt idx="4205">
                  <c:v>68</c:v>
                </c:pt>
                <c:pt idx="4206">
                  <c:v>84</c:v>
                </c:pt>
                <c:pt idx="4207">
                  <c:v>64</c:v>
                </c:pt>
                <c:pt idx="4208">
                  <c:v>56</c:v>
                </c:pt>
                <c:pt idx="4209">
                  <c:v>72</c:v>
                </c:pt>
                <c:pt idx="4210">
                  <c:v>68</c:v>
                </c:pt>
                <c:pt idx="4211">
                  <c:v>60</c:v>
                </c:pt>
                <c:pt idx="4212">
                  <c:v>52</c:v>
                </c:pt>
                <c:pt idx="4213">
                  <c:v>52</c:v>
                </c:pt>
                <c:pt idx="4214">
                  <c:v>96</c:v>
                </c:pt>
                <c:pt idx="4215">
                  <c:v>84</c:v>
                </c:pt>
                <c:pt idx="4216">
                  <c:v>100</c:v>
                </c:pt>
                <c:pt idx="4217">
                  <c:v>96</c:v>
                </c:pt>
                <c:pt idx="4218">
                  <c:v>68</c:v>
                </c:pt>
                <c:pt idx="4219">
                  <c:v>60</c:v>
                </c:pt>
                <c:pt idx="4220">
                  <c:v>64</c:v>
                </c:pt>
                <c:pt idx="4221">
                  <c:v>108</c:v>
                </c:pt>
                <c:pt idx="4222">
                  <c:v>52</c:v>
                </c:pt>
                <c:pt idx="4223">
                  <c:v>72</c:v>
                </c:pt>
                <c:pt idx="4224">
                  <c:v>80</c:v>
                </c:pt>
                <c:pt idx="4225">
                  <c:v>28</c:v>
                </c:pt>
                <c:pt idx="4226">
                  <c:v>84</c:v>
                </c:pt>
                <c:pt idx="4227">
                  <c:v>88</c:v>
                </c:pt>
                <c:pt idx="4228">
                  <c:v>72</c:v>
                </c:pt>
                <c:pt idx="4229">
                  <c:v>104</c:v>
                </c:pt>
                <c:pt idx="4230">
                  <c:v>84</c:v>
                </c:pt>
                <c:pt idx="4231">
                  <c:v>56</c:v>
                </c:pt>
                <c:pt idx="4232">
                  <c:v>88</c:v>
                </c:pt>
                <c:pt idx="4233">
                  <c:v>56</c:v>
                </c:pt>
                <c:pt idx="4234">
                  <c:v>80</c:v>
                </c:pt>
                <c:pt idx="4235">
                  <c:v>76</c:v>
                </c:pt>
                <c:pt idx="4236">
                  <c:v>72</c:v>
                </c:pt>
                <c:pt idx="4237">
                  <c:v>72</c:v>
                </c:pt>
                <c:pt idx="4238">
                  <c:v>60</c:v>
                </c:pt>
                <c:pt idx="4239">
                  <c:v>52</c:v>
                </c:pt>
                <c:pt idx="4240">
                  <c:v>44</c:v>
                </c:pt>
                <c:pt idx="4241">
                  <c:v>76</c:v>
                </c:pt>
                <c:pt idx="4242">
                  <c:v>48</c:v>
                </c:pt>
                <c:pt idx="4243">
                  <c:v>52</c:v>
                </c:pt>
                <c:pt idx="4244">
                  <c:v>48</c:v>
                </c:pt>
                <c:pt idx="4245">
                  <c:v>68</c:v>
                </c:pt>
                <c:pt idx="4246">
                  <c:v>36</c:v>
                </c:pt>
                <c:pt idx="4247">
                  <c:v>92</c:v>
                </c:pt>
                <c:pt idx="4248">
                  <c:v>72</c:v>
                </c:pt>
                <c:pt idx="4249">
                  <c:v>68</c:v>
                </c:pt>
                <c:pt idx="4250">
                  <c:v>40</c:v>
                </c:pt>
                <c:pt idx="4251">
                  <c:v>68</c:v>
                </c:pt>
                <c:pt idx="4252">
                  <c:v>64</c:v>
                </c:pt>
                <c:pt idx="4253">
                  <c:v>76</c:v>
                </c:pt>
                <c:pt idx="4254">
                  <c:v>60</c:v>
                </c:pt>
                <c:pt idx="4255">
                  <c:v>72</c:v>
                </c:pt>
                <c:pt idx="4256">
                  <c:v>64</c:v>
                </c:pt>
                <c:pt idx="4257">
                  <c:v>64</c:v>
                </c:pt>
                <c:pt idx="4258">
                  <c:v>48</c:v>
                </c:pt>
                <c:pt idx="4259">
                  <c:v>68</c:v>
                </c:pt>
                <c:pt idx="4260">
                  <c:v>64</c:v>
                </c:pt>
                <c:pt idx="4261">
                  <c:v>52</c:v>
                </c:pt>
                <c:pt idx="4262">
                  <c:v>20</c:v>
                </c:pt>
                <c:pt idx="4263">
                  <c:v>60</c:v>
                </c:pt>
                <c:pt idx="4264">
                  <c:v>104</c:v>
                </c:pt>
                <c:pt idx="4265">
                  <c:v>44</c:v>
                </c:pt>
                <c:pt idx="4266">
                  <c:v>56</c:v>
                </c:pt>
                <c:pt idx="4267">
                  <c:v>80</c:v>
                </c:pt>
                <c:pt idx="4268">
                  <c:v>52</c:v>
                </c:pt>
                <c:pt idx="4269">
                  <c:v>52</c:v>
                </c:pt>
                <c:pt idx="4270">
                  <c:v>88</c:v>
                </c:pt>
                <c:pt idx="4271">
                  <c:v>52</c:v>
                </c:pt>
                <c:pt idx="4272">
                  <c:v>60</c:v>
                </c:pt>
                <c:pt idx="4273">
                  <c:v>48</c:v>
                </c:pt>
                <c:pt idx="4274">
                  <c:v>68</c:v>
                </c:pt>
                <c:pt idx="4275">
                  <c:v>64</c:v>
                </c:pt>
                <c:pt idx="4276">
                  <c:v>112</c:v>
                </c:pt>
                <c:pt idx="4277">
                  <c:v>92</c:v>
                </c:pt>
                <c:pt idx="4278">
                  <c:v>96</c:v>
                </c:pt>
                <c:pt idx="4279">
                  <c:v>60</c:v>
                </c:pt>
                <c:pt idx="4280">
                  <c:v>68</c:v>
                </c:pt>
                <c:pt idx="4281">
                  <c:v>72</c:v>
                </c:pt>
                <c:pt idx="4282">
                  <c:v>88</c:v>
                </c:pt>
                <c:pt idx="4283">
                  <c:v>76</c:v>
                </c:pt>
                <c:pt idx="4284">
                  <c:v>84</c:v>
                </c:pt>
                <c:pt idx="4285">
                  <c:v>84</c:v>
                </c:pt>
                <c:pt idx="4286">
                  <c:v>68</c:v>
                </c:pt>
                <c:pt idx="4287">
                  <c:v>64</c:v>
                </c:pt>
                <c:pt idx="4288">
                  <c:v>60</c:v>
                </c:pt>
                <c:pt idx="4289">
                  <c:v>88</c:v>
                </c:pt>
                <c:pt idx="4290">
                  <c:v>80</c:v>
                </c:pt>
                <c:pt idx="4291">
                  <c:v>88</c:v>
                </c:pt>
                <c:pt idx="4292">
                  <c:v>80</c:v>
                </c:pt>
                <c:pt idx="4293">
                  <c:v>48</c:v>
                </c:pt>
                <c:pt idx="4294">
                  <c:v>48</c:v>
                </c:pt>
                <c:pt idx="4295">
                  <c:v>72</c:v>
                </c:pt>
                <c:pt idx="4296">
                  <c:v>76</c:v>
                </c:pt>
                <c:pt idx="4297">
                  <c:v>80</c:v>
                </c:pt>
                <c:pt idx="4298">
                  <c:v>48</c:v>
                </c:pt>
                <c:pt idx="4299">
                  <c:v>44</c:v>
                </c:pt>
              </c:numCache>
            </c:numRef>
          </c:yVal>
          <c:smooth val="1"/>
        </c:ser>
        <c:axId val="140817152"/>
        <c:axId val="140819072"/>
      </c:scatterChart>
      <c:valAx>
        <c:axId val="140817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819072"/>
        <c:crosses val="autoZero"/>
        <c:crossBetween val="midCat"/>
      </c:valAx>
      <c:valAx>
        <c:axId val="140819072"/>
        <c:scaling>
          <c:orientation val="minMax"/>
          <c:max val="2500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0817152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70533821979041"/>
          <c:y val="4.6430121223998484E-2"/>
          <c:w val="0.82961572234960046"/>
          <c:h val="0.8089411885131198"/>
        </c:manualLayout>
      </c:layout>
      <c:scatterChart>
        <c:scatterStyle val="smoothMarker"/>
        <c:ser>
          <c:idx val="0"/>
          <c:order val="0"/>
          <c:spPr>
            <a:ln w="9525"/>
          </c:spPr>
          <c:marker>
            <c:symbol val="none"/>
          </c:marker>
          <c:xVal>
            <c:numRef>
              <c:f>'SHV 10  SCAN'!$A$5:$A$4304</c:f>
              <c:numCache>
                <c:formatCode>#,##0</c:formatCode>
                <c:ptCount val="4300"/>
                <c:pt idx="0">
                  <c:v>4.01</c:v>
                </c:pt>
                <c:pt idx="1">
                  <c:v>4.03</c:v>
                </c:pt>
                <c:pt idx="2">
                  <c:v>4.05</c:v>
                </c:pt>
                <c:pt idx="3">
                  <c:v>4.07</c:v>
                </c:pt>
                <c:pt idx="4">
                  <c:v>4.09</c:v>
                </c:pt>
                <c:pt idx="5">
                  <c:v>4.1099999999999985</c:v>
                </c:pt>
                <c:pt idx="6">
                  <c:v>4.13</c:v>
                </c:pt>
                <c:pt idx="7">
                  <c:v>4.1499999999999995</c:v>
                </c:pt>
                <c:pt idx="8">
                  <c:v>4.17</c:v>
                </c:pt>
                <c:pt idx="9">
                  <c:v>4.1899999999999995</c:v>
                </c:pt>
                <c:pt idx="10">
                  <c:v>4.21</c:v>
                </c:pt>
                <c:pt idx="11">
                  <c:v>4.2300000000000004</c:v>
                </c:pt>
                <c:pt idx="12">
                  <c:v>4.25</c:v>
                </c:pt>
                <c:pt idx="13">
                  <c:v>4.2699999999999996</c:v>
                </c:pt>
                <c:pt idx="14">
                  <c:v>4.29</c:v>
                </c:pt>
                <c:pt idx="15">
                  <c:v>4.3099999999999996</c:v>
                </c:pt>
                <c:pt idx="16">
                  <c:v>4.33</c:v>
                </c:pt>
                <c:pt idx="17">
                  <c:v>4.3499999999999996</c:v>
                </c:pt>
                <c:pt idx="18">
                  <c:v>4.37</c:v>
                </c:pt>
                <c:pt idx="19">
                  <c:v>4.3899999999999997</c:v>
                </c:pt>
                <c:pt idx="20">
                  <c:v>4.41</c:v>
                </c:pt>
                <c:pt idx="21">
                  <c:v>4.4300000000000024</c:v>
                </c:pt>
                <c:pt idx="22">
                  <c:v>4.45</c:v>
                </c:pt>
                <c:pt idx="23">
                  <c:v>4.4700000000000024</c:v>
                </c:pt>
                <c:pt idx="24">
                  <c:v>4.49</c:v>
                </c:pt>
                <c:pt idx="25">
                  <c:v>4.51</c:v>
                </c:pt>
                <c:pt idx="26">
                  <c:v>4.53</c:v>
                </c:pt>
                <c:pt idx="27">
                  <c:v>4.55</c:v>
                </c:pt>
                <c:pt idx="28">
                  <c:v>4.57</c:v>
                </c:pt>
                <c:pt idx="29">
                  <c:v>4.59</c:v>
                </c:pt>
                <c:pt idx="30">
                  <c:v>4.6099999999999985</c:v>
                </c:pt>
                <c:pt idx="31">
                  <c:v>4.63</c:v>
                </c:pt>
                <c:pt idx="32">
                  <c:v>4.6499999999999995</c:v>
                </c:pt>
                <c:pt idx="33">
                  <c:v>4.67</c:v>
                </c:pt>
                <c:pt idx="34">
                  <c:v>4.6899999999999995</c:v>
                </c:pt>
                <c:pt idx="35">
                  <c:v>4.71</c:v>
                </c:pt>
                <c:pt idx="36">
                  <c:v>4.7300000000000004</c:v>
                </c:pt>
                <c:pt idx="37">
                  <c:v>4.75</c:v>
                </c:pt>
                <c:pt idx="38">
                  <c:v>4.7699999999999996</c:v>
                </c:pt>
                <c:pt idx="39">
                  <c:v>4.79</c:v>
                </c:pt>
                <c:pt idx="40">
                  <c:v>4.8099999999999996</c:v>
                </c:pt>
                <c:pt idx="41">
                  <c:v>4.83</c:v>
                </c:pt>
                <c:pt idx="42">
                  <c:v>4.8499999999999996</c:v>
                </c:pt>
                <c:pt idx="43">
                  <c:v>4.87</c:v>
                </c:pt>
                <c:pt idx="44">
                  <c:v>4.8899999999999997</c:v>
                </c:pt>
                <c:pt idx="45">
                  <c:v>4.91</c:v>
                </c:pt>
                <c:pt idx="46">
                  <c:v>4.9300000000000024</c:v>
                </c:pt>
                <c:pt idx="47">
                  <c:v>4.95</c:v>
                </c:pt>
                <c:pt idx="48">
                  <c:v>4.9700000000000024</c:v>
                </c:pt>
                <c:pt idx="49">
                  <c:v>4.99</c:v>
                </c:pt>
                <c:pt idx="50">
                  <c:v>5.01</c:v>
                </c:pt>
                <c:pt idx="51">
                  <c:v>5.03</c:v>
                </c:pt>
                <c:pt idx="52">
                  <c:v>5.05</c:v>
                </c:pt>
                <c:pt idx="53">
                  <c:v>5.07</c:v>
                </c:pt>
                <c:pt idx="54">
                  <c:v>5.09</c:v>
                </c:pt>
                <c:pt idx="55">
                  <c:v>5.1099999999999985</c:v>
                </c:pt>
                <c:pt idx="56">
                  <c:v>5.13</c:v>
                </c:pt>
                <c:pt idx="57">
                  <c:v>5.1499999999999995</c:v>
                </c:pt>
                <c:pt idx="58">
                  <c:v>5.17</c:v>
                </c:pt>
                <c:pt idx="59">
                  <c:v>5.1899999999999995</c:v>
                </c:pt>
                <c:pt idx="60">
                  <c:v>5.21</c:v>
                </c:pt>
                <c:pt idx="61">
                  <c:v>5.23</c:v>
                </c:pt>
                <c:pt idx="62">
                  <c:v>5.25</c:v>
                </c:pt>
                <c:pt idx="63">
                  <c:v>5.2700000000000014</c:v>
                </c:pt>
                <c:pt idx="64">
                  <c:v>5.29</c:v>
                </c:pt>
                <c:pt idx="65">
                  <c:v>5.31</c:v>
                </c:pt>
                <c:pt idx="66">
                  <c:v>5.33</c:v>
                </c:pt>
                <c:pt idx="67">
                  <c:v>5.35</c:v>
                </c:pt>
                <c:pt idx="68">
                  <c:v>5.37</c:v>
                </c:pt>
                <c:pt idx="69">
                  <c:v>5.39</c:v>
                </c:pt>
                <c:pt idx="70">
                  <c:v>5.41</c:v>
                </c:pt>
                <c:pt idx="71">
                  <c:v>5.4300000000000024</c:v>
                </c:pt>
                <c:pt idx="72">
                  <c:v>5.45</c:v>
                </c:pt>
                <c:pt idx="73">
                  <c:v>5.4700000000000024</c:v>
                </c:pt>
                <c:pt idx="74">
                  <c:v>5.49</c:v>
                </c:pt>
                <c:pt idx="75">
                  <c:v>5.51</c:v>
                </c:pt>
                <c:pt idx="76">
                  <c:v>5.53</c:v>
                </c:pt>
                <c:pt idx="77">
                  <c:v>5.55</c:v>
                </c:pt>
                <c:pt idx="78">
                  <c:v>5.57</c:v>
                </c:pt>
                <c:pt idx="79">
                  <c:v>5.59</c:v>
                </c:pt>
                <c:pt idx="80">
                  <c:v>5.6099999999999985</c:v>
                </c:pt>
                <c:pt idx="81">
                  <c:v>5.63</c:v>
                </c:pt>
                <c:pt idx="82">
                  <c:v>5.6499999999999995</c:v>
                </c:pt>
                <c:pt idx="83">
                  <c:v>5.67</c:v>
                </c:pt>
                <c:pt idx="84">
                  <c:v>5.6899999999999995</c:v>
                </c:pt>
                <c:pt idx="85">
                  <c:v>5.71</c:v>
                </c:pt>
                <c:pt idx="86">
                  <c:v>5.73</c:v>
                </c:pt>
                <c:pt idx="87">
                  <c:v>5.75</c:v>
                </c:pt>
                <c:pt idx="88">
                  <c:v>5.7700000000000014</c:v>
                </c:pt>
                <c:pt idx="89">
                  <c:v>5.79</c:v>
                </c:pt>
                <c:pt idx="90">
                  <c:v>5.81</c:v>
                </c:pt>
                <c:pt idx="91">
                  <c:v>5.83</c:v>
                </c:pt>
                <c:pt idx="92">
                  <c:v>5.85</c:v>
                </c:pt>
                <c:pt idx="93">
                  <c:v>5.87</c:v>
                </c:pt>
                <c:pt idx="94">
                  <c:v>5.89</c:v>
                </c:pt>
                <c:pt idx="95">
                  <c:v>5.91</c:v>
                </c:pt>
                <c:pt idx="96">
                  <c:v>5.9300000000000024</c:v>
                </c:pt>
                <c:pt idx="97">
                  <c:v>5.95</c:v>
                </c:pt>
                <c:pt idx="98">
                  <c:v>5.9700000000000024</c:v>
                </c:pt>
                <c:pt idx="99">
                  <c:v>5.99</c:v>
                </c:pt>
                <c:pt idx="100">
                  <c:v>6.01</c:v>
                </c:pt>
                <c:pt idx="101">
                  <c:v>6.03</c:v>
                </c:pt>
                <c:pt idx="102">
                  <c:v>6.05</c:v>
                </c:pt>
                <c:pt idx="103">
                  <c:v>6.07</c:v>
                </c:pt>
                <c:pt idx="104">
                  <c:v>6.09</c:v>
                </c:pt>
                <c:pt idx="105">
                  <c:v>6.1099999999999985</c:v>
                </c:pt>
                <c:pt idx="106">
                  <c:v>6.13</c:v>
                </c:pt>
                <c:pt idx="107">
                  <c:v>6.1499999999999995</c:v>
                </c:pt>
                <c:pt idx="108">
                  <c:v>6.17</c:v>
                </c:pt>
                <c:pt idx="109">
                  <c:v>6.1899999999999995</c:v>
                </c:pt>
                <c:pt idx="110">
                  <c:v>6.21</c:v>
                </c:pt>
                <c:pt idx="111">
                  <c:v>6.23</c:v>
                </c:pt>
                <c:pt idx="112">
                  <c:v>6.25</c:v>
                </c:pt>
                <c:pt idx="113">
                  <c:v>6.2700000000000014</c:v>
                </c:pt>
                <c:pt idx="114">
                  <c:v>6.29</c:v>
                </c:pt>
                <c:pt idx="115">
                  <c:v>6.31</c:v>
                </c:pt>
                <c:pt idx="116">
                  <c:v>6.33</c:v>
                </c:pt>
                <c:pt idx="117">
                  <c:v>6.35</c:v>
                </c:pt>
                <c:pt idx="118">
                  <c:v>6.37</c:v>
                </c:pt>
                <c:pt idx="119">
                  <c:v>6.39</c:v>
                </c:pt>
                <c:pt idx="120">
                  <c:v>6.41</c:v>
                </c:pt>
                <c:pt idx="121">
                  <c:v>6.4300000000000024</c:v>
                </c:pt>
                <c:pt idx="122">
                  <c:v>6.45</c:v>
                </c:pt>
                <c:pt idx="123">
                  <c:v>6.4700000000000024</c:v>
                </c:pt>
                <c:pt idx="124">
                  <c:v>6.49</c:v>
                </c:pt>
                <c:pt idx="125">
                  <c:v>6.51</c:v>
                </c:pt>
                <c:pt idx="126">
                  <c:v>6.53</c:v>
                </c:pt>
                <c:pt idx="127">
                  <c:v>6.55</c:v>
                </c:pt>
                <c:pt idx="128">
                  <c:v>6.57</c:v>
                </c:pt>
                <c:pt idx="129">
                  <c:v>6.59</c:v>
                </c:pt>
                <c:pt idx="130">
                  <c:v>6.6099999999999985</c:v>
                </c:pt>
                <c:pt idx="131">
                  <c:v>6.63</c:v>
                </c:pt>
                <c:pt idx="132">
                  <c:v>6.6499999999999995</c:v>
                </c:pt>
                <c:pt idx="133">
                  <c:v>6.67</c:v>
                </c:pt>
                <c:pt idx="134">
                  <c:v>6.6899999999999995</c:v>
                </c:pt>
                <c:pt idx="135">
                  <c:v>6.71</c:v>
                </c:pt>
                <c:pt idx="136">
                  <c:v>6.73</c:v>
                </c:pt>
                <c:pt idx="137">
                  <c:v>6.75</c:v>
                </c:pt>
                <c:pt idx="138">
                  <c:v>6.7700000000000014</c:v>
                </c:pt>
                <c:pt idx="139">
                  <c:v>6.79</c:v>
                </c:pt>
                <c:pt idx="140">
                  <c:v>6.81</c:v>
                </c:pt>
                <c:pt idx="141">
                  <c:v>6.83</c:v>
                </c:pt>
                <c:pt idx="142">
                  <c:v>6.85</c:v>
                </c:pt>
                <c:pt idx="143">
                  <c:v>6.87</c:v>
                </c:pt>
                <c:pt idx="144">
                  <c:v>6.89</c:v>
                </c:pt>
                <c:pt idx="145">
                  <c:v>6.91</c:v>
                </c:pt>
                <c:pt idx="146">
                  <c:v>6.9300000000000024</c:v>
                </c:pt>
                <c:pt idx="147">
                  <c:v>6.95</c:v>
                </c:pt>
                <c:pt idx="148">
                  <c:v>6.9700000000000024</c:v>
                </c:pt>
                <c:pt idx="149">
                  <c:v>6.99</c:v>
                </c:pt>
                <c:pt idx="150">
                  <c:v>7.01</c:v>
                </c:pt>
                <c:pt idx="151">
                  <c:v>7.03</c:v>
                </c:pt>
                <c:pt idx="152">
                  <c:v>7.05</c:v>
                </c:pt>
                <c:pt idx="153">
                  <c:v>7.07</c:v>
                </c:pt>
                <c:pt idx="154">
                  <c:v>7.09</c:v>
                </c:pt>
                <c:pt idx="155">
                  <c:v>7.1099999999999985</c:v>
                </c:pt>
                <c:pt idx="156">
                  <c:v>7.13</c:v>
                </c:pt>
                <c:pt idx="157">
                  <c:v>7.1499999999999995</c:v>
                </c:pt>
                <c:pt idx="158">
                  <c:v>7.17</c:v>
                </c:pt>
                <c:pt idx="159">
                  <c:v>7.1899999999999995</c:v>
                </c:pt>
                <c:pt idx="160">
                  <c:v>7.21</c:v>
                </c:pt>
                <c:pt idx="161">
                  <c:v>7.23</c:v>
                </c:pt>
                <c:pt idx="162">
                  <c:v>7.25</c:v>
                </c:pt>
                <c:pt idx="163">
                  <c:v>7.2700000000000014</c:v>
                </c:pt>
                <c:pt idx="164">
                  <c:v>7.29</c:v>
                </c:pt>
                <c:pt idx="165">
                  <c:v>7.31</c:v>
                </c:pt>
                <c:pt idx="166">
                  <c:v>7.33</c:v>
                </c:pt>
                <c:pt idx="167">
                  <c:v>7.35</c:v>
                </c:pt>
                <c:pt idx="168">
                  <c:v>7.37</c:v>
                </c:pt>
                <c:pt idx="169">
                  <c:v>7.39</c:v>
                </c:pt>
                <c:pt idx="170">
                  <c:v>7.41</c:v>
                </c:pt>
                <c:pt idx="171">
                  <c:v>7.4300000000000024</c:v>
                </c:pt>
                <c:pt idx="172">
                  <c:v>7.45</c:v>
                </c:pt>
                <c:pt idx="173">
                  <c:v>7.4700000000000024</c:v>
                </c:pt>
                <c:pt idx="174">
                  <c:v>7.49</c:v>
                </c:pt>
                <c:pt idx="175">
                  <c:v>7.51</c:v>
                </c:pt>
                <c:pt idx="176">
                  <c:v>7.53</c:v>
                </c:pt>
                <c:pt idx="177">
                  <c:v>7.55</c:v>
                </c:pt>
                <c:pt idx="178">
                  <c:v>7.57</c:v>
                </c:pt>
                <c:pt idx="179">
                  <c:v>7.59</c:v>
                </c:pt>
                <c:pt idx="180">
                  <c:v>7.6099999999999985</c:v>
                </c:pt>
                <c:pt idx="181">
                  <c:v>7.63</c:v>
                </c:pt>
                <c:pt idx="182">
                  <c:v>7.6499999999999995</c:v>
                </c:pt>
                <c:pt idx="183">
                  <c:v>7.67</c:v>
                </c:pt>
                <c:pt idx="184">
                  <c:v>7.6899999999999995</c:v>
                </c:pt>
                <c:pt idx="185">
                  <c:v>7.71</c:v>
                </c:pt>
                <c:pt idx="186">
                  <c:v>7.73</c:v>
                </c:pt>
                <c:pt idx="187">
                  <c:v>7.75</c:v>
                </c:pt>
                <c:pt idx="188">
                  <c:v>7.7700000000000014</c:v>
                </c:pt>
                <c:pt idx="189">
                  <c:v>7.79</c:v>
                </c:pt>
                <c:pt idx="190">
                  <c:v>7.81</c:v>
                </c:pt>
                <c:pt idx="191">
                  <c:v>7.83</c:v>
                </c:pt>
                <c:pt idx="192">
                  <c:v>7.85</c:v>
                </c:pt>
                <c:pt idx="193">
                  <c:v>7.87</c:v>
                </c:pt>
                <c:pt idx="194">
                  <c:v>7.89</c:v>
                </c:pt>
                <c:pt idx="195">
                  <c:v>7.91</c:v>
                </c:pt>
                <c:pt idx="196">
                  <c:v>7.9300000000000024</c:v>
                </c:pt>
                <c:pt idx="197">
                  <c:v>7.95</c:v>
                </c:pt>
                <c:pt idx="198">
                  <c:v>7.9700000000000024</c:v>
                </c:pt>
                <c:pt idx="199">
                  <c:v>7.99</c:v>
                </c:pt>
                <c:pt idx="200">
                  <c:v>8.01</c:v>
                </c:pt>
                <c:pt idx="201">
                  <c:v>8.0300000000000011</c:v>
                </c:pt>
                <c:pt idx="202">
                  <c:v>8.0500000000000007</c:v>
                </c:pt>
                <c:pt idx="203">
                  <c:v>8.07</c:v>
                </c:pt>
                <c:pt idx="204">
                  <c:v>8.09</c:v>
                </c:pt>
                <c:pt idx="205">
                  <c:v>8.11</c:v>
                </c:pt>
                <c:pt idx="206">
                  <c:v>8.129999999999999</c:v>
                </c:pt>
                <c:pt idx="207">
                  <c:v>8.15</c:v>
                </c:pt>
                <c:pt idx="208">
                  <c:v>8.17</c:v>
                </c:pt>
                <c:pt idx="209">
                  <c:v>8.19</c:v>
                </c:pt>
                <c:pt idx="210">
                  <c:v>8.2100000000000009</c:v>
                </c:pt>
                <c:pt idx="211">
                  <c:v>8.2299999999999986</c:v>
                </c:pt>
                <c:pt idx="212">
                  <c:v>8.25</c:v>
                </c:pt>
                <c:pt idx="213">
                  <c:v>8.27</c:v>
                </c:pt>
                <c:pt idx="214">
                  <c:v>8.2900000000000009</c:v>
                </c:pt>
                <c:pt idx="215">
                  <c:v>8.31</c:v>
                </c:pt>
                <c:pt idx="216">
                  <c:v>8.33</c:v>
                </c:pt>
                <c:pt idx="217">
                  <c:v>8.3500000000000068</c:v>
                </c:pt>
                <c:pt idx="218">
                  <c:v>8.3700000000000028</c:v>
                </c:pt>
                <c:pt idx="219">
                  <c:v>8.39</c:v>
                </c:pt>
                <c:pt idx="220">
                  <c:v>8.41</c:v>
                </c:pt>
                <c:pt idx="221">
                  <c:v>8.43</c:v>
                </c:pt>
                <c:pt idx="222">
                  <c:v>8.4500000000000028</c:v>
                </c:pt>
                <c:pt idx="223">
                  <c:v>8.4700000000000006</c:v>
                </c:pt>
                <c:pt idx="224">
                  <c:v>8.49</c:v>
                </c:pt>
                <c:pt idx="225">
                  <c:v>8.51</c:v>
                </c:pt>
                <c:pt idx="226">
                  <c:v>8.5300000000000011</c:v>
                </c:pt>
                <c:pt idx="227">
                  <c:v>8.5500000000000007</c:v>
                </c:pt>
                <c:pt idx="228">
                  <c:v>8.57</c:v>
                </c:pt>
                <c:pt idx="229">
                  <c:v>8.59</c:v>
                </c:pt>
                <c:pt idx="230">
                  <c:v>8.61</c:v>
                </c:pt>
                <c:pt idx="231">
                  <c:v>8.629999999999999</c:v>
                </c:pt>
                <c:pt idx="232">
                  <c:v>8.65</c:v>
                </c:pt>
                <c:pt idx="233">
                  <c:v>8.67</c:v>
                </c:pt>
                <c:pt idx="234">
                  <c:v>8.69</c:v>
                </c:pt>
                <c:pt idx="235">
                  <c:v>8.7100000000000009</c:v>
                </c:pt>
                <c:pt idx="236">
                  <c:v>8.7299999999999986</c:v>
                </c:pt>
                <c:pt idx="237">
                  <c:v>8.75</c:v>
                </c:pt>
                <c:pt idx="238">
                  <c:v>8.77</c:v>
                </c:pt>
                <c:pt idx="239">
                  <c:v>8.7900000000000009</c:v>
                </c:pt>
                <c:pt idx="240">
                  <c:v>8.81</c:v>
                </c:pt>
                <c:pt idx="241">
                  <c:v>8.83</c:v>
                </c:pt>
                <c:pt idx="242">
                  <c:v>8.8500000000000068</c:v>
                </c:pt>
                <c:pt idx="243">
                  <c:v>8.8700000000000028</c:v>
                </c:pt>
                <c:pt idx="244">
                  <c:v>8.89</c:v>
                </c:pt>
                <c:pt idx="245">
                  <c:v>8.91</c:v>
                </c:pt>
                <c:pt idx="246">
                  <c:v>8.93</c:v>
                </c:pt>
                <c:pt idx="247">
                  <c:v>8.9500000000000028</c:v>
                </c:pt>
                <c:pt idx="248">
                  <c:v>8.9700000000000006</c:v>
                </c:pt>
                <c:pt idx="249">
                  <c:v>8.99</c:v>
                </c:pt>
                <c:pt idx="250">
                  <c:v>9.01</c:v>
                </c:pt>
                <c:pt idx="251">
                  <c:v>9.0300000000000011</c:v>
                </c:pt>
                <c:pt idx="252">
                  <c:v>9.0500000000000007</c:v>
                </c:pt>
                <c:pt idx="253">
                  <c:v>9.07</c:v>
                </c:pt>
                <c:pt idx="254">
                  <c:v>9.09</c:v>
                </c:pt>
                <c:pt idx="255">
                  <c:v>9.11</c:v>
                </c:pt>
                <c:pt idx="256">
                  <c:v>9.129999999999999</c:v>
                </c:pt>
                <c:pt idx="257">
                  <c:v>9.15</c:v>
                </c:pt>
                <c:pt idx="258">
                  <c:v>9.17</c:v>
                </c:pt>
                <c:pt idx="259">
                  <c:v>9.19</c:v>
                </c:pt>
                <c:pt idx="260">
                  <c:v>9.2100000000000009</c:v>
                </c:pt>
                <c:pt idx="261">
                  <c:v>9.2299999999999986</c:v>
                </c:pt>
                <c:pt idx="262">
                  <c:v>9.25</c:v>
                </c:pt>
                <c:pt idx="263">
                  <c:v>9.27</c:v>
                </c:pt>
                <c:pt idx="264">
                  <c:v>9.2900000000000009</c:v>
                </c:pt>
                <c:pt idx="265">
                  <c:v>9.31</c:v>
                </c:pt>
                <c:pt idx="266">
                  <c:v>9.33</c:v>
                </c:pt>
                <c:pt idx="267">
                  <c:v>9.3500000000000068</c:v>
                </c:pt>
                <c:pt idx="268">
                  <c:v>9.3700000000000028</c:v>
                </c:pt>
                <c:pt idx="269">
                  <c:v>9.39</c:v>
                </c:pt>
                <c:pt idx="270">
                  <c:v>9.41</c:v>
                </c:pt>
                <c:pt idx="271">
                  <c:v>9.43</c:v>
                </c:pt>
                <c:pt idx="272">
                  <c:v>9.4500000000000028</c:v>
                </c:pt>
                <c:pt idx="273">
                  <c:v>9.4700000000000006</c:v>
                </c:pt>
                <c:pt idx="274">
                  <c:v>9.49</c:v>
                </c:pt>
                <c:pt idx="275">
                  <c:v>9.51</c:v>
                </c:pt>
                <c:pt idx="276">
                  <c:v>9.5300000000000011</c:v>
                </c:pt>
                <c:pt idx="277">
                  <c:v>9.5500000000000007</c:v>
                </c:pt>
                <c:pt idx="278">
                  <c:v>9.57</c:v>
                </c:pt>
                <c:pt idx="279">
                  <c:v>9.59</c:v>
                </c:pt>
                <c:pt idx="280">
                  <c:v>9.61</c:v>
                </c:pt>
                <c:pt idx="281">
                  <c:v>9.629999999999999</c:v>
                </c:pt>
                <c:pt idx="282">
                  <c:v>9.65</c:v>
                </c:pt>
                <c:pt idx="283">
                  <c:v>9.67</c:v>
                </c:pt>
                <c:pt idx="284">
                  <c:v>9.69</c:v>
                </c:pt>
                <c:pt idx="285">
                  <c:v>9.7100000000000009</c:v>
                </c:pt>
                <c:pt idx="286">
                  <c:v>9.7299999999999986</c:v>
                </c:pt>
                <c:pt idx="287">
                  <c:v>9.75</c:v>
                </c:pt>
                <c:pt idx="288">
                  <c:v>9.77</c:v>
                </c:pt>
                <c:pt idx="289">
                  <c:v>9.7900000000000009</c:v>
                </c:pt>
                <c:pt idx="290">
                  <c:v>9.81</c:v>
                </c:pt>
                <c:pt idx="291">
                  <c:v>9.83</c:v>
                </c:pt>
                <c:pt idx="292">
                  <c:v>9.8500000000000068</c:v>
                </c:pt>
                <c:pt idx="293">
                  <c:v>9.8700000000000028</c:v>
                </c:pt>
                <c:pt idx="294">
                  <c:v>9.89</c:v>
                </c:pt>
                <c:pt idx="295">
                  <c:v>9.91</c:v>
                </c:pt>
                <c:pt idx="296">
                  <c:v>9.93</c:v>
                </c:pt>
                <c:pt idx="297">
                  <c:v>9.9500000000000028</c:v>
                </c:pt>
                <c:pt idx="298">
                  <c:v>9.9700000000000006</c:v>
                </c:pt>
                <c:pt idx="299">
                  <c:v>9.99</c:v>
                </c:pt>
                <c:pt idx="300">
                  <c:v>10.01</c:v>
                </c:pt>
                <c:pt idx="301">
                  <c:v>10.030000000000001</c:v>
                </c:pt>
                <c:pt idx="302">
                  <c:v>10.050000000000002</c:v>
                </c:pt>
                <c:pt idx="303">
                  <c:v>10.07</c:v>
                </c:pt>
                <c:pt idx="304">
                  <c:v>10.09</c:v>
                </c:pt>
                <c:pt idx="305">
                  <c:v>10.11</c:v>
                </c:pt>
                <c:pt idx="306">
                  <c:v>10.130000000000001</c:v>
                </c:pt>
                <c:pt idx="307">
                  <c:v>10.15</c:v>
                </c:pt>
                <c:pt idx="308">
                  <c:v>10.17</c:v>
                </c:pt>
                <c:pt idx="309">
                  <c:v>10.19</c:v>
                </c:pt>
                <c:pt idx="310">
                  <c:v>10.210000000000001</c:v>
                </c:pt>
                <c:pt idx="311">
                  <c:v>10.229999999999999</c:v>
                </c:pt>
                <c:pt idx="312">
                  <c:v>10.25</c:v>
                </c:pt>
                <c:pt idx="313">
                  <c:v>10.27</c:v>
                </c:pt>
                <c:pt idx="314">
                  <c:v>10.29</c:v>
                </c:pt>
                <c:pt idx="315">
                  <c:v>10.31</c:v>
                </c:pt>
                <c:pt idx="316">
                  <c:v>10.33</c:v>
                </c:pt>
                <c:pt idx="317">
                  <c:v>10.350000000000026</c:v>
                </c:pt>
                <c:pt idx="318">
                  <c:v>10.370000000000006</c:v>
                </c:pt>
                <c:pt idx="319">
                  <c:v>10.39</c:v>
                </c:pt>
                <c:pt idx="320">
                  <c:v>10.41</c:v>
                </c:pt>
                <c:pt idx="321">
                  <c:v>10.43</c:v>
                </c:pt>
                <c:pt idx="322">
                  <c:v>10.450000000000006</c:v>
                </c:pt>
                <c:pt idx="323">
                  <c:v>10.47</c:v>
                </c:pt>
                <c:pt idx="324">
                  <c:v>10.49</c:v>
                </c:pt>
                <c:pt idx="325">
                  <c:v>10.51</c:v>
                </c:pt>
                <c:pt idx="326">
                  <c:v>10.53</c:v>
                </c:pt>
                <c:pt idx="327">
                  <c:v>10.55</c:v>
                </c:pt>
                <c:pt idx="328">
                  <c:v>10.57</c:v>
                </c:pt>
                <c:pt idx="329">
                  <c:v>10.59</c:v>
                </c:pt>
                <c:pt idx="330">
                  <c:v>10.61</c:v>
                </c:pt>
                <c:pt idx="331">
                  <c:v>10.629999999999999</c:v>
                </c:pt>
                <c:pt idx="332">
                  <c:v>10.65</c:v>
                </c:pt>
                <c:pt idx="333">
                  <c:v>10.67</c:v>
                </c:pt>
                <c:pt idx="334">
                  <c:v>10.69</c:v>
                </c:pt>
                <c:pt idx="335">
                  <c:v>10.709999999999999</c:v>
                </c:pt>
                <c:pt idx="336">
                  <c:v>10.729999999999999</c:v>
                </c:pt>
                <c:pt idx="337">
                  <c:v>10.75</c:v>
                </c:pt>
                <c:pt idx="338">
                  <c:v>10.77</c:v>
                </c:pt>
                <c:pt idx="339">
                  <c:v>10.79</c:v>
                </c:pt>
                <c:pt idx="340">
                  <c:v>10.81</c:v>
                </c:pt>
                <c:pt idx="341">
                  <c:v>10.83</c:v>
                </c:pt>
                <c:pt idx="342">
                  <c:v>10.850000000000026</c:v>
                </c:pt>
                <c:pt idx="343">
                  <c:v>10.870000000000006</c:v>
                </c:pt>
                <c:pt idx="344">
                  <c:v>10.89</c:v>
                </c:pt>
                <c:pt idx="345">
                  <c:v>10.91</c:v>
                </c:pt>
                <c:pt idx="346">
                  <c:v>10.93</c:v>
                </c:pt>
                <c:pt idx="347">
                  <c:v>10.950000000000006</c:v>
                </c:pt>
                <c:pt idx="348">
                  <c:v>10.97</c:v>
                </c:pt>
                <c:pt idx="349">
                  <c:v>10.99</c:v>
                </c:pt>
                <c:pt idx="350">
                  <c:v>11.01</c:v>
                </c:pt>
                <c:pt idx="351">
                  <c:v>11.03</c:v>
                </c:pt>
                <c:pt idx="352">
                  <c:v>11.05</c:v>
                </c:pt>
                <c:pt idx="353">
                  <c:v>11.07</c:v>
                </c:pt>
                <c:pt idx="354">
                  <c:v>11.09</c:v>
                </c:pt>
                <c:pt idx="355">
                  <c:v>11.11</c:v>
                </c:pt>
                <c:pt idx="356">
                  <c:v>11.129999999999999</c:v>
                </c:pt>
                <c:pt idx="357">
                  <c:v>11.15</c:v>
                </c:pt>
                <c:pt idx="358">
                  <c:v>11.17</c:v>
                </c:pt>
                <c:pt idx="359">
                  <c:v>11.19</c:v>
                </c:pt>
                <c:pt idx="360">
                  <c:v>11.209999999999999</c:v>
                </c:pt>
                <c:pt idx="361">
                  <c:v>11.229999999999999</c:v>
                </c:pt>
                <c:pt idx="362">
                  <c:v>11.25</c:v>
                </c:pt>
                <c:pt idx="363">
                  <c:v>11.27</c:v>
                </c:pt>
                <c:pt idx="364">
                  <c:v>11.29</c:v>
                </c:pt>
                <c:pt idx="365">
                  <c:v>11.31</c:v>
                </c:pt>
                <c:pt idx="366">
                  <c:v>11.33</c:v>
                </c:pt>
                <c:pt idx="367">
                  <c:v>11.350000000000026</c:v>
                </c:pt>
                <c:pt idx="368">
                  <c:v>11.370000000000006</c:v>
                </c:pt>
                <c:pt idx="369">
                  <c:v>11.39</c:v>
                </c:pt>
                <c:pt idx="370">
                  <c:v>11.41</c:v>
                </c:pt>
                <c:pt idx="371">
                  <c:v>11.43</c:v>
                </c:pt>
                <c:pt idx="372">
                  <c:v>11.450000000000006</c:v>
                </c:pt>
                <c:pt idx="373">
                  <c:v>11.47</c:v>
                </c:pt>
                <c:pt idx="374">
                  <c:v>11.49</c:v>
                </c:pt>
                <c:pt idx="375">
                  <c:v>11.51</c:v>
                </c:pt>
                <c:pt idx="376">
                  <c:v>11.53</c:v>
                </c:pt>
                <c:pt idx="377">
                  <c:v>11.55</c:v>
                </c:pt>
                <c:pt idx="378">
                  <c:v>11.57</c:v>
                </c:pt>
                <c:pt idx="379">
                  <c:v>11.59</c:v>
                </c:pt>
                <c:pt idx="380">
                  <c:v>11.61</c:v>
                </c:pt>
                <c:pt idx="381">
                  <c:v>11.629999999999999</c:v>
                </c:pt>
                <c:pt idx="382">
                  <c:v>11.65</c:v>
                </c:pt>
                <c:pt idx="383">
                  <c:v>11.67</c:v>
                </c:pt>
                <c:pt idx="384">
                  <c:v>11.69</c:v>
                </c:pt>
                <c:pt idx="385">
                  <c:v>11.709999999999999</c:v>
                </c:pt>
                <c:pt idx="386">
                  <c:v>11.729999999999999</c:v>
                </c:pt>
                <c:pt idx="387">
                  <c:v>11.75</c:v>
                </c:pt>
                <c:pt idx="388">
                  <c:v>11.77</c:v>
                </c:pt>
                <c:pt idx="389">
                  <c:v>11.79</c:v>
                </c:pt>
                <c:pt idx="390">
                  <c:v>11.81</c:v>
                </c:pt>
                <c:pt idx="391">
                  <c:v>11.83</c:v>
                </c:pt>
                <c:pt idx="392">
                  <c:v>11.850000000000026</c:v>
                </c:pt>
                <c:pt idx="393">
                  <c:v>11.870000000000006</c:v>
                </c:pt>
                <c:pt idx="394">
                  <c:v>11.89</c:v>
                </c:pt>
                <c:pt idx="395">
                  <c:v>11.91</c:v>
                </c:pt>
                <c:pt idx="396">
                  <c:v>11.93</c:v>
                </c:pt>
                <c:pt idx="397">
                  <c:v>11.950000000000006</c:v>
                </c:pt>
                <c:pt idx="398">
                  <c:v>11.97</c:v>
                </c:pt>
                <c:pt idx="399">
                  <c:v>11.99</c:v>
                </c:pt>
                <c:pt idx="400">
                  <c:v>12.01</c:v>
                </c:pt>
                <c:pt idx="401">
                  <c:v>12.03</c:v>
                </c:pt>
                <c:pt idx="402">
                  <c:v>12.05</c:v>
                </c:pt>
                <c:pt idx="403">
                  <c:v>12.07</c:v>
                </c:pt>
                <c:pt idx="404">
                  <c:v>12.09</c:v>
                </c:pt>
                <c:pt idx="405">
                  <c:v>12.11</c:v>
                </c:pt>
                <c:pt idx="406">
                  <c:v>12.129999999999999</c:v>
                </c:pt>
                <c:pt idx="407">
                  <c:v>12.15</c:v>
                </c:pt>
                <c:pt idx="408">
                  <c:v>12.17</c:v>
                </c:pt>
                <c:pt idx="409">
                  <c:v>12.19</c:v>
                </c:pt>
                <c:pt idx="410">
                  <c:v>12.209999999999999</c:v>
                </c:pt>
                <c:pt idx="411">
                  <c:v>12.229999999999999</c:v>
                </c:pt>
                <c:pt idx="412">
                  <c:v>12.25</c:v>
                </c:pt>
                <c:pt idx="413">
                  <c:v>12.27</c:v>
                </c:pt>
                <c:pt idx="414">
                  <c:v>12.29</c:v>
                </c:pt>
                <c:pt idx="415">
                  <c:v>12.31</c:v>
                </c:pt>
                <c:pt idx="416">
                  <c:v>12.33</c:v>
                </c:pt>
                <c:pt idx="417">
                  <c:v>12.350000000000026</c:v>
                </c:pt>
                <c:pt idx="418">
                  <c:v>12.370000000000006</c:v>
                </c:pt>
                <c:pt idx="419">
                  <c:v>12.39</c:v>
                </c:pt>
                <c:pt idx="420">
                  <c:v>12.41</c:v>
                </c:pt>
                <c:pt idx="421">
                  <c:v>12.43</c:v>
                </c:pt>
                <c:pt idx="422">
                  <c:v>12.450000000000006</c:v>
                </c:pt>
                <c:pt idx="423">
                  <c:v>12.47</c:v>
                </c:pt>
                <c:pt idx="424">
                  <c:v>12.49</c:v>
                </c:pt>
                <c:pt idx="425">
                  <c:v>12.51</c:v>
                </c:pt>
                <c:pt idx="426">
                  <c:v>12.53</c:v>
                </c:pt>
                <c:pt idx="427">
                  <c:v>12.55</c:v>
                </c:pt>
                <c:pt idx="428">
                  <c:v>12.57</c:v>
                </c:pt>
                <c:pt idx="429">
                  <c:v>12.59</c:v>
                </c:pt>
                <c:pt idx="430">
                  <c:v>12.61</c:v>
                </c:pt>
                <c:pt idx="431">
                  <c:v>12.629999999999999</c:v>
                </c:pt>
                <c:pt idx="432">
                  <c:v>12.65</c:v>
                </c:pt>
                <c:pt idx="433">
                  <c:v>12.67</c:v>
                </c:pt>
                <c:pt idx="434">
                  <c:v>12.69</c:v>
                </c:pt>
                <c:pt idx="435">
                  <c:v>12.709999999999999</c:v>
                </c:pt>
                <c:pt idx="436">
                  <c:v>12.729999999999999</c:v>
                </c:pt>
                <c:pt idx="437">
                  <c:v>12.75</c:v>
                </c:pt>
                <c:pt idx="438">
                  <c:v>12.77</c:v>
                </c:pt>
                <c:pt idx="439">
                  <c:v>12.79</c:v>
                </c:pt>
                <c:pt idx="440">
                  <c:v>12.81</c:v>
                </c:pt>
                <c:pt idx="441">
                  <c:v>12.83</c:v>
                </c:pt>
                <c:pt idx="442">
                  <c:v>12.850000000000026</c:v>
                </c:pt>
                <c:pt idx="443">
                  <c:v>12.870000000000006</c:v>
                </c:pt>
                <c:pt idx="444">
                  <c:v>12.89</c:v>
                </c:pt>
                <c:pt idx="445">
                  <c:v>12.91</c:v>
                </c:pt>
                <c:pt idx="446">
                  <c:v>12.93</c:v>
                </c:pt>
                <c:pt idx="447">
                  <c:v>12.950000000000006</c:v>
                </c:pt>
                <c:pt idx="448">
                  <c:v>12.97</c:v>
                </c:pt>
                <c:pt idx="449">
                  <c:v>12.99</c:v>
                </c:pt>
                <c:pt idx="450">
                  <c:v>13.01</c:v>
                </c:pt>
                <c:pt idx="451">
                  <c:v>13.03</c:v>
                </c:pt>
                <c:pt idx="452">
                  <c:v>13.05</c:v>
                </c:pt>
                <c:pt idx="453">
                  <c:v>13.07</c:v>
                </c:pt>
                <c:pt idx="454">
                  <c:v>13.09</c:v>
                </c:pt>
                <c:pt idx="455">
                  <c:v>13.11</c:v>
                </c:pt>
                <c:pt idx="456">
                  <c:v>13.129999999999999</c:v>
                </c:pt>
                <c:pt idx="457">
                  <c:v>13.15</c:v>
                </c:pt>
                <c:pt idx="458">
                  <c:v>13.17</c:v>
                </c:pt>
                <c:pt idx="459">
                  <c:v>13.19</c:v>
                </c:pt>
                <c:pt idx="460">
                  <c:v>13.209999999999999</c:v>
                </c:pt>
                <c:pt idx="461">
                  <c:v>13.229999999999999</c:v>
                </c:pt>
                <c:pt idx="462">
                  <c:v>13.25</c:v>
                </c:pt>
                <c:pt idx="463">
                  <c:v>13.27</c:v>
                </c:pt>
                <c:pt idx="464">
                  <c:v>13.29</c:v>
                </c:pt>
                <c:pt idx="465">
                  <c:v>13.31</c:v>
                </c:pt>
                <c:pt idx="466">
                  <c:v>13.33</c:v>
                </c:pt>
                <c:pt idx="467">
                  <c:v>13.350000000000026</c:v>
                </c:pt>
                <c:pt idx="468">
                  <c:v>13.370000000000006</c:v>
                </c:pt>
                <c:pt idx="469">
                  <c:v>13.39</c:v>
                </c:pt>
                <c:pt idx="470">
                  <c:v>13.41</c:v>
                </c:pt>
                <c:pt idx="471">
                  <c:v>13.43</c:v>
                </c:pt>
                <c:pt idx="472">
                  <c:v>13.450000000000006</c:v>
                </c:pt>
                <c:pt idx="473">
                  <c:v>13.47</c:v>
                </c:pt>
                <c:pt idx="474">
                  <c:v>13.49</c:v>
                </c:pt>
                <c:pt idx="475">
                  <c:v>13.51</c:v>
                </c:pt>
                <c:pt idx="476">
                  <c:v>13.53</c:v>
                </c:pt>
                <c:pt idx="477">
                  <c:v>13.55</c:v>
                </c:pt>
                <c:pt idx="478">
                  <c:v>13.57</c:v>
                </c:pt>
                <c:pt idx="479">
                  <c:v>13.59</c:v>
                </c:pt>
                <c:pt idx="480">
                  <c:v>13.61</c:v>
                </c:pt>
                <c:pt idx="481">
                  <c:v>13.629999999999999</c:v>
                </c:pt>
                <c:pt idx="482">
                  <c:v>13.65</c:v>
                </c:pt>
                <c:pt idx="483">
                  <c:v>13.67</c:v>
                </c:pt>
                <c:pt idx="484">
                  <c:v>13.69</c:v>
                </c:pt>
                <c:pt idx="485">
                  <c:v>13.709999999999999</c:v>
                </c:pt>
                <c:pt idx="486">
                  <c:v>13.729999999999999</c:v>
                </c:pt>
                <c:pt idx="487">
                  <c:v>13.75</c:v>
                </c:pt>
                <c:pt idx="488">
                  <c:v>13.77</c:v>
                </c:pt>
                <c:pt idx="489">
                  <c:v>13.79</c:v>
                </c:pt>
                <c:pt idx="490">
                  <c:v>13.81</c:v>
                </c:pt>
                <c:pt idx="491">
                  <c:v>13.83</c:v>
                </c:pt>
                <c:pt idx="492">
                  <c:v>13.850000000000026</c:v>
                </c:pt>
                <c:pt idx="493">
                  <c:v>13.870000000000006</c:v>
                </c:pt>
                <c:pt idx="494">
                  <c:v>13.89</c:v>
                </c:pt>
                <c:pt idx="495">
                  <c:v>13.91</c:v>
                </c:pt>
                <c:pt idx="496">
                  <c:v>13.93</c:v>
                </c:pt>
                <c:pt idx="497">
                  <c:v>13.950000000000006</c:v>
                </c:pt>
                <c:pt idx="498">
                  <c:v>13.97</c:v>
                </c:pt>
                <c:pt idx="499">
                  <c:v>13.99</c:v>
                </c:pt>
                <c:pt idx="500">
                  <c:v>14.01</c:v>
                </c:pt>
                <c:pt idx="501">
                  <c:v>14.03</c:v>
                </c:pt>
                <c:pt idx="502">
                  <c:v>14.05</c:v>
                </c:pt>
                <c:pt idx="503">
                  <c:v>14.07</c:v>
                </c:pt>
                <c:pt idx="504">
                  <c:v>14.09</c:v>
                </c:pt>
                <c:pt idx="505">
                  <c:v>14.11</c:v>
                </c:pt>
                <c:pt idx="506">
                  <c:v>14.129999999999999</c:v>
                </c:pt>
                <c:pt idx="507">
                  <c:v>14.15</c:v>
                </c:pt>
                <c:pt idx="508">
                  <c:v>14.17</c:v>
                </c:pt>
                <c:pt idx="509">
                  <c:v>14.19</c:v>
                </c:pt>
                <c:pt idx="510">
                  <c:v>14.209999999999999</c:v>
                </c:pt>
                <c:pt idx="511">
                  <c:v>14.229999999999999</c:v>
                </c:pt>
                <c:pt idx="512">
                  <c:v>14.25</c:v>
                </c:pt>
                <c:pt idx="513">
                  <c:v>14.27</c:v>
                </c:pt>
                <c:pt idx="514">
                  <c:v>14.29</c:v>
                </c:pt>
                <c:pt idx="515">
                  <c:v>14.31</c:v>
                </c:pt>
                <c:pt idx="516">
                  <c:v>14.33</c:v>
                </c:pt>
                <c:pt idx="517">
                  <c:v>14.350000000000026</c:v>
                </c:pt>
                <c:pt idx="518">
                  <c:v>14.370000000000006</c:v>
                </c:pt>
                <c:pt idx="519">
                  <c:v>14.39</c:v>
                </c:pt>
                <c:pt idx="520">
                  <c:v>14.41</c:v>
                </c:pt>
                <c:pt idx="521">
                  <c:v>14.43</c:v>
                </c:pt>
                <c:pt idx="522">
                  <c:v>14.450000000000006</c:v>
                </c:pt>
                <c:pt idx="523">
                  <c:v>14.47</c:v>
                </c:pt>
                <c:pt idx="524">
                  <c:v>14.49</c:v>
                </c:pt>
                <c:pt idx="525">
                  <c:v>14.51</c:v>
                </c:pt>
                <c:pt idx="526">
                  <c:v>14.53</c:v>
                </c:pt>
                <c:pt idx="527">
                  <c:v>14.55</c:v>
                </c:pt>
                <c:pt idx="528">
                  <c:v>14.57</c:v>
                </c:pt>
                <c:pt idx="529">
                  <c:v>14.59</c:v>
                </c:pt>
                <c:pt idx="530">
                  <c:v>14.61</c:v>
                </c:pt>
                <c:pt idx="531">
                  <c:v>14.629999999999999</c:v>
                </c:pt>
                <c:pt idx="532">
                  <c:v>14.65</c:v>
                </c:pt>
                <c:pt idx="533">
                  <c:v>14.67</c:v>
                </c:pt>
                <c:pt idx="534">
                  <c:v>14.69</c:v>
                </c:pt>
                <c:pt idx="535">
                  <c:v>14.709999999999999</c:v>
                </c:pt>
                <c:pt idx="536">
                  <c:v>14.729999999999999</c:v>
                </c:pt>
                <c:pt idx="537">
                  <c:v>14.75</c:v>
                </c:pt>
                <c:pt idx="538">
                  <c:v>14.77</c:v>
                </c:pt>
                <c:pt idx="539">
                  <c:v>14.79</c:v>
                </c:pt>
                <c:pt idx="540">
                  <c:v>14.81</c:v>
                </c:pt>
                <c:pt idx="541">
                  <c:v>14.83</c:v>
                </c:pt>
                <c:pt idx="542">
                  <c:v>14.850000000000026</c:v>
                </c:pt>
                <c:pt idx="543">
                  <c:v>14.870000000000006</c:v>
                </c:pt>
                <c:pt idx="544">
                  <c:v>14.89</c:v>
                </c:pt>
                <c:pt idx="545">
                  <c:v>14.91</c:v>
                </c:pt>
                <c:pt idx="546">
                  <c:v>14.93</c:v>
                </c:pt>
                <c:pt idx="547">
                  <c:v>14.950000000000006</c:v>
                </c:pt>
                <c:pt idx="548">
                  <c:v>14.97</c:v>
                </c:pt>
                <c:pt idx="549">
                  <c:v>14.99</c:v>
                </c:pt>
                <c:pt idx="550">
                  <c:v>15.01</c:v>
                </c:pt>
                <c:pt idx="551">
                  <c:v>15.03</c:v>
                </c:pt>
                <c:pt idx="552">
                  <c:v>15.05</c:v>
                </c:pt>
                <c:pt idx="553">
                  <c:v>15.07</c:v>
                </c:pt>
                <c:pt idx="554">
                  <c:v>15.09</c:v>
                </c:pt>
                <c:pt idx="555">
                  <c:v>15.11</c:v>
                </c:pt>
                <c:pt idx="556">
                  <c:v>15.129999999999999</c:v>
                </c:pt>
                <c:pt idx="557">
                  <c:v>15.15</c:v>
                </c:pt>
                <c:pt idx="558">
                  <c:v>15.17</c:v>
                </c:pt>
                <c:pt idx="559">
                  <c:v>15.19</c:v>
                </c:pt>
                <c:pt idx="560">
                  <c:v>15.209999999999999</c:v>
                </c:pt>
                <c:pt idx="561">
                  <c:v>15.229999999999999</c:v>
                </c:pt>
                <c:pt idx="562">
                  <c:v>15.25</c:v>
                </c:pt>
                <c:pt idx="563">
                  <c:v>15.27</c:v>
                </c:pt>
                <c:pt idx="564">
                  <c:v>15.29</c:v>
                </c:pt>
                <c:pt idx="565">
                  <c:v>15.31</c:v>
                </c:pt>
                <c:pt idx="566">
                  <c:v>15.33</c:v>
                </c:pt>
                <c:pt idx="567">
                  <c:v>15.350000000000026</c:v>
                </c:pt>
                <c:pt idx="568">
                  <c:v>15.370000000000006</c:v>
                </c:pt>
                <c:pt idx="569">
                  <c:v>15.39</c:v>
                </c:pt>
                <c:pt idx="570">
                  <c:v>15.41</c:v>
                </c:pt>
                <c:pt idx="571">
                  <c:v>15.43</c:v>
                </c:pt>
                <c:pt idx="572">
                  <c:v>15.450000000000006</c:v>
                </c:pt>
                <c:pt idx="573">
                  <c:v>15.47</c:v>
                </c:pt>
                <c:pt idx="574">
                  <c:v>15.49</c:v>
                </c:pt>
                <c:pt idx="575">
                  <c:v>15.51</c:v>
                </c:pt>
                <c:pt idx="576">
                  <c:v>15.53</c:v>
                </c:pt>
                <c:pt idx="577">
                  <c:v>15.55</c:v>
                </c:pt>
                <c:pt idx="578">
                  <c:v>15.57</c:v>
                </c:pt>
                <c:pt idx="579">
                  <c:v>15.59</c:v>
                </c:pt>
                <c:pt idx="580">
                  <c:v>15.61</c:v>
                </c:pt>
                <c:pt idx="581">
                  <c:v>15.629999999999999</c:v>
                </c:pt>
                <c:pt idx="582">
                  <c:v>15.65</c:v>
                </c:pt>
                <c:pt idx="583">
                  <c:v>15.67</c:v>
                </c:pt>
                <c:pt idx="584">
                  <c:v>15.69</c:v>
                </c:pt>
                <c:pt idx="585">
                  <c:v>15.709999999999999</c:v>
                </c:pt>
                <c:pt idx="586">
                  <c:v>15.729999999999999</c:v>
                </c:pt>
                <c:pt idx="587">
                  <c:v>15.75</c:v>
                </c:pt>
                <c:pt idx="588">
                  <c:v>15.77</c:v>
                </c:pt>
                <c:pt idx="589">
                  <c:v>15.79</c:v>
                </c:pt>
                <c:pt idx="590">
                  <c:v>15.81</c:v>
                </c:pt>
                <c:pt idx="591">
                  <c:v>15.83</c:v>
                </c:pt>
                <c:pt idx="592">
                  <c:v>15.850000000000026</c:v>
                </c:pt>
                <c:pt idx="593">
                  <c:v>15.870000000000006</c:v>
                </c:pt>
                <c:pt idx="594">
                  <c:v>15.89</c:v>
                </c:pt>
                <c:pt idx="595">
                  <c:v>15.91</c:v>
                </c:pt>
                <c:pt idx="596">
                  <c:v>15.93</c:v>
                </c:pt>
                <c:pt idx="597">
                  <c:v>15.950000000000006</c:v>
                </c:pt>
                <c:pt idx="598">
                  <c:v>15.97</c:v>
                </c:pt>
                <c:pt idx="599">
                  <c:v>15.99</c:v>
                </c:pt>
                <c:pt idx="600">
                  <c:v>16.010000000000005</c:v>
                </c:pt>
                <c:pt idx="601">
                  <c:v>16.03</c:v>
                </c:pt>
                <c:pt idx="602">
                  <c:v>16.05</c:v>
                </c:pt>
                <c:pt idx="603">
                  <c:v>16.07</c:v>
                </c:pt>
                <c:pt idx="604">
                  <c:v>16.09</c:v>
                </c:pt>
                <c:pt idx="605">
                  <c:v>16.110000000000031</c:v>
                </c:pt>
                <c:pt idx="606">
                  <c:v>16.130000000000031</c:v>
                </c:pt>
                <c:pt idx="607">
                  <c:v>16.149999999999999</c:v>
                </c:pt>
                <c:pt idx="608">
                  <c:v>16.170000000000005</c:v>
                </c:pt>
                <c:pt idx="609">
                  <c:v>16.190000000000001</c:v>
                </c:pt>
                <c:pt idx="610">
                  <c:v>16.21</c:v>
                </c:pt>
                <c:pt idx="611">
                  <c:v>16.23</c:v>
                </c:pt>
                <c:pt idx="612">
                  <c:v>16.25</c:v>
                </c:pt>
                <c:pt idx="613">
                  <c:v>16.27</c:v>
                </c:pt>
                <c:pt idx="614">
                  <c:v>16.29</c:v>
                </c:pt>
                <c:pt idx="615">
                  <c:v>16.309999999999999</c:v>
                </c:pt>
                <c:pt idx="616">
                  <c:v>16.329999999999988</c:v>
                </c:pt>
                <c:pt idx="617">
                  <c:v>16.350000000000001</c:v>
                </c:pt>
                <c:pt idx="618">
                  <c:v>16.37</c:v>
                </c:pt>
                <c:pt idx="619">
                  <c:v>16.39</c:v>
                </c:pt>
                <c:pt idx="620">
                  <c:v>16.41</c:v>
                </c:pt>
                <c:pt idx="621">
                  <c:v>16.43</c:v>
                </c:pt>
                <c:pt idx="622">
                  <c:v>16.45</c:v>
                </c:pt>
                <c:pt idx="623">
                  <c:v>16.47</c:v>
                </c:pt>
                <c:pt idx="624">
                  <c:v>16.489999999999789</c:v>
                </c:pt>
                <c:pt idx="625">
                  <c:v>16.510000000000005</c:v>
                </c:pt>
                <c:pt idx="626">
                  <c:v>16.53</c:v>
                </c:pt>
                <c:pt idx="627">
                  <c:v>16.55</c:v>
                </c:pt>
                <c:pt idx="628">
                  <c:v>16.57</c:v>
                </c:pt>
                <c:pt idx="629">
                  <c:v>16.59</c:v>
                </c:pt>
                <c:pt idx="630">
                  <c:v>16.610000000000031</c:v>
                </c:pt>
                <c:pt idx="631">
                  <c:v>16.630000000000031</c:v>
                </c:pt>
                <c:pt idx="632">
                  <c:v>16.649999999999999</c:v>
                </c:pt>
                <c:pt idx="633">
                  <c:v>16.670000000000005</c:v>
                </c:pt>
                <c:pt idx="634">
                  <c:v>16.690000000000001</c:v>
                </c:pt>
                <c:pt idx="635">
                  <c:v>16.71</c:v>
                </c:pt>
                <c:pt idx="636">
                  <c:v>16.73</c:v>
                </c:pt>
                <c:pt idx="637">
                  <c:v>16.75</c:v>
                </c:pt>
                <c:pt idx="638">
                  <c:v>16.77</c:v>
                </c:pt>
                <c:pt idx="639">
                  <c:v>16.79</c:v>
                </c:pt>
                <c:pt idx="640">
                  <c:v>16.809999999999999</c:v>
                </c:pt>
                <c:pt idx="641">
                  <c:v>16.829999999999988</c:v>
                </c:pt>
                <c:pt idx="642">
                  <c:v>16.850000000000001</c:v>
                </c:pt>
                <c:pt idx="643">
                  <c:v>16.87</c:v>
                </c:pt>
                <c:pt idx="644">
                  <c:v>16.89</c:v>
                </c:pt>
                <c:pt idx="645">
                  <c:v>16.91</c:v>
                </c:pt>
                <c:pt idx="646">
                  <c:v>16.93</c:v>
                </c:pt>
                <c:pt idx="647">
                  <c:v>16.95</c:v>
                </c:pt>
                <c:pt idx="648">
                  <c:v>16.97</c:v>
                </c:pt>
                <c:pt idx="649">
                  <c:v>16.989999999999789</c:v>
                </c:pt>
                <c:pt idx="650">
                  <c:v>17.010000000000005</c:v>
                </c:pt>
                <c:pt idx="651">
                  <c:v>17.03</c:v>
                </c:pt>
                <c:pt idx="652">
                  <c:v>17.05</c:v>
                </c:pt>
                <c:pt idx="653">
                  <c:v>17.07</c:v>
                </c:pt>
                <c:pt idx="654">
                  <c:v>17.09</c:v>
                </c:pt>
                <c:pt idx="655">
                  <c:v>17.110000000000031</c:v>
                </c:pt>
                <c:pt idx="656">
                  <c:v>17.130000000000031</c:v>
                </c:pt>
                <c:pt idx="657">
                  <c:v>17.149999999999999</c:v>
                </c:pt>
                <c:pt idx="658">
                  <c:v>17.170000000000005</c:v>
                </c:pt>
                <c:pt idx="659">
                  <c:v>17.190000000000001</c:v>
                </c:pt>
                <c:pt idx="660">
                  <c:v>17.21</c:v>
                </c:pt>
                <c:pt idx="661">
                  <c:v>17.23</c:v>
                </c:pt>
                <c:pt idx="662">
                  <c:v>17.25</c:v>
                </c:pt>
                <c:pt idx="663">
                  <c:v>17.27</c:v>
                </c:pt>
                <c:pt idx="664">
                  <c:v>17.29</c:v>
                </c:pt>
                <c:pt idx="665">
                  <c:v>17.309999999999999</c:v>
                </c:pt>
                <c:pt idx="666">
                  <c:v>17.329999999999988</c:v>
                </c:pt>
                <c:pt idx="667">
                  <c:v>17.350000000000001</c:v>
                </c:pt>
                <c:pt idx="668">
                  <c:v>17.37</c:v>
                </c:pt>
                <c:pt idx="669">
                  <c:v>17.39</c:v>
                </c:pt>
                <c:pt idx="670">
                  <c:v>17.41</c:v>
                </c:pt>
                <c:pt idx="671">
                  <c:v>17.43</c:v>
                </c:pt>
                <c:pt idx="672">
                  <c:v>17.45</c:v>
                </c:pt>
                <c:pt idx="673">
                  <c:v>17.47</c:v>
                </c:pt>
                <c:pt idx="674">
                  <c:v>17.489999999999789</c:v>
                </c:pt>
                <c:pt idx="675">
                  <c:v>17.510000000000005</c:v>
                </c:pt>
                <c:pt idx="676">
                  <c:v>17.53</c:v>
                </c:pt>
                <c:pt idx="677">
                  <c:v>17.55</c:v>
                </c:pt>
                <c:pt idx="678">
                  <c:v>17.57</c:v>
                </c:pt>
                <c:pt idx="679">
                  <c:v>17.59</c:v>
                </c:pt>
                <c:pt idx="680">
                  <c:v>17.610000000000031</c:v>
                </c:pt>
                <c:pt idx="681">
                  <c:v>17.630000000000031</c:v>
                </c:pt>
                <c:pt idx="682">
                  <c:v>17.649999999999999</c:v>
                </c:pt>
                <c:pt idx="683">
                  <c:v>17.670000000000005</c:v>
                </c:pt>
                <c:pt idx="684">
                  <c:v>17.690000000000001</c:v>
                </c:pt>
                <c:pt idx="685">
                  <c:v>17.71</c:v>
                </c:pt>
                <c:pt idx="686">
                  <c:v>17.73</c:v>
                </c:pt>
                <c:pt idx="687">
                  <c:v>17.75</c:v>
                </c:pt>
                <c:pt idx="688">
                  <c:v>17.77</c:v>
                </c:pt>
                <c:pt idx="689">
                  <c:v>17.79</c:v>
                </c:pt>
                <c:pt idx="690">
                  <c:v>17.809999999999999</c:v>
                </c:pt>
                <c:pt idx="691">
                  <c:v>17.829999999999988</c:v>
                </c:pt>
                <c:pt idx="692">
                  <c:v>17.850000000000001</c:v>
                </c:pt>
                <c:pt idx="693">
                  <c:v>17.87</c:v>
                </c:pt>
                <c:pt idx="694">
                  <c:v>17.89</c:v>
                </c:pt>
                <c:pt idx="695">
                  <c:v>17.91</c:v>
                </c:pt>
                <c:pt idx="696">
                  <c:v>17.93</c:v>
                </c:pt>
                <c:pt idx="697">
                  <c:v>17.95</c:v>
                </c:pt>
                <c:pt idx="698">
                  <c:v>17.97</c:v>
                </c:pt>
                <c:pt idx="699">
                  <c:v>17.989999999999789</c:v>
                </c:pt>
                <c:pt idx="700">
                  <c:v>18.010000000000005</c:v>
                </c:pt>
                <c:pt idx="701">
                  <c:v>18.03</c:v>
                </c:pt>
                <c:pt idx="702">
                  <c:v>18.05</c:v>
                </c:pt>
                <c:pt idx="703">
                  <c:v>18.07</c:v>
                </c:pt>
                <c:pt idx="704">
                  <c:v>18.09</c:v>
                </c:pt>
                <c:pt idx="705">
                  <c:v>18.110000000000031</c:v>
                </c:pt>
                <c:pt idx="706">
                  <c:v>18.130000000000031</c:v>
                </c:pt>
                <c:pt idx="707">
                  <c:v>18.149999999999999</c:v>
                </c:pt>
                <c:pt idx="708">
                  <c:v>18.170000000000005</c:v>
                </c:pt>
                <c:pt idx="709">
                  <c:v>18.190000000000001</c:v>
                </c:pt>
                <c:pt idx="710">
                  <c:v>18.21</c:v>
                </c:pt>
                <c:pt idx="711">
                  <c:v>18.23</c:v>
                </c:pt>
                <c:pt idx="712">
                  <c:v>18.25</c:v>
                </c:pt>
                <c:pt idx="713">
                  <c:v>18.27</c:v>
                </c:pt>
                <c:pt idx="714">
                  <c:v>18.29</c:v>
                </c:pt>
                <c:pt idx="715">
                  <c:v>18.309999999999999</c:v>
                </c:pt>
                <c:pt idx="716">
                  <c:v>18.329999999999988</c:v>
                </c:pt>
                <c:pt idx="717">
                  <c:v>18.350000000000001</c:v>
                </c:pt>
                <c:pt idx="718">
                  <c:v>18.37</c:v>
                </c:pt>
                <c:pt idx="719">
                  <c:v>18.39</c:v>
                </c:pt>
                <c:pt idx="720">
                  <c:v>18.41</c:v>
                </c:pt>
                <c:pt idx="721">
                  <c:v>18.43</c:v>
                </c:pt>
                <c:pt idx="722">
                  <c:v>18.45</c:v>
                </c:pt>
                <c:pt idx="723">
                  <c:v>18.47</c:v>
                </c:pt>
                <c:pt idx="724">
                  <c:v>18.489999999999789</c:v>
                </c:pt>
                <c:pt idx="725">
                  <c:v>18.510000000000005</c:v>
                </c:pt>
                <c:pt idx="726">
                  <c:v>18.53</c:v>
                </c:pt>
                <c:pt idx="727">
                  <c:v>18.55</c:v>
                </c:pt>
                <c:pt idx="728">
                  <c:v>18.57</c:v>
                </c:pt>
                <c:pt idx="729">
                  <c:v>18.59</c:v>
                </c:pt>
                <c:pt idx="730">
                  <c:v>18.610000000000031</c:v>
                </c:pt>
                <c:pt idx="731">
                  <c:v>18.630000000000031</c:v>
                </c:pt>
                <c:pt idx="732">
                  <c:v>18.649999999999999</c:v>
                </c:pt>
                <c:pt idx="733">
                  <c:v>18.670000000000005</c:v>
                </c:pt>
                <c:pt idx="734">
                  <c:v>18.690000000000001</c:v>
                </c:pt>
                <c:pt idx="735">
                  <c:v>18.71</c:v>
                </c:pt>
                <c:pt idx="736">
                  <c:v>18.73</c:v>
                </c:pt>
                <c:pt idx="737">
                  <c:v>18.75</c:v>
                </c:pt>
                <c:pt idx="738">
                  <c:v>18.77</c:v>
                </c:pt>
                <c:pt idx="739">
                  <c:v>18.79</c:v>
                </c:pt>
                <c:pt idx="740">
                  <c:v>18.809999999999999</c:v>
                </c:pt>
                <c:pt idx="741">
                  <c:v>18.829999999999988</c:v>
                </c:pt>
                <c:pt idx="742">
                  <c:v>18.850000000000001</c:v>
                </c:pt>
                <c:pt idx="743">
                  <c:v>18.87</c:v>
                </c:pt>
                <c:pt idx="744">
                  <c:v>18.89</c:v>
                </c:pt>
                <c:pt idx="745">
                  <c:v>18.91</c:v>
                </c:pt>
                <c:pt idx="746">
                  <c:v>18.93</c:v>
                </c:pt>
                <c:pt idx="747">
                  <c:v>18.95</c:v>
                </c:pt>
                <c:pt idx="748">
                  <c:v>18.97</c:v>
                </c:pt>
                <c:pt idx="749">
                  <c:v>18.989999999999789</c:v>
                </c:pt>
                <c:pt idx="750">
                  <c:v>19.010000000000005</c:v>
                </c:pt>
                <c:pt idx="751">
                  <c:v>19.03</c:v>
                </c:pt>
                <c:pt idx="752">
                  <c:v>19.05</c:v>
                </c:pt>
                <c:pt idx="753">
                  <c:v>19.07</c:v>
                </c:pt>
                <c:pt idx="754">
                  <c:v>19.09</c:v>
                </c:pt>
                <c:pt idx="755">
                  <c:v>19.110000000000031</c:v>
                </c:pt>
                <c:pt idx="756">
                  <c:v>19.130000000000031</c:v>
                </c:pt>
                <c:pt idx="757">
                  <c:v>19.149999999999999</c:v>
                </c:pt>
                <c:pt idx="758">
                  <c:v>19.170000000000005</c:v>
                </c:pt>
                <c:pt idx="759">
                  <c:v>19.190000000000001</c:v>
                </c:pt>
                <c:pt idx="760">
                  <c:v>19.21</c:v>
                </c:pt>
                <c:pt idx="761">
                  <c:v>19.23</c:v>
                </c:pt>
                <c:pt idx="762">
                  <c:v>19.25</c:v>
                </c:pt>
                <c:pt idx="763">
                  <c:v>19.27</c:v>
                </c:pt>
                <c:pt idx="764">
                  <c:v>19.29</c:v>
                </c:pt>
                <c:pt idx="765">
                  <c:v>19.309999999999999</c:v>
                </c:pt>
                <c:pt idx="766">
                  <c:v>19.329999999999988</c:v>
                </c:pt>
                <c:pt idx="767">
                  <c:v>19.350000000000001</c:v>
                </c:pt>
                <c:pt idx="768">
                  <c:v>19.37</c:v>
                </c:pt>
                <c:pt idx="769">
                  <c:v>19.39</c:v>
                </c:pt>
                <c:pt idx="770">
                  <c:v>19.41</c:v>
                </c:pt>
                <c:pt idx="771">
                  <c:v>19.43</c:v>
                </c:pt>
                <c:pt idx="772">
                  <c:v>19.45</c:v>
                </c:pt>
                <c:pt idx="773">
                  <c:v>19.47</c:v>
                </c:pt>
                <c:pt idx="774">
                  <c:v>19.489999999999789</c:v>
                </c:pt>
                <c:pt idx="775">
                  <c:v>19.510000000000005</c:v>
                </c:pt>
                <c:pt idx="776">
                  <c:v>19.53</c:v>
                </c:pt>
                <c:pt idx="777">
                  <c:v>19.55</c:v>
                </c:pt>
                <c:pt idx="778">
                  <c:v>19.57</c:v>
                </c:pt>
                <c:pt idx="779">
                  <c:v>19.59</c:v>
                </c:pt>
                <c:pt idx="780">
                  <c:v>19.610000000000031</c:v>
                </c:pt>
                <c:pt idx="781">
                  <c:v>19.630000000000031</c:v>
                </c:pt>
                <c:pt idx="782">
                  <c:v>19.649999999999999</c:v>
                </c:pt>
                <c:pt idx="783">
                  <c:v>19.670000000000005</c:v>
                </c:pt>
                <c:pt idx="784">
                  <c:v>19.690000000000001</c:v>
                </c:pt>
                <c:pt idx="785">
                  <c:v>19.71</c:v>
                </c:pt>
                <c:pt idx="786">
                  <c:v>19.73</c:v>
                </c:pt>
                <c:pt idx="787">
                  <c:v>19.75</c:v>
                </c:pt>
                <c:pt idx="788">
                  <c:v>19.77</c:v>
                </c:pt>
                <c:pt idx="789">
                  <c:v>19.79</c:v>
                </c:pt>
                <c:pt idx="790">
                  <c:v>19.809999999999999</c:v>
                </c:pt>
                <c:pt idx="791">
                  <c:v>19.829999999999988</c:v>
                </c:pt>
                <c:pt idx="792">
                  <c:v>19.850000000000001</c:v>
                </c:pt>
                <c:pt idx="793">
                  <c:v>19.87</c:v>
                </c:pt>
                <c:pt idx="794">
                  <c:v>19.89</c:v>
                </c:pt>
                <c:pt idx="795">
                  <c:v>19.91</c:v>
                </c:pt>
                <c:pt idx="796">
                  <c:v>19.93</c:v>
                </c:pt>
                <c:pt idx="797">
                  <c:v>19.95</c:v>
                </c:pt>
                <c:pt idx="798">
                  <c:v>19.97</c:v>
                </c:pt>
                <c:pt idx="799">
                  <c:v>19.989999999999789</c:v>
                </c:pt>
                <c:pt idx="800">
                  <c:v>20.010000000000005</c:v>
                </c:pt>
                <c:pt idx="801">
                  <c:v>20.03</c:v>
                </c:pt>
                <c:pt idx="802">
                  <c:v>20.05</c:v>
                </c:pt>
                <c:pt idx="803">
                  <c:v>20.07</c:v>
                </c:pt>
                <c:pt idx="804">
                  <c:v>20.09</c:v>
                </c:pt>
                <c:pt idx="805">
                  <c:v>20.110000000000031</c:v>
                </c:pt>
                <c:pt idx="806">
                  <c:v>20.130000000000031</c:v>
                </c:pt>
                <c:pt idx="807">
                  <c:v>20.149999999999999</c:v>
                </c:pt>
                <c:pt idx="808">
                  <c:v>20.170000000000005</c:v>
                </c:pt>
                <c:pt idx="809">
                  <c:v>20.190000000000001</c:v>
                </c:pt>
                <c:pt idx="810">
                  <c:v>20.21</c:v>
                </c:pt>
                <c:pt idx="811">
                  <c:v>20.23</c:v>
                </c:pt>
                <c:pt idx="812">
                  <c:v>20.25</c:v>
                </c:pt>
                <c:pt idx="813">
                  <c:v>20.27</c:v>
                </c:pt>
                <c:pt idx="814">
                  <c:v>20.29</c:v>
                </c:pt>
                <c:pt idx="815">
                  <c:v>20.309999999999999</c:v>
                </c:pt>
                <c:pt idx="816">
                  <c:v>20.329999999999988</c:v>
                </c:pt>
                <c:pt idx="817">
                  <c:v>20.350000000000001</c:v>
                </c:pt>
                <c:pt idx="818">
                  <c:v>20.37</c:v>
                </c:pt>
                <c:pt idx="819">
                  <c:v>20.39</c:v>
                </c:pt>
                <c:pt idx="820">
                  <c:v>20.41</c:v>
                </c:pt>
                <c:pt idx="821">
                  <c:v>20.43</c:v>
                </c:pt>
                <c:pt idx="822">
                  <c:v>20.45</c:v>
                </c:pt>
                <c:pt idx="823">
                  <c:v>20.47</c:v>
                </c:pt>
                <c:pt idx="824">
                  <c:v>20.49</c:v>
                </c:pt>
                <c:pt idx="825">
                  <c:v>20.51</c:v>
                </c:pt>
                <c:pt idx="826">
                  <c:v>20.53</c:v>
                </c:pt>
                <c:pt idx="827">
                  <c:v>20.55</c:v>
                </c:pt>
                <c:pt idx="828">
                  <c:v>20.57</c:v>
                </c:pt>
                <c:pt idx="829">
                  <c:v>20.59</c:v>
                </c:pt>
                <c:pt idx="830">
                  <c:v>20.610000000000031</c:v>
                </c:pt>
                <c:pt idx="831">
                  <c:v>20.630000000000031</c:v>
                </c:pt>
                <c:pt idx="832">
                  <c:v>20.650000000000031</c:v>
                </c:pt>
                <c:pt idx="833">
                  <c:v>20.67</c:v>
                </c:pt>
                <c:pt idx="834">
                  <c:v>20.69</c:v>
                </c:pt>
                <c:pt idx="835">
                  <c:v>20.71</c:v>
                </c:pt>
                <c:pt idx="836">
                  <c:v>20.73</c:v>
                </c:pt>
                <c:pt idx="837">
                  <c:v>20.75</c:v>
                </c:pt>
                <c:pt idx="838">
                  <c:v>20.77</c:v>
                </c:pt>
                <c:pt idx="839">
                  <c:v>20.79</c:v>
                </c:pt>
                <c:pt idx="840">
                  <c:v>20.810000000000031</c:v>
                </c:pt>
                <c:pt idx="841">
                  <c:v>20.830000000000005</c:v>
                </c:pt>
                <c:pt idx="842">
                  <c:v>20.85</c:v>
                </c:pt>
                <c:pt idx="843">
                  <c:v>20.87</c:v>
                </c:pt>
                <c:pt idx="844">
                  <c:v>20.89</c:v>
                </c:pt>
                <c:pt idx="845">
                  <c:v>20.91</c:v>
                </c:pt>
                <c:pt idx="846">
                  <c:v>20.93</c:v>
                </c:pt>
                <c:pt idx="847">
                  <c:v>20.95</c:v>
                </c:pt>
                <c:pt idx="848">
                  <c:v>20.97</c:v>
                </c:pt>
                <c:pt idx="849">
                  <c:v>20.99</c:v>
                </c:pt>
                <c:pt idx="850">
                  <c:v>21.01</c:v>
                </c:pt>
                <c:pt idx="851">
                  <c:v>21.03</c:v>
                </c:pt>
                <c:pt idx="852">
                  <c:v>21.05</c:v>
                </c:pt>
                <c:pt idx="853">
                  <c:v>21.07</c:v>
                </c:pt>
                <c:pt idx="854">
                  <c:v>21.09</c:v>
                </c:pt>
                <c:pt idx="855">
                  <c:v>21.110000000000031</c:v>
                </c:pt>
                <c:pt idx="856">
                  <c:v>21.130000000000031</c:v>
                </c:pt>
                <c:pt idx="857">
                  <c:v>21.150000000000031</c:v>
                </c:pt>
                <c:pt idx="858">
                  <c:v>21.17</c:v>
                </c:pt>
                <c:pt idx="859">
                  <c:v>21.19</c:v>
                </c:pt>
                <c:pt idx="860">
                  <c:v>21.21</c:v>
                </c:pt>
                <c:pt idx="861">
                  <c:v>21.23</c:v>
                </c:pt>
                <c:pt idx="862">
                  <c:v>21.25</c:v>
                </c:pt>
                <c:pt idx="863">
                  <c:v>21.27</c:v>
                </c:pt>
                <c:pt idx="864">
                  <c:v>21.29</c:v>
                </c:pt>
                <c:pt idx="865">
                  <c:v>21.310000000000031</c:v>
                </c:pt>
                <c:pt idx="866">
                  <c:v>21.330000000000005</c:v>
                </c:pt>
                <c:pt idx="867">
                  <c:v>21.35</c:v>
                </c:pt>
                <c:pt idx="868">
                  <c:v>21.37</c:v>
                </c:pt>
                <c:pt idx="869">
                  <c:v>21.39</c:v>
                </c:pt>
                <c:pt idx="870">
                  <c:v>21.41</c:v>
                </c:pt>
                <c:pt idx="871">
                  <c:v>21.43</c:v>
                </c:pt>
                <c:pt idx="872">
                  <c:v>21.45</c:v>
                </c:pt>
                <c:pt idx="873">
                  <c:v>21.47</c:v>
                </c:pt>
                <c:pt idx="874">
                  <c:v>21.49</c:v>
                </c:pt>
                <c:pt idx="875">
                  <c:v>21.51</c:v>
                </c:pt>
                <c:pt idx="876">
                  <c:v>21.53</c:v>
                </c:pt>
                <c:pt idx="877">
                  <c:v>21.55</c:v>
                </c:pt>
                <c:pt idx="878">
                  <c:v>21.57</c:v>
                </c:pt>
                <c:pt idx="879">
                  <c:v>21.59</c:v>
                </c:pt>
                <c:pt idx="880">
                  <c:v>21.610000000000031</c:v>
                </c:pt>
                <c:pt idx="881">
                  <c:v>21.630000000000031</c:v>
                </c:pt>
                <c:pt idx="882">
                  <c:v>21.650000000000031</c:v>
                </c:pt>
                <c:pt idx="883">
                  <c:v>21.67</c:v>
                </c:pt>
                <c:pt idx="884">
                  <c:v>21.69</c:v>
                </c:pt>
                <c:pt idx="885">
                  <c:v>21.71</c:v>
                </c:pt>
                <c:pt idx="886">
                  <c:v>21.73</c:v>
                </c:pt>
                <c:pt idx="887">
                  <c:v>21.75</c:v>
                </c:pt>
                <c:pt idx="888">
                  <c:v>21.77</c:v>
                </c:pt>
                <c:pt idx="889">
                  <c:v>21.79</c:v>
                </c:pt>
                <c:pt idx="890">
                  <c:v>21.810000000000031</c:v>
                </c:pt>
                <c:pt idx="891">
                  <c:v>21.830000000000005</c:v>
                </c:pt>
                <c:pt idx="892">
                  <c:v>21.85</c:v>
                </c:pt>
                <c:pt idx="893">
                  <c:v>21.87</c:v>
                </c:pt>
                <c:pt idx="894">
                  <c:v>21.89</c:v>
                </c:pt>
                <c:pt idx="895">
                  <c:v>21.91</c:v>
                </c:pt>
                <c:pt idx="896">
                  <c:v>21.93</c:v>
                </c:pt>
                <c:pt idx="897">
                  <c:v>21.95</c:v>
                </c:pt>
                <c:pt idx="898">
                  <c:v>21.97</c:v>
                </c:pt>
                <c:pt idx="899">
                  <c:v>21.99</c:v>
                </c:pt>
                <c:pt idx="900">
                  <c:v>22.01</c:v>
                </c:pt>
                <c:pt idx="901">
                  <c:v>22.03</c:v>
                </c:pt>
                <c:pt idx="902">
                  <c:v>22.05</c:v>
                </c:pt>
                <c:pt idx="903">
                  <c:v>22.07</c:v>
                </c:pt>
                <c:pt idx="904">
                  <c:v>22.09</c:v>
                </c:pt>
                <c:pt idx="905">
                  <c:v>22.110000000000031</c:v>
                </c:pt>
                <c:pt idx="906">
                  <c:v>22.130000000000031</c:v>
                </c:pt>
                <c:pt idx="907">
                  <c:v>22.150000000000031</c:v>
                </c:pt>
                <c:pt idx="908">
                  <c:v>22.17</c:v>
                </c:pt>
                <c:pt idx="909">
                  <c:v>22.19</c:v>
                </c:pt>
                <c:pt idx="910">
                  <c:v>22.21</c:v>
                </c:pt>
                <c:pt idx="911">
                  <c:v>22.23</c:v>
                </c:pt>
                <c:pt idx="912">
                  <c:v>22.25</c:v>
                </c:pt>
                <c:pt idx="913">
                  <c:v>22.27</c:v>
                </c:pt>
                <c:pt idx="914">
                  <c:v>22.29</c:v>
                </c:pt>
                <c:pt idx="915">
                  <c:v>22.310000000000031</c:v>
                </c:pt>
                <c:pt idx="916">
                  <c:v>22.330000000000005</c:v>
                </c:pt>
                <c:pt idx="917">
                  <c:v>22.35</c:v>
                </c:pt>
                <c:pt idx="918">
                  <c:v>22.37</c:v>
                </c:pt>
                <c:pt idx="919">
                  <c:v>22.39</c:v>
                </c:pt>
                <c:pt idx="920">
                  <c:v>22.41</c:v>
                </c:pt>
                <c:pt idx="921">
                  <c:v>22.43</c:v>
                </c:pt>
                <c:pt idx="922">
                  <c:v>22.45</c:v>
                </c:pt>
                <c:pt idx="923">
                  <c:v>22.47</c:v>
                </c:pt>
                <c:pt idx="924">
                  <c:v>22.49</c:v>
                </c:pt>
                <c:pt idx="925">
                  <c:v>22.51</c:v>
                </c:pt>
                <c:pt idx="926">
                  <c:v>22.53</c:v>
                </c:pt>
                <c:pt idx="927">
                  <c:v>22.55</c:v>
                </c:pt>
                <c:pt idx="928">
                  <c:v>22.57</c:v>
                </c:pt>
                <c:pt idx="929">
                  <c:v>22.59</c:v>
                </c:pt>
                <c:pt idx="930">
                  <c:v>22.610000000000031</c:v>
                </c:pt>
                <c:pt idx="931">
                  <c:v>22.630000000000031</c:v>
                </c:pt>
                <c:pt idx="932">
                  <c:v>22.650000000000031</c:v>
                </c:pt>
                <c:pt idx="933">
                  <c:v>22.67</c:v>
                </c:pt>
                <c:pt idx="934">
                  <c:v>22.69</c:v>
                </c:pt>
                <c:pt idx="935">
                  <c:v>22.71</c:v>
                </c:pt>
                <c:pt idx="936">
                  <c:v>22.73</c:v>
                </c:pt>
                <c:pt idx="937">
                  <c:v>22.75</c:v>
                </c:pt>
                <c:pt idx="938">
                  <c:v>22.77</c:v>
                </c:pt>
                <c:pt idx="939">
                  <c:v>22.79</c:v>
                </c:pt>
                <c:pt idx="940">
                  <c:v>22.810000000000031</c:v>
                </c:pt>
                <c:pt idx="941">
                  <c:v>22.830000000000005</c:v>
                </c:pt>
                <c:pt idx="942">
                  <c:v>22.85</c:v>
                </c:pt>
                <c:pt idx="943">
                  <c:v>22.87</c:v>
                </c:pt>
                <c:pt idx="944">
                  <c:v>22.89</c:v>
                </c:pt>
                <c:pt idx="945">
                  <c:v>22.91</c:v>
                </c:pt>
                <c:pt idx="946">
                  <c:v>22.93</c:v>
                </c:pt>
                <c:pt idx="947">
                  <c:v>22.95</c:v>
                </c:pt>
                <c:pt idx="948">
                  <c:v>22.97</c:v>
                </c:pt>
                <c:pt idx="949">
                  <c:v>22.99</c:v>
                </c:pt>
                <c:pt idx="950">
                  <c:v>23.01</c:v>
                </c:pt>
                <c:pt idx="951">
                  <c:v>23.03</c:v>
                </c:pt>
                <c:pt idx="952">
                  <c:v>23.05</c:v>
                </c:pt>
                <c:pt idx="953">
                  <c:v>23.07</c:v>
                </c:pt>
                <c:pt idx="954">
                  <c:v>23.09</c:v>
                </c:pt>
                <c:pt idx="955">
                  <c:v>23.110000000000031</c:v>
                </c:pt>
                <c:pt idx="956">
                  <c:v>23.130000000000031</c:v>
                </c:pt>
                <c:pt idx="957">
                  <c:v>23.150000000000031</c:v>
                </c:pt>
                <c:pt idx="958">
                  <c:v>23.17</c:v>
                </c:pt>
                <c:pt idx="959">
                  <c:v>23.19</c:v>
                </c:pt>
                <c:pt idx="960">
                  <c:v>23.21</c:v>
                </c:pt>
                <c:pt idx="961">
                  <c:v>23.23</c:v>
                </c:pt>
                <c:pt idx="962">
                  <c:v>23.25</c:v>
                </c:pt>
                <c:pt idx="963">
                  <c:v>23.27</c:v>
                </c:pt>
                <c:pt idx="964">
                  <c:v>23.29</c:v>
                </c:pt>
                <c:pt idx="965">
                  <c:v>23.310000000000031</c:v>
                </c:pt>
                <c:pt idx="966">
                  <c:v>23.330000000000005</c:v>
                </c:pt>
                <c:pt idx="967">
                  <c:v>23.35</c:v>
                </c:pt>
                <c:pt idx="968">
                  <c:v>23.37</c:v>
                </c:pt>
                <c:pt idx="969">
                  <c:v>23.39</c:v>
                </c:pt>
                <c:pt idx="970">
                  <c:v>23.41</c:v>
                </c:pt>
                <c:pt idx="971">
                  <c:v>23.43</c:v>
                </c:pt>
                <c:pt idx="972">
                  <c:v>23.45</c:v>
                </c:pt>
                <c:pt idx="973">
                  <c:v>23.47</c:v>
                </c:pt>
                <c:pt idx="974">
                  <c:v>23.49</c:v>
                </c:pt>
                <c:pt idx="975">
                  <c:v>23.51</c:v>
                </c:pt>
                <c:pt idx="976">
                  <c:v>23.53</c:v>
                </c:pt>
                <c:pt idx="977">
                  <c:v>23.55</c:v>
                </c:pt>
                <c:pt idx="978">
                  <c:v>23.57</c:v>
                </c:pt>
                <c:pt idx="979">
                  <c:v>23.59</c:v>
                </c:pt>
                <c:pt idx="980">
                  <c:v>23.610000000000031</c:v>
                </c:pt>
                <c:pt idx="981">
                  <c:v>23.630000000000031</c:v>
                </c:pt>
                <c:pt idx="982">
                  <c:v>23.650000000000031</c:v>
                </c:pt>
                <c:pt idx="983">
                  <c:v>23.67</c:v>
                </c:pt>
                <c:pt idx="984">
                  <c:v>23.69</c:v>
                </c:pt>
                <c:pt idx="985">
                  <c:v>23.71</c:v>
                </c:pt>
                <c:pt idx="986">
                  <c:v>23.73</c:v>
                </c:pt>
                <c:pt idx="987">
                  <c:v>23.75</c:v>
                </c:pt>
                <c:pt idx="988">
                  <c:v>23.77</c:v>
                </c:pt>
                <c:pt idx="989">
                  <c:v>23.79</c:v>
                </c:pt>
                <c:pt idx="990">
                  <c:v>23.810000000000031</c:v>
                </c:pt>
                <c:pt idx="991">
                  <c:v>23.830000000000005</c:v>
                </c:pt>
                <c:pt idx="992">
                  <c:v>23.85</c:v>
                </c:pt>
                <c:pt idx="993">
                  <c:v>23.87</c:v>
                </c:pt>
                <c:pt idx="994">
                  <c:v>23.89</c:v>
                </c:pt>
                <c:pt idx="995">
                  <c:v>23.91</c:v>
                </c:pt>
                <c:pt idx="996">
                  <c:v>23.93</c:v>
                </c:pt>
                <c:pt idx="997">
                  <c:v>23.95</c:v>
                </c:pt>
                <c:pt idx="998">
                  <c:v>23.97</c:v>
                </c:pt>
                <c:pt idx="999">
                  <c:v>23.99</c:v>
                </c:pt>
                <c:pt idx="1000">
                  <c:v>24.01</c:v>
                </c:pt>
                <c:pt idx="1001">
                  <c:v>24.03</c:v>
                </c:pt>
                <c:pt idx="1002">
                  <c:v>24.05</c:v>
                </c:pt>
                <c:pt idx="1003">
                  <c:v>24.07</c:v>
                </c:pt>
                <c:pt idx="1004">
                  <c:v>24.09</c:v>
                </c:pt>
                <c:pt idx="1005">
                  <c:v>24.110000000000031</c:v>
                </c:pt>
                <c:pt idx="1006">
                  <c:v>24.130000000000031</c:v>
                </c:pt>
                <c:pt idx="1007">
                  <c:v>24.150000000000031</c:v>
                </c:pt>
                <c:pt idx="1008">
                  <c:v>24.17</c:v>
                </c:pt>
                <c:pt idx="1009">
                  <c:v>24.19</c:v>
                </c:pt>
                <c:pt idx="1010">
                  <c:v>24.21</c:v>
                </c:pt>
                <c:pt idx="1011">
                  <c:v>24.23</c:v>
                </c:pt>
                <c:pt idx="1012">
                  <c:v>24.25</c:v>
                </c:pt>
                <c:pt idx="1013">
                  <c:v>24.27</c:v>
                </c:pt>
                <c:pt idx="1014">
                  <c:v>24.29</c:v>
                </c:pt>
                <c:pt idx="1015">
                  <c:v>24.310000000000031</c:v>
                </c:pt>
                <c:pt idx="1016">
                  <c:v>24.330000000000005</c:v>
                </c:pt>
                <c:pt idx="1017">
                  <c:v>24.35</c:v>
                </c:pt>
                <c:pt idx="1018">
                  <c:v>24.37</c:v>
                </c:pt>
                <c:pt idx="1019">
                  <c:v>24.39</c:v>
                </c:pt>
                <c:pt idx="1020">
                  <c:v>24.41</c:v>
                </c:pt>
                <c:pt idx="1021">
                  <c:v>24.43</c:v>
                </c:pt>
                <c:pt idx="1022">
                  <c:v>24.45</c:v>
                </c:pt>
                <c:pt idx="1023">
                  <c:v>24.47</c:v>
                </c:pt>
                <c:pt idx="1024">
                  <c:v>24.49</c:v>
                </c:pt>
                <c:pt idx="1025">
                  <c:v>24.51</c:v>
                </c:pt>
                <c:pt idx="1026">
                  <c:v>24.53</c:v>
                </c:pt>
                <c:pt idx="1027">
                  <c:v>24.55</c:v>
                </c:pt>
                <c:pt idx="1028">
                  <c:v>24.57</c:v>
                </c:pt>
                <c:pt idx="1029">
                  <c:v>24.59</c:v>
                </c:pt>
                <c:pt idx="1030">
                  <c:v>24.610000000000031</c:v>
                </c:pt>
                <c:pt idx="1031">
                  <c:v>24.630000000000031</c:v>
                </c:pt>
                <c:pt idx="1032">
                  <c:v>24.650000000000031</c:v>
                </c:pt>
                <c:pt idx="1033">
                  <c:v>24.67</c:v>
                </c:pt>
                <c:pt idx="1034">
                  <c:v>24.69</c:v>
                </c:pt>
                <c:pt idx="1035">
                  <c:v>24.71</c:v>
                </c:pt>
                <c:pt idx="1036">
                  <c:v>24.73</c:v>
                </c:pt>
                <c:pt idx="1037">
                  <c:v>24.75</c:v>
                </c:pt>
                <c:pt idx="1038">
                  <c:v>24.77</c:v>
                </c:pt>
                <c:pt idx="1039">
                  <c:v>24.79</c:v>
                </c:pt>
                <c:pt idx="1040">
                  <c:v>24.810000000000031</c:v>
                </c:pt>
                <c:pt idx="1041">
                  <c:v>24.830000000000005</c:v>
                </c:pt>
                <c:pt idx="1042">
                  <c:v>24.85</c:v>
                </c:pt>
                <c:pt idx="1043">
                  <c:v>24.87</c:v>
                </c:pt>
                <c:pt idx="1044">
                  <c:v>24.89</c:v>
                </c:pt>
                <c:pt idx="1045">
                  <c:v>24.91</c:v>
                </c:pt>
                <c:pt idx="1046">
                  <c:v>24.93</c:v>
                </c:pt>
                <c:pt idx="1047">
                  <c:v>24.95</c:v>
                </c:pt>
                <c:pt idx="1048">
                  <c:v>24.97</c:v>
                </c:pt>
                <c:pt idx="1049">
                  <c:v>24.99</c:v>
                </c:pt>
                <c:pt idx="1050">
                  <c:v>25.01</c:v>
                </c:pt>
                <c:pt idx="1051">
                  <c:v>25.03</c:v>
                </c:pt>
                <c:pt idx="1052">
                  <c:v>25.05</c:v>
                </c:pt>
                <c:pt idx="1053">
                  <c:v>25.07</c:v>
                </c:pt>
                <c:pt idx="1054">
                  <c:v>25.09</c:v>
                </c:pt>
                <c:pt idx="1055">
                  <c:v>25.110000000000031</c:v>
                </c:pt>
                <c:pt idx="1056">
                  <c:v>25.130000000000031</c:v>
                </c:pt>
                <c:pt idx="1057">
                  <c:v>25.150000000000031</c:v>
                </c:pt>
                <c:pt idx="1058">
                  <c:v>25.17</c:v>
                </c:pt>
                <c:pt idx="1059">
                  <c:v>25.19</c:v>
                </c:pt>
                <c:pt idx="1060">
                  <c:v>25.21</c:v>
                </c:pt>
                <c:pt idx="1061">
                  <c:v>25.23</c:v>
                </c:pt>
                <c:pt idx="1062">
                  <c:v>25.25</c:v>
                </c:pt>
                <c:pt idx="1063">
                  <c:v>25.27</c:v>
                </c:pt>
                <c:pt idx="1064">
                  <c:v>25.29</c:v>
                </c:pt>
                <c:pt idx="1065">
                  <c:v>25.310000000000031</c:v>
                </c:pt>
                <c:pt idx="1066">
                  <c:v>25.330000000000005</c:v>
                </c:pt>
                <c:pt idx="1067">
                  <c:v>25.35</c:v>
                </c:pt>
                <c:pt idx="1068">
                  <c:v>25.37</c:v>
                </c:pt>
                <c:pt idx="1069">
                  <c:v>25.39</c:v>
                </c:pt>
                <c:pt idx="1070">
                  <c:v>25.41</c:v>
                </c:pt>
                <c:pt idx="1071">
                  <c:v>25.43</c:v>
                </c:pt>
                <c:pt idx="1072">
                  <c:v>25.45</c:v>
                </c:pt>
                <c:pt idx="1073">
                  <c:v>25.47</c:v>
                </c:pt>
                <c:pt idx="1074">
                  <c:v>25.49</c:v>
                </c:pt>
                <c:pt idx="1075">
                  <c:v>25.51</c:v>
                </c:pt>
                <c:pt idx="1076">
                  <c:v>25.53</c:v>
                </c:pt>
                <c:pt idx="1077">
                  <c:v>25.55</c:v>
                </c:pt>
                <c:pt idx="1078">
                  <c:v>25.57</c:v>
                </c:pt>
                <c:pt idx="1079">
                  <c:v>25.59</c:v>
                </c:pt>
                <c:pt idx="1080">
                  <c:v>25.610000000000031</c:v>
                </c:pt>
                <c:pt idx="1081">
                  <c:v>25.630000000000031</c:v>
                </c:pt>
                <c:pt idx="1082">
                  <c:v>25.650000000000031</c:v>
                </c:pt>
                <c:pt idx="1083">
                  <c:v>25.67</c:v>
                </c:pt>
                <c:pt idx="1084">
                  <c:v>25.69</c:v>
                </c:pt>
                <c:pt idx="1085">
                  <c:v>25.71</c:v>
                </c:pt>
                <c:pt idx="1086">
                  <c:v>25.73</c:v>
                </c:pt>
                <c:pt idx="1087">
                  <c:v>25.75</c:v>
                </c:pt>
                <c:pt idx="1088">
                  <c:v>25.77</c:v>
                </c:pt>
                <c:pt idx="1089">
                  <c:v>25.79</c:v>
                </c:pt>
                <c:pt idx="1090">
                  <c:v>25.810000000000031</c:v>
                </c:pt>
                <c:pt idx="1091">
                  <c:v>25.830000000000005</c:v>
                </c:pt>
                <c:pt idx="1092">
                  <c:v>25.85</c:v>
                </c:pt>
                <c:pt idx="1093">
                  <c:v>25.87</c:v>
                </c:pt>
                <c:pt idx="1094">
                  <c:v>25.89</c:v>
                </c:pt>
                <c:pt idx="1095">
                  <c:v>25.91</c:v>
                </c:pt>
                <c:pt idx="1096">
                  <c:v>25.93</c:v>
                </c:pt>
                <c:pt idx="1097">
                  <c:v>25.95</c:v>
                </c:pt>
                <c:pt idx="1098">
                  <c:v>25.97</c:v>
                </c:pt>
                <c:pt idx="1099">
                  <c:v>25.99</c:v>
                </c:pt>
                <c:pt idx="1100">
                  <c:v>26.01</c:v>
                </c:pt>
                <c:pt idx="1101">
                  <c:v>26.03</c:v>
                </c:pt>
                <c:pt idx="1102">
                  <c:v>26.05</c:v>
                </c:pt>
                <c:pt idx="1103">
                  <c:v>26.07</c:v>
                </c:pt>
                <c:pt idx="1104">
                  <c:v>26.09</c:v>
                </c:pt>
                <c:pt idx="1105">
                  <c:v>26.110000000000031</c:v>
                </c:pt>
                <c:pt idx="1106">
                  <c:v>26.130000000000031</c:v>
                </c:pt>
                <c:pt idx="1107">
                  <c:v>26.150000000000031</c:v>
                </c:pt>
                <c:pt idx="1108">
                  <c:v>26.17</c:v>
                </c:pt>
                <c:pt idx="1109">
                  <c:v>26.19</c:v>
                </c:pt>
                <c:pt idx="1110">
                  <c:v>26.21</c:v>
                </c:pt>
                <c:pt idx="1111">
                  <c:v>26.23</c:v>
                </c:pt>
                <c:pt idx="1112">
                  <c:v>26.25</c:v>
                </c:pt>
                <c:pt idx="1113">
                  <c:v>26.27</c:v>
                </c:pt>
                <c:pt idx="1114">
                  <c:v>26.29</c:v>
                </c:pt>
                <c:pt idx="1115">
                  <c:v>26.310000000000031</c:v>
                </c:pt>
                <c:pt idx="1116">
                  <c:v>26.330000000000005</c:v>
                </c:pt>
                <c:pt idx="1117">
                  <c:v>26.35</c:v>
                </c:pt>
                <c:pt idx="1118">
                  <c:v>26.37</c:v>
                </c:pt>
                <c:pt idx="1119">
                  <c:v>26.39</c:v>
                </c:pt>
                <c:pt idx="1120">
                  <c:v>26.41</c:v>
                </c:pt>
                <c:pt idx="1121">
                  <c:v>26.43</c:v>
                </c:pt>
                <c:pt idx="1122">
                  <c:v>26.45</c:v>
                </c:pt>
                <c:pt idx="1123">
                  <c:v>26.47</c:v>
                </c:pt>
                <c:pt idx="1124">
                  <c:v>26.49</c:v>
                </c:pt>
                <c:pt idx="1125">
                  <c:v>26.51</c:v>
                </c:pt>
                <c:pt idx="1126">
                  <c:v>26.53</c:v>
                </c:pt>
                <c:pt idx="1127">
                  <c:v>26.55</c:v>
                </c:pt>
                <c:pt idx="1128">
                  <c:v>26.57</c:v>
                </c:pt>
                <c:pt idx="1129">
                  <c:v>26.59</c:v>
                </c:pt>
                <c:pt idx="1130">
                  <c:v>26.610000000000031</c:v>
                </c:pt>
                <c:pt idx="1131">
                  <c:v>26.630000000000031</c:v>
                </c:pt>
                <c:pt idx="1132">
                  <c:v>26.650000000000031</c:v>
                </c:pt>
                <c:pt idx="1133">
                  <c:v>26.67</c:v>
                </c:pt>
                <c:pt idx="1134">
                  <c:v>26.69</c:v>
                </c:pt>
                <c:pt idx="1135">
                  <c:v>26.71</c:v>
                </c:pt>
                <c:pt idx="1136">
                  <c:v>26.73</c:v>
                </c:pt>
                <c:pt idx="1137">
                  <c:v>26.75</c:v>
                </c:pt>
                <c:pt idx="1138">
                  <c:v>26.77</c:v>
                </c:pt>
                <c:pt idx="1139">
                  <c:v>26.79</c:v>
                </c:pt>
                <c:pt idx="1140">
                  <c:v>26.810000000000031</c:v>
                </c:pt>
                <c:pt idx="1141">
                  <c:v>26.830000000000005</c:v>
                </c:pt>
                <c:pt idx="1142">
                  <c:v>26.85</c:v>
                </c:pt>
                <c:pt idx="1143">
                  <c:v>26.87</c:v>
                </c:pt>
                <c:pt idx="1144">
                  <c:v>26.89</c:v>
                </c:pt>
                <c:pt idx="1145">
                  <c:v>26.91</c:v>
                </c:pt>
                <c:pt idx="1146">
                  <c:v>26.93</c:v>
                </c:pt>
                <c:pt idx="1147">
                  <c:v>26.95</c:v>
                </c:pt>
                <c:pt idx="1148">
                  <c:v>26.97</c:v>
                </c:pt>
                <c:pt idx="1149">
                  <c:v>26.99</c:v>
                </c:pt>
                <c:pt idx="1150">
                  <c:v>27.01</c:v>
                </c:pt>
                <c:pt idx="1151">
                  <c:v>27.03</c:v>
                </c:pt>
                <c:pt idx="1152">
                  <c:v>27.05</c:v>
                </c:pt>
                <c:pt idx="1153">
                  <c:v>27.07</c:v>
                </c:pt>
                <c:pt idx="1154">
                  <c:v>27.09</c:v>
                </c:pt>
                <c:pt idx="1155">
                  <c:v>27.110000000000031</c:v>
                </c:pt>
                <c:pt idx="1156">
                  <c:v>27.130000000000031</c:v>
                </c:pt>
                <c:pt idx="1157">
                  <c:v>27.150000000000031</c:v>
                </c:pt>
                <c:pt idx="1158">
                  <c:v>27.17</c:v>
                </c:pt>
                <c:pt idx="1159">
                  <c:v>27.19</c:v>
                </c:pt>
                <c:pt idx="1160">
                  <c:v>27.21</c:v>
                </c:pt>
                <c:pt idx="1161">
                  <c:v>27.23</c:v>
                </c:pt>
                <c:pt idx="1162">
                  <c:v>27.25</c:v>
                </c:pt>
                <c:pt idx="1163">
                  <c:v>27.27</c:v>
                </c:pt>
                <c:pt idx="1164">
                  <c:v>27.29</c:v>
                </c:pt>
                <c:pt idx="1165">
                  <c:v>27.310000000000031</c:v>
                </c:pt>
                <c:pt idx="1166">
                  <c:v>27.330000000000005</c:v>
                </c:pt>
                <c:pt idx="1167">
                  <c:v>27.35</c:v>
                </c:pt>
                <c:pt idx="1168">
                  <c:v>27.37</c:v>
                </c:pt>
                <c:pt idx="1169">
                  <c:v>27.39</c:v>
                </c:pt>
                <c:pt idx="1170">
                  <c:v>27.41</c:v>
                </c:pt>
                <c:pt idx="1171">
                  <c:v>27.43</c:v>
                </c:pt>
                <c:pt idx="1172">
                  <c:v>27.45</c:v>
                </c:pt>
                <c:pt idx="1173">
                  <c:v>27.47</c:v>
                </c:pt>
                <c:pt idx="1174">
                  <c:v>27.49</c:v>
                </c:pt>
                <c:pt idx="1175">
                  <c:v>27.51</c:v>
                </c:pt>
                <c:pt idx="1176">
                  <c:v>27.53</c:v>
                </c:pt>
                <c:pt idx="1177">
                  <c:v>27.55</c:v>
                </c:pt>
                <c:pt idx="1178">
                  <c:v>27.57</c:v>
                </c:pt>
                <c:pt idx="1179">
                  <c:v>27.59</c:v>
                </c:pt>
                <c:pt idx="1180">
                  <c:v>27.610000000000031</c:v>
                </c:pt>
                <c:pt idx="1181">
                  <c:v>27.630000000000031</c:v>
                </c:pt>
                <c:pt idx="1182">
                  <c:v>27.650000000000031</c:v>
                </c:pt>
                <c:pt idx="1183">
                  <c:v>27.67</c:v>
                </c:pt>
                <c:pt idx="1184">
                  <c:v>27.69</c:v>
                </c:pt>
                <c:pt idx="1185">
                  <c:v>27.71</c:v>
                </c:pt>
                <c:pt idx="1186">
                  <c:v>27.73</c:v>
                </c:pt>
                <c:pt idx="1187">
                  <c:v>27.75</c:v>
                </c:pt>
                <c:pt idx="1188">
                  <c:v>27.77</c:v>
                </c:pt>
                <c:pt idx="1189">
                  <c:v>27.79</c:v>
                </c:pt>
                <c:pt idx="1190">
                  <c:v>27.810000000000031</c:v>
                </c:pt>
                <c:pt idx="1191">
                  <c:v>27.830000000000005</c:v>
                </c:pt>
                <c:pt idx="1192">
                  <c:v>27.85</c:v>
                </c:pt>
                <c:pt idx="1193">
                  <c:v>27.87</c:v>
                </c:pt>
                <c:pt idx="1194">
                  <c:v>27.89</c:v>
                </c:pt>
                <c:pt idx="1195">
                  <c:v>27.91</c:v>
                </c:pt>
                <c:pt idx="1196">
                  <c:v>27.93</c:v>
                </c:pt>
                <c:pt idx="1197">
                  <c:v>27.95</c:v>
                </c:pt>
                <c:pt idx="1198">
                  <c:v>27.97</c:v>
                </c:pt>
                <c:pt idx="1199">
                  <c:v>27.99</c:v>
                </c:pt>
                <c:pt idx="1200">
                  <c:v>28.01</c:v>
                </c:pt>
                <c:pt idx="1201">
                  <c:v>28.03</c:v>
                </c:pt>
                <c:pt idx="1202">
                  <c:v>28.05</c:v>
                </c:pt>
                <c:pt idx="1203">
                  <c:v>28.07</c:v>
                </c:pt>
                <c:pt idx="1204">
                  <c:v>28.09</c:v>
                </c:pt>
                <c:pt idx="1205">
                  <c:v>28.110000000000031</c:v>
                </c:pt>
                <c:pt idx="1206">
                  <c:v>28.130000000000031</c:v>
                </c:pt>
                <c:pt idx="1207">
                  <c:v>28.150000000000031</c:v>
                </c:pt>
                <c:pt idx="1208">
                  <c:v>28.17</c:v>
                </c:pt>
                <c:pt idx="1209">
                  <c:v>28.19</c:v>
                </c:pt>
                <c:pt idx="1210">
                  <c:v>28.21</c:v>
                </c:pt>
                <c:pt idx="1211">
                  <c:v>28.23</c:v>
                </c:pt>
                <c:pt idx="1212">
                  <c:v>28.25</c:v>
                </c:pt>
                <c:pt idx="1213">
                  <c:v>28.27</c:v>
                </c:pt>
                <c:pt idx="1214">
                  <c:v>28.29</c:v>
                </c:pt>
                <c:pt idx="1215">
                  <c:v>28.310000000000031</c:v>
                </c:pt>
                <c:pt idx="1216">
                  <c:v>28.330000000000005</c:v>
                </c:pt>
                <c:pt idx="1217">
                  <c:v>28.35</c:v>
                </c:pt>
                <c:pt idx="1218">
                  <c:v>28.37</c:v>
                </c:pt>
                <c:pt idx="1219">
                  <c:v>28.39</c:v>
                </c:pt>
                <c:pt idx="1220">
                  <c:v>28.41</c:v>
                </c:pt>
                <c:pt idx="1221">
                  <c:v>28.43</c:v>
                </c:pt>
                <c:pt idx="1222">
                  <c:v>28.45</c:v>
                </c:pt>
                <c:pt idx="1223">
                  <c:v>28.47</c:v>
                </c:pt>
                <c:pt idx="1224">
                  <c:v>28.49</c:v>
                </c:pt>
                <c:pt idx="1225">
                  <c:v>28.51</c:v>
                </c:pt>
                <c:pt idx="1226">
                  <c:v>28.53</c:v>
                </c:pt>
                <c:pt idx="1227">
                  <c:v>28.55</c:v>
                </c:pt>
                <c:pt idx="1228">
                  <c:v>28.57</c:v>
                </c:pt>
                <c:pt idx="1229">
                  <c:v>28.59</c:v>
                </c:pt>
                <c:pt idx="1230">
                  <c:v>28.610000000000031</c:v>
                </c:pt>
                <c:pt idx="1231">
                  <c:v>28.630000000000031</c:v>
                </c:pt>
                <c:pt idx="1232">
                  <c:v>28.650000000000031</c:v>
                </c:pt>
                <c:pt idx="1233">
                  <c:v>28.67</c:v>
                </c:pt>
                <c:pt idx="1234">
                  <c:v>28.69</c:v>
                </c:pt>
                <c:pt idx="1235">
                  <c:v>28.71</c:v>
                </c:pt>
                <c:pt idx="1236">
                  <c:v>28.73</c:v>
                </c:pt>
                <c:pt idx="1237">
                  <c:v>28.75</c:v>
                </c:pt>
                <c:pt idx="1238">
                  <c:v>28.77</c:v>
                </c:pt>
                <c:pt idx="1239">
                  <c:v>28.79</c:v>
                </c:pt>
                <c:pt idx="1240">
                  <c:v>28.810000000000031</c:v>
                </c:pt>
                <c:pt idx="1241">
                  <c:v>28.830000000000005</c:v>
                </c:pt>
                <c:pt idx="1242">
                  <c:v>28.85</c:v>
                </c:pt>
                <c:pt idx="1243">
                  <c:v>28.87</c:v>
                </c:pt>
                <c:pt idx="1244">
                  <c:v>28.89</c:v>
                </c:pt>
                <c:pt idx="1245">
                  <c:v>28.91</c:v>
                </c:pt>
                <c:pt idx="1246">
                  <c:v>28.93</c:v>
                </c:pt>
                <c:pt idx="1247">
                  <c:v>28.95</c:v>
                </c:pt>
                <c:pt idx="1248">
                  <c:v>28.97</c:v>
                </c:pt>
                <c:pt idx="1249">
                  <c:v>28.99</c:v>
                </c:pt>
                <c:pt idx="1250">
                  <c:v>29.01</c:v>
                </c:pt>
                <c:pt idx="1251">
                  <c:v>29.03</c:v>
                </c:pt>
                <c:pt idx="1252">
                  <c:v>29.05</c:v>
                </c:pt>
                <c:pt idx="1253">
                  <c:v>29.07</c:v>
                </c:pt>
                <c:pt idx="1254">
                  <c:v>29.09</c:v>
                </c:pt>
                <c:pt idx="1255">
                  <c:v>29.110000000000031</c:v>
                </c:pt>
                <c:pt idx="1256">
                  <c:v>29.130000000000031</c:v>
                </c:pt>
                <c:pt idx="1257">
                  <c:v>29.150000000000031</c:v>
                </c:pt>
                <c:pt idx="1258">
                  <c:v>29.17</c:v>
                </c:pt>
                <c:pt idx="1259">
                  <c:v>29.19</c:v>
                </c:pt>
                <c:pt idx="1260">
                  <c:v>29.21</c:v>
                </c:pt>
                <c:pt idx="1261">
                  <c:v>29.23</c:v>
                </c:pt>
                <c:pt idx="1262">
                  <c:v>29.25</c:v>
                </c:pt>
                <c:pt idx="1263">
                  <c:v>29.27</c:v>
                </c:pt>
                <c:pt idx="1264">
                  <c:v>29.29</c:v>
                </c:pt>
                <c:pt idx="1265">
                  <c:v>29.310000000000031</c:v>
                </c:pt>
                <c:pt idx="1266">
                  <c:v>29.330000000000005</c:v>
                </c:pt>
                <c:pt idx="1267">
                  <c:v>29.35</c:v>
                </c:pt>
                <c:pt idx="1268">
                  <c:v>29.37</c:v>
                </c:pt>
                <c:pt idx="1269">
                  <c:v>29.39</c:v>
                </c:pt>
                <c:pt idx="1270">
                  <c:v>29.41</c:v>
                </c:pt>
                <c:pt idx="1271">
                  <c:v>29.43</c:v>
                </c:pt>
                <c:pt idx="1272">
                  <c:v>29.45</c:v>
                </c:pt>
                <c:pt idx="1273">
                  <c:v>29.47</c:v>
                </c:pt>
                <c:pt idx="1274">
                  <c:v>29.49</c:v>
                </c:pt>
                <c:pt idx="1275">
                  <c:v>29.51</c:v>
                </c:pt>
                <c:pt idx="1276">
                  <c:v>29.53</c:v>
                </c:pt>
                <c:pt idx="1277">
                  <c:v>29.55</c:v>
                </c:pt>
                <c:pt idx="1278">
                  <c:v>29.57</c:v>
                </c:pt>
                <c:pt idx="1279">
                  <c:v>29.59</c:v>
                </c:pt>
                <c:pt idx="1280">
                  <c:v>29.610000000000031</c:v>
                </c:pt>
                <c:pt idx="1281">
                  <c:v>29.630000000000031</c:v>
                </c:pt>
                <c:pt idx="1282">
                  <c:v>29.650000000000031</c:v>
                </c:pt>
                <c:pt idx="1283">
                  <c:v>29.67</c:v>
                </c:pt>
                <c:pt idx="1284">
                  <c:v>29.69</c:v>
                </c:pt>
                <c:pt idx="1285">
                  <c:v>29.71</c:v>
                </c:pt>
                <c:pt idx="1286">
                  <c:v>29.73</c:v>
                </c:pt>
                <c:pt idx="1287">
                  <c:v>29.75</c:v>
                </c:pt>
                <c:pt idx="1288">
                  <c:v>29.77</c:v>
                </c:pt>
                <c:pt idx="1289">
                  <c:v>29.79</c:v>
                </c:pt>
                <c:pt idx="1290">
                  <c:v>29.810000000000031</c:v>
                </c:pt>
                <c:pt idx="1291">
                  <c:v>29.830000000000005</c:v>
                </c:pt>
                <c:pt idx="1292">
                  <c:v>29.85</c:v>
                </c:pt>
                <c:pt idx="1293">
                  <c:v>29.87</c:v>
                </c:pt>
                <c:pt idx="1294">
                  <c:v>29.89</c:v>
                </c:pt>
                <c:pt idx="1295">
                  <c:v>29.91</c:v>
                </c:pt>
                <c:pt idx="1296">
                  <c:v>29.93</c:v>
                </c:pt>
                <c:pt idx="1297">
                  <c:v>29.95</c:v>
                </c:pt>
                <c:pt idx="1298">
                  <c:v>29.97</c:v>
                </c:pt>
                <c:pt idx="1299">
                  <c:v>29.99</c:v>
                </c:pt>
                <c:pt idx="1300">
                  <c:v>30.01</c:v>
                </c:pt>
                <c:pt idx="1301">
                  <c:v>30.03</c:v>
                </c:pt>
                <c:pt idx="1302">
                  <c:v>30.05</c:v>
                </c:pt>
                <c:pt idx="1303">
                  <c:v>30.07</c:v>
                </c:pt>
                <c:pt idx="1304">
                  <c:v>30.09</c:v>
                </c:pt>
                <c:pt idx="1305">
                  <c:v>30.110000000000031</c:v>
                </c:pt>
                <c:pt idx="1306">
                  <c:v>30.130000000000031</c:v>
                </c:pt>
                <c:pt idx="1307">
                  <c:v>30.150000000000031</c:v>
                </c:pt>
                <c:pt idx="1308">
                  <c:v>30.17</c:v>
                </c:pt>
                <c:pt idx="1309">
                  <c:v>30.19</c:v>
                </c:pt>
                <c:pt idx="1310">
                  <c:v>30.21</c:v>
                </c:pt>
                <c:pt idx="1311">
                  <c:v>30.23</c:v>
                </c:pt>
                <c:pt idx="1312">
                  <c:v>30.25</c:v>
                </c:pt>
                <c:pt idx="1313">
                  <c:v>30.27</c:v>
                </c:pt>
                <c:pt idx="1314">
                  <c:v>30.29</c:v>
                </c:pt>
                <c:pt idx="1315">
                  <c:v>30.310000000000031</c:v>
                </c:pt>
                <c:pt idx="1316">
                  <c:v>30.330000000000005</c:v>
                </c:pt>
                <c:pt idx="1317">
                  <c:v>30.35</c:v>
                </c:pt>
                <c:pt idx="1318">
                  <c:v>30.37</c:v>
                </c:pt>
                <c:pt idx="1319">
                  <c:v>30.39</c:v>
                </c:pt>
                <c:pt idx="1320">
                  <c:v>30.41</c:v>
                </c:pt>
                <c:pt idx="1321">
                  <c:v>30.43</c:v>
                </c:pt>
                <c:pt idx="1322">
                  <c:v>30.45</c:v>
                </c:pt>
                <c:pt idx="1323">
                  <c:v>30.47</c:v>
                </c:pt>
                <c:pt idx="1324">
                  <c:v>30.49</c:v>
                </c:pt>
                <c:pt idx="1325">
                  <c:v>30.51</c:v>
                </c:pt>
                <c:pt idx="1326">
                  <c:v>30.53</c:v>
                </c:pt>
                <c:pt idx="1327">
                  <c:v>30.55</c:v>
                </c:pt>
                <c:pt idx="1328">
                  <c:v>30.57</c:v>
                </c:pt>
                <c:pt idx="1329">
                  <c:v>30.59</c:v>
                </c:pt>
                <c:pt idx="1330">
                  <c:v>30.610000000000031</c:v>
                </c:pt>
                <c:pt idx="1331">
                  <c:v>30.630000000000031</c:v>
                </c:pt>
                <c:pt idx="1332">
                  <c:v>30.650000000000031</c:v>
                </c:pt>
                <c:pt idx="1333">
                  <c:v>30.67</c:v>
                </c:pt>
                <c:pt idx="1334">
                  <c:v>30.69</c:v>
                </c:pt>
                <c:pt idx="1335">
                  <c:v>30.71</c:v>
                </c:pt>
                <c:pt idx="1336">
                  <c:v>30.73</c:v>
                </c:pt>
                <c:pt idx="1337">
                  <c:v>30.75</c:v>
                </c:pt>
                <c:pt idx="1338">
                  <c:v>30.77</c:v>
                </c:pt>
                <c:pt idx="1339">
                  <c:v>30.79</c:v>
                </c:pt>
                <c:pt idx="1340">
                  <c:v>30.810000000000031</c:v>
                </c:pt>
                <c:pt idx="1341">
                  <c:v>30.830000000000005</c:v>
                </c:pt>
                <c:pt idx="1342">
                  <c:v>30.85</c:v>
                </c:pt>
                <c:pt idx="1343">
                  <c:v>30.87</c:v>
                </c:pt>
                <c:pt idx="1344">
                  <c:v>30.89</c:v>
                </c:pt>
                <c:pt idx="1345">
                  <c:v>30.91</c:v>
                </c:pt>
                <c:pt idx="1346">
                  <c:v>30.93</c:v>
                </c:pt>
                <c:pt idx="1347">
                  <c:v>30.95</c:v>
                </c:pt>
                <c:pt idx="1348">
                  <c:v>30.97</c:v>
                </c:pt>
                <c:pt idx="1349">
                  <c:v>30.99</c:v>
                </c:pt>
                <c:pt idx="1350">
                  <c:v>31.01</c:v>
                </c:pt>
                <c:pt idx="1351">
                  <c:v>31.03</c:v>
                </c:pt>
                <c:pt idx="1352">
                  <c:v>31.05</c:v>
                </c:pt>
                <c:pt idx="1353">
                  <c:v>31.07</c:v>
                </c:pt>
                <c:pt idx="1354">
                  <c:v>31.09</c:v>
                </c:pt>
                <c:pt idx="1355">
                  <c:v>31.110000000000031</c:v>
                </c:pt>
                <c:pt idx="1356">
                  <c:v>31.130000000000031</c:v>
                </c:pt>
                <c:pt idx="1357">
                  <c:v>31.150000000000031</c:v>
                </c:pt>
                <c:pt idx="1358">
                  <c:v>31.17</c:v>
                </c:pt>
                <c:pt idx="1359">
                  <c:v>31.19</c:v>
                </c:pt>
                <c:pt idx="1360">
                  <c:v>31.21</c:v>
                </c:pt>
                <c:pt idx="1361">
                  <c:v>31.23</c:v>
                </c:pt>
                <c:pt idx="1362">
                  <c:v>31.25</c:v>
                </c:pt>
                <c:pt idx="1363">
                  <c:v>31.27</c:v>
                </c:pt>
                <c:pt idx="1364">
                  <c:v>31.29</c:v>
                </c:pt>
                <c:pt idx="1365">
                  <c:v>31.310000000000031</c:v>
                </c:pt>
                <c:pt idx="1366">
                  <c:v>31.330000000000005</c:v>
                </c:pt>
                <c:pt idx="1367">
                  <c:v>31.35</c:v>
                </c:pt>
                <c:pt idx="1368">
                  <c:v>31.37</c:v>
                </c:pt>
                <c:pt idx="1369">
                  <c:v>31.39</c:v>
                </c:pt>
                <c:pt idx="1370">
                  <c:v>31.41</c:v>
                </c:pt>
                <c:pt idx="1371">
                  <c:v>31.43</c:v>
                </c:pt>
                <c:pt idx="1372">
                  <c:v>31.45</c:v>
                </c:pt>
                <c:pt idx="1373">
                  <c:v>31.47</c:v>
                </c:pt>
                <c:pt idx="1374">
                  <c:v>31.49</c:v>
                </c:pt>
                <c:pt idx="1375">
                  <c:v>31.51</c:v>
                </c:pt>
                <c:pt idx="1376">
                  <c:v>31.53</c:v>
                </c:pt>
                <c:pt idx="1377">
                  <c:v>31.55</c:v>
                </c:pt>
                <c:pt idx="1378">
                  <c:v>31.57</c:v>
                </c:pt>
                <c:pt idx="1379">
                  <c:v>31.59</c:v>
                </c:pt>
                <c:pt idx="1380">
                  <c:v>31.610000000000031</c:v>
                </c:pt>
                <c:pt idx="1381">
                  <c:v>31.630000000000031</c:v>
                </c:pt>
                <c:pt idx="1382">
                  <c:v>31.650000000000031</c:v>
                </c:pt>
                <c:pt idx="1383">
                  <c:v>31.67</c:v>
                </c:pt>
                <c:pt idx="1384">
                  <c:v>31.69</c:v>
                </c:pt>
                <c:pt idx="1385">
                  <c:v>31.71</c:v>
                </c:pt>
                <c:pt idx="1386">
                  <c:v>31.73</c:v>
                </c:pt>
                <c:pt idx="1387">
                  <c:v>31.75</c:v>
                </c:pt>
                <c:pt idx="1388">
                  <c:v>31.77</c:v>
                </c:pt>
                <c:pt idx="1389">
                  <c:v>31.79</c:v>
                </c:pt>
                <c:pt idx="1390">
                  <c:v>31.810000000000031</c:v>
                </c:pt>
                <c:pt idx="1391">
                  <c:v>31.830000000000005</c:v>
                </c:pt>
                <c:pt idx="1392">
                  <c:v>31.85</c:v>
                </c:pt>
                <c:pt idx="1393">
                  <c:v>31.87</c:v>
                </c:pt>
                <c:pt idx="1394">
                  <c:v>31.89</c:v>
                </c:pt>
                <c:pt idx="1395">
                  <c:v>31.91</c:v>
                </c:pt>
                <c:pt idx="1396">
                  <c:v>31.93</c:v>
                </c:pt>
                <c:pt idx="1397">
                  <c:v>31.95</c:v>
                </c:pt>
                <c:pt idx="1398">
                  <c:v>31.97</c:v>
                </c:pt>
                <c:pt idx="1399">
                  <c:v>31.99</c:v>
                </c:pt>
                <c:pt idx="1400">
                  <c:v>32.01</c:v>
                </c:pt>
                <c:pt idx="1401">
                  <c:v>32.03</c:v>
                </c:pt>
                <c:pt idx="1402">
                  <c:v>32.050000000000004</c:v>
                </c:pt>
                <c:pt idx="1403">
                  <c:v>32.07</c:v>
                </c:pt>
                <c:pt idx="1404">
                  <c:v>32.090000000000003</c:v>
                </c:pt>
                <c:pt idx="1405">
                  <c:v>32.11</c:v>
                </c:pt>
                <c:pt idx="1406">
                  <c:v>32.130000000000003</c:v>
                </c:pt>
                <c:pt idx="1407">
                  <c:v>32.15</c:v>
                </c:pt>
                <c:pt idx="1408">
                  <c:v>32.17</c:v>
                </c:pt>
                <c:pt idx="1409">
                  <c:v>32.190000000000012</c:v>
                </c:pt>
                <c:pt idx="1410">
                  <c:v>32.21</c:v>
                </c:pt>
                <c:pt idx="1411">
                  <c:v>32.230000000000011</c:v>
                </c:pt>
                <c:pt idx="1412">
                  <c:v>32.25</c:v>
                </c:pt>
                <c:pt idx="1413">
                  <c:v>32.270000000000003</c:v>
                </c:pt>
                <c:pt idx="1414">
                  <c:v>32.290000000000013</c:v>
                </c:pt>
                <c:pt idx="1415">
                  <c:v>32.309999999999995</c:v>
                </c:pt>
                <c:pt idx="1416">
                  <c:v>32.33</c:v>
                </c:pt>
                <c:pt idx="1417">
                  <c:v>32.349999999999994</c:v>
                </c:pt>
                <c:pt idx="1418">
                  <c:v>32.370000000000005</c:v>
                </c:pt>
                <c:pt idx="1419">
                  <c:v>32.39</c:v>
                </c:pt>
                <c:pt idx="1420">
                  <c:v>32.410000000000004</c:v>
                </c:pt>
                <c:pt idx="1421">
                  <c:v>32.43</c:v>
                </c:pt>
                <c:pt idx="1422">
                  <c:v>32.449999999999996</c:v>
                </c:pt>
                <c:pt idx="1423">
                  <c:v>32.47</c:v>
                </c:pt>
                <c:pt idx="1424">
                  <c:v>32.49</c:v>
                </c:pt>
                <c:pt idx="1425">
                  <c:v>32.51</c:v>
                </c:pt>
                <c:pt idx="1426">
                  <c:v>32.53</c:v>
                </c:pt>
                <c:pt idx="1427">
                  <c:v>32.550000000000004</c:v>
                </c:pt>
                <c:pt idx="1428">
                  <c:v>32.57</c:v>
                </c:pt>
                <c:pt idx="1429">
                  <c:v>32.590000000000003</c:v>
                </c:pt>
                <c:pt idx="1430">
                  <c:v>32.61</c:v>
                </c:pt>
                <c:pt idx="1431">
                  <c:v>32.630000000000003</c:v>
                </c:pt>
                <c:pt idx="1432">
                  <c:v>32.65</c:v>
                </c:pt>
                <c:pt idx="1433">
                  <c:v>32.67</c:v>
                </c:pt>
                <c:pt idx="1434">
                  <c:v>32.690000000000012</c:v>
                </c:pt>
                <c:pt idx="1435">
                  <c:v>32.71</c:v>
                </c:pt>
                <c:pt idx="1436">
                  <c:v>32.730000000000011</c:v>
                </c:pt>
                <c:pt idx="1437">
                  <c:v>32.75</c:v>
                </c:pt>
                <c:pt idx="1438">
                  <c:v>32.770000000000003</c:v>
                </c:pt>
                <c:pt idx="1439">
                  <c:v>32.790000000000013</c:v>
                </c:pt>
                <c:pt idx="1440">
                  <c:v>32.809999999999995</c:v>
                </c:pt>
                <c:pt idx="1441">
                  <c:v>32.83</c:v>
                </c:pt>
                <c:pt idx="1442">
                  <c:v>32.849999999999994</c:v>
                </c:pt>
                <c:pt idx="1443">
                  <c:v>32.870000000000005</c:v>
                </c:pt>
                <c:pt idx="1444">
                  <c:v>32.89</c:v>
                </c:pt>
                <c:pt idx="1445">
                  <c:v>32.910000000000004</c:v>
                </c:pt>
                <c:pt idx="1446">
                  <c:v>32.93</c:v>
                </c:pt>
                <c:pt idx="1447">
                  <c:v>32.949999999999996</c:v>
                </c:pt>
                <c:pt idx="1448">
                  <c:v>32.97</c:v>
                </c:pt>
                <c:pt idx="1449">
                  <c:v>32.99</c:v>
                </c:pt>
                <c:pt idx="1450">
                  <c:v>33.01</c:v>
                </c:pt>
                <c:pt idx="1451">
                  <c:v>33.03</c:v>
                </c:pt>
                <c:pt idx="1452">
                  <c:v>33.050000000000004</c:v>
                </c:pt>
                <c:pt idx="1453">
                  <c:v>33.07</c:v>
                </c:pt>
                <c:pt idx="1454">
                  <c:v>33.090000000000003</c:v>
                </c:pt>
                <c:pt idx="1455">
                  <c:v>33.11</c:v>
                </c:pt>
                <c:pt idx="1456">
                  <c:v>33.130000000000003</c:v>
                </c:pt>
                <c:pt idx="1457">
                  <c:v>33.15</c:v>
                </c:pt>
                <c:pt idx="1458">
                  <c:v>33.17</c:v>
                </c:pt>
                <c:pt idx="1459">
                  <c:v>33.190000000000012</c:v>
                </c:pt>
                <c:pt idx="1460">
                  <c:v>33.21</c:v>
                </c:pt>
                <c:pt idx="1461">
                  <c:v>33.230000000000011</c:v>
                </c:pt>
                <c:pt idx="1462">
                  <c:v>33.25</c:v>
                </c:pt>
                <c:pt idx="1463">
                  <c:v>33.270000000000003</c:v>
                </c:pt>
                <c:pt idx="1464">
                  <c:v>33.290000000000013</c:v>
                </c:pt>
                <c:pt idx="1465">
                  <c:v>33.309999999999995</c:v>
                </c:pt>
                <c:pt idx="1466">
                  <c:v>33.33</c:v>
                </c:pt>
                <c:pt idx="1467">
                  <c:v>33.349999999999994</c:v>
                </c:pt>
                <c:pt idx="1468">
                  <c:v>33.370000000000005</c:v>
                </c:pt>
                <c:pt idx="1469">
                  <c:v>33.39</c:v>
                </c:pt>
                <c:pt idx="1470">
                  <c:v>33.410000000000004</c:v>
                </c:pt>
                <c:pt idx="1471">
                  <c:v>33.43</c:v>
                </c:pt>
                <c:pt idx="1472">
                  <c:v>33.449999999999996</c:v>
                </c:pt>
                <c:pt idx="1473">
                  <c:v>33.47</c:v>
                </c:pt>
                <c:pt idx="1474">
                  <c:v>33.49</c:v>
                </c:pt>
                <c:pt idx="1475">
                  <c:v>33.51</c:v>
                </c:pt>
                <c:pt idx="1476">
                  <c:v>33.53</c:v>
                </c:pt>
                <c:pt idx="1477">
                  <c:v>33.550000000000004</c:v>
                </c:pt>
                <c:pt idx="1478">
                  <c:v>33.57</c:v>
                </c:pt>
                <c:pt idx="1479">
                  <c:v>33.590000000000003</c:v>
                </c:pt>
                <c:pt idx="1480">
                  <c:v>33.61</c:v>
                </c:pt>
                <c:pt idx="1481">
                  <c:v>33.630000000000003</c:v>
                </c:pt>
                <c:pt idx="1482">
                  <c:v>33.65</c:v>
                </c:pt>
                <c:pt idx="1483">
                  <c:v>33.67</c:v>
                </c:pt>
                <c:pt idx="1484">
                  <c:v>33.690000000000012</c:v>
                </c:pt>
                <c:pt idx="1485">
                  <c:v>33.71</c:v>
                </c:pt>
                <c:pt idx="1486">
                  <c:v>33.730000000000011</c:v>
                </c:pt>
                <c:pt idx="1487">
                  <c:v>33.75</c:v>
                </c:pt>
                <c:pt idx="1488">
                  <c:v>33.770000000000003</c:v>
                </c:pt>
                <c:pt idx="1489">
                  <c:v>33.790000000000013</c:v>
                </c:pt>
                <c:pt idx="1490">
                  <c:v>33.809999999999995</c:v>
                </c:pt>
                <c:pt idx="1491">
                  <c:v>33.83</c:v>
                </c:pt>
                <c:pt idx="1492">
                  <c:v>33.849999999999994</c:v>
                </c:pt>
                <c:pt idx="1493">
                  <c:v>33.870000000000005</c:v>
                </c:pt>
                <c:pt idx="1494">
                  <c:v>33.89</c:v>
                </c:pt>
                <c:pt idx="1495">
                  <c:v>33.910000000000004</c:v>
                </c:pt>
                <c:pt idx="1496">
                  <c:v>33.93</c:v>
                </c:pt>
                <c:pt idx="1497">
                  <c:v>33.949999999999996</c:v>
                </c:pt>
                <c:pt idx="1498">
                  <c:v>33.97</c:v>
                </c:pt>
                <c:pt idx="1499">
                  <c:v>33.99</c:v>
                </c:pt>
                <c:pt idx="1500">
                  <c:v>34.01</c:v>
                </c:pt>
                <c:pt idx="1501">
                  <c:v>34.03</c:v>
                </c:pt>
                <c:pt idx="1502">
                  <c:v>34.050000000000004</c:v>
                </c:pt>
                <c:pt idx="1503">
                  <c:v>34.07</c:v>
                </c:pt>
                <c:pt idx="1504">
                  <c:v>34.090000000000003</c:v>
                </c:pt>
                <c:pt idx="1505">
                  <c:v>34.11</c:v>
                </c:pt>
                <c:pt idx="1506">
                  <c:v>34.130000000000003</c:v>
                </c:pt>
                <c:pt idx="1507">
                  <c:v>34.15</c:v>
                </c:pt>
                <c:pt idx="1508">
                  <c:v>34.17</c:v>
                </c:pt>
                <c:pt idx="1509">
                  <c:v>34.190000000000012</c:v>
                </c:pt>
                <c:pt idx="1510">
                  <c:v>34.21</c:v>
                </c:pt>
                <c:pt idx="1511">
                  <c:v>34.230000000000011</c:v>
                </c:pt>
                <c:pt idx="1512">
                  <c:v>34.25</c:v>
                </c:pt>
                <c:pt idx="1513">
                  <c:v>34.270000000000003</c:v>
                </c:pt>
                <c:pt idx="1514">
                  <c:v>34.290000000000013</c:v>
                </c:pt>
                <c:pt idx="1515">
                  <c:v>34.309999999999995</c:v>
                </c:pt>
                <c:pt idx="1516">
                  <c:v>34.33</c:v>
                </c:pt>
                <c:pt idx="1517">
                  <c:v>34.349999999999994</c:v>
                </c:pt>
                <c:pt idx="1518">
                  <c:v>34.370000000000005</c:v>
                </c:pt>
                <c:pt idx="1519">
                  <c:v>34.39</c:v>
                </c:pt>
                <c:pt idx="1520">
                  <c:v>34.410000000000004</c:v>
                </c:pt>
                <c:pt idx="1521">
                  <c:v>34.43</c:v>
                </c:pt>
                <c:pt idx="1522">
                  <c:v>34.449999999999996</c:v>
                </c:pt>
                <c:pt idx="1523">
                  <c:v>34.47</c:v>
                </c:pt>
                <c:pt idx="1524">
                  <c:v>34.49</c:v>
                </c:pt>
                <c:pt idx="1525">
                  <c:v>34.51</c:v>
                </c:pt>
                <c:pt idx="1526">
                  <c:v>34.53</c:v>
                </c:pt>
                <c:pt idx="1527">
                  <c:v>34.550000000000004</c:v>
                </c:pt>
                <c:pt idx="1528">
                  <c:v>34.57</c:v>
                </c:pt>
                <c:pt idx="1529">
                  <c:v>34.590000000000003</c:v>
                </c:pt>
                <c:pt idx="1530">
                  <c:v>34.61</c:v>
                </c:pt>
                <c:pt idx="1531">
                  <c:v>34.630000000000003</c:v>
                </c:pt>
                <c:pt idx="1532">
                  <c:v>34.65</c:v>
                </c:pt>
                <c:pt idx="1533">
                  <c:v>34.67</c:v>
                </c:pt>
                <c:pt idx="1534">
                  <c:v>34.690000000000012</c:v>
                </c:pt>
                <c:pt idx="1535">
                  <c:v>34.71</c:v>
                </c:pt>
                <c:pt idx="1536">
                  <c:v>34.730000000000011</c:v>
                </c:pt>
                <c:pt idx="1537">
                  <c:v>34.75</c:v>
                </c:pt>
                <c:pt idx="1538">
                  <c:v>34.770000000000003</c:v>
                </c:pt>
                <c:pt idx="1539">
                  <c:v>34.790000000000013</c:v>
                </c:pt>
                <c:pt idx="1540">
                  <c:v>34.809999999999995</c:v>
                </c:pt>
                <c:pt idx="1541">
                  <c:v>34.83</c:v>
                </c:pt>
                <c:pt idx="1542">
                  <c:v>34.849999999999994</c:v>
                </c:pt>
                <c:pt idx="1543">
                  <c:v>34.870000000000005</c:v>
                </c:pt>
                <c:pt idx="1544">
                  <c:v>34.89</c:v>
                </c:pt>
                <c:pt idx="1545">
                  <c:v>34.910000000000004</c:v>
                </c:pt>
                <c:pt idx="1546">
                  <c:v>34.93</c:v>
                </c:pt>
                <c:pt idx="1547">
                  <c:v>34.949999999999996</c:v>
                </c:pt>
                <c:pt idx="1548">
                  <c:v>34.97</c:v>
                </c:pt>
                <c:pt idx="1549">
                  <c:v>34.99</c:v>
                </c:pt>
                <c:pt idx="1550">
                  <c:v>35.01</c:v>
                </c:pt>
                <c:pt idx="1551">
                  <c:v>35.03</c:v>
                </c:pt>
                <c:pt idx="1552">
                  <c:v>35.050000000000004</c:v>
                </c:pt>
                <c:pt idx="1553">
                  <c:v>35.07</c:v>
                </c:pt>
                <c:pt idx="1554">
                  <c:v>35.090000000000003</c:v>
                </c:pt>
                <c:pt idx="1555">
                  <c:v>35.11</c:v>
                </c:pt>
                <c:pt idx="1556">
                  <c:v>35.130000000000003</c:v>
                </c:pt>
                <c:pt idx="1557">
                  <c:v>35.15</c:v>
                </c:pt>
                <c:pt idx="1558">
                  <c:v>35.17</c:v>
                </c:pt>
                <c:pt idx="1559">
                  <c:v>35.190000000000012</c:v>
                </c:pt>
                <c:pt idx="1560">
                  <c:v>35.21</c:v>
                </c:pt>
                <c:pt idx="1561">
                  <c:v>35.230000000000011</c:v>
                </c:pt>
                <c:pt idx="1562">
                  <c:v>35.25</c:v>
                </c:pt>
                <c:pt idx="1563">
                  <c:v>35.270000000000003</c:v>
                </c:pt>
                <c:pt idx="1564">
                  <c:v>35.290000000000013</c:v>
                </c:pt>
                <c:pt idx="1565">
                  <c:v>35.309999999999995</c:v>
                </c:pt>
                <c:pt idx="1566">
                  <c:v>35.33</c:v>
                </c:pt>
                <c:pt idx="1567">
                  <c:v>35.349999999999994</c:v>
                </c:pt>
                <c:pt idx="1568">
                  <c:v>35.370000000000005</c:v>
                </c:pt>
                <c:pt idx="1569">
                  <c:v>35.39</c:v>
                </c:pt>
                <c:pt idx="1570">
                  <c:v>35.410000000000004</c:v>
                </c:pt>
                <c:pt idx="1571">
                  <c:v>35.43</c:v>
                </c:pt>
                <c:pt idx="1572">
                  <c:v>35.449999999999996</c:v>
                </c:pt>
                <c:pt idx="1573">
                  <c:v>35.47</c:v>
                </c:pt>
                <c:pt idx="1574">
                  <c:v>35.49</c:v>
                </c:pt>
                <c:pt idx="1575">
                  <c:v>35.51</c:v>
                </c:pt>
                <c:pt idx="1576">
                  <c:v>35.53</c:v>
                </c:pt>
                <c:pt idx="1577">
                  <c:v>35.550000000000004</c:v>
                </c:pt>
                <c:pt idx="1578">
                  <c:v>35.57</c:v>
                </c:pt>
                <c:pt idx="1579">
                  <c:v>35.590000000000003</c:v>
                </c:pt>
                <c:pt idx="1580">
                  <c:v>35.61</c:v>
                </c:pt>
                <c:pt idx="1581">
                  <c:v>35.630000000000003</c:v>
                </c:pt>
                <c:pt idx="1582">
                  <c:v>35.65</c:v>
                </c:pt>
                <c:pt idx="1583">
                  <c:v>35.67</c:v>
                </c:pt>
                <c:pt idx="1584">
                  <c:v>35.690000000000012</c:v>
                </c:pt>
                <c:pt idx="1585">
                  <c:v>35.71</c:v>
                </c:pt>
                <c:pt idx="1586">
                  <c:v>35.730000000000011</c:v>
                </c:pt>
                <c:pt idx="1587">
                  <c:v>35.75</c:v>
                </c:pt>
                <c:pt idx="1588">
                  <c:v>35.770000000000003</c:v>
                </c:pt>
                <c:pt idx="1589">
                  <c:v>35.790000000000013</c:v>
                </c:pt>
                <c:pt idx="1590">
                  <c:v>35.809999999999995</c:v>
                </c:pt>
                <c:pt idx="1591">
                  <c:v>35.83</c:v>
                </c:pt>
                <c:pt idx="1592">
                  <c:v>35.849999999999994</c:v>
                </c:pt>
                <c:pt idx="1593">
                  <c:v>35.870000000000005</c:v>
                </c:pt>
                <c:pt idx="1594">
                  <c:v>35.89</c:v>
                </c:pt>
                <c:pt idx="1595">
                  <c:v>35.910000000000004</c:v>
                </c:pt>
                <c:pt idx="1596">
                  <c:v>35.93</c:v>
                </c:pt>
                <c:pt idx="1597">
                  <c:v>35.949999999999996</c:v>
                </c:pt>
                <c:pt idx="1598">
                  <c:v>35.97</c:v>
                </c:pt>
                <c:pt idx="1599">
                  <c:v>35.99</c:v>
                </c:pt>
                <c:pt idx="1600">
                  <c:v>36.01</c:v>
                </c:pt>
                <c:pt idx="1601">
                  <c:v>36.03</c:v>
                </c:pt>
                <c:pt idx="1602">
                  <c:v>36.050000000000004</c:v>
                </c:pt>
                <c:pt idx="1603">
                  <c:v>36.07</c:v>
                </c:pt>
                <c:pt idx="1604">
                  <c:v>36.090000000000003</c:v>
                </c:pt>
                <c:pt idx="1605">
                  <c:v>36.11</c:v>
                </c:pt>
                <c:pt idx="1606">
                  <c:v>36.130000000000003</c:v>
                </c:pt>
                <c:pt idx="1607">
                  <c:v>36.15</c:v>
                </c:pt>
                <c:pt idx="1608">
                  <c:v>36.17</c:v>
                </c:pt>
                <c:pt idx="1609">
                  <c:v>36.190000000000012</c:v>
                </c:pt>
                <c:pt idx="1610">
                  <c:v>36.21</c:v>
                </c:pt>
                <c:pt idx="1611">
                  <c:v>36.230000000000011</c:v>
                </c:pt>
                <c:pt idx="1612">
                  <c:v>36.25</c:v>
                </c:pt>
                <c:pt idx="1613">
                  <c:v>36.270000000000003</c:v>
                </c:pt>
                <c:pt idx="1614">
                  <c:v>36.290000000000013</c:v>
                </c:pt>
                <c:pt idx="1615">
                  <c:v>36.309999999999995</c:v>
                </c:pt>
                <c:pt idx="1616">
                  <c:v>36.33</c:v>
                </c:pt>
                <c:pt idx="1617">
                  <c:v>36.349999999999994</c:v>
                </c:pt>
                <c:pt idx="1618">
                  <c:v>36.370000000000005</c:v>
                </c:pt>
                <c:pt idx="1619">
                  <c:v>36.39</c:v>
                </c:pt>
                <c:pt idx="1620">
                  <c:v>36.410000000000004</c:v>
                </c:pt>
                <c:pt idx="1621">
                  <c:v>36.43</c:v>
                </c:pt>
                <c:pt idx="1622">
                  <c:v>36.449999999999996</c:v>
                </c:pt>
                <c:pt idx="1623">
                  <c:v>36.47</c:v>
                </c:pt>
                <c:pt idx="1624">
                  <c:v>36.49</c:v>
                </c:pt>
                <c:pt idx="1625">
                  <c:v>36.51</c:v>
                </c:pt>
                <c:pt idx="1626">
                  <c:v>36.53</c:v>
                </c:pt>
                <c:pt idx="1627">
                  <c:v>36.550000000000004</c:v>
                </c:pt>
                <c:pt idx="1628">
                  <c:v>36.57</c:v>
                </c:pt>
                <c:pt idx="1629">
                  <c:v>36.590000000000003</c:v>
                </c:pt>
                <c:pt idx="1630">
                  <c:v>36.61</c:v>
                </c:pt>
                <c:pt idx="1631">
                  <c:v>36.630000000000003</c:v>
                </c:pt>
                <c:pt idx="1632">
                  <c:v>36.65</c:v>
                </c:pt>
                <c:pt idx="1633">
                  <c:v>36.67</c:v>
                </c:pt>
                <c:pt idx="1634">
                  <c:v>36.690000000000012</c:v>
                </c:pt>
                <c:pt idx="1635">
                  <c:v>36.71</c:v>
                </c:pt>
                <c:pt idx="1636">
                  <c:v>36.730000000000011</c:v>
                </c:pt>
                <c:pt idx="1637">
                  <c:v>36.75</c:v>
                </c:pt>
                <c:pt idx="1638">
                  <c:v>36.770000000000003</c:v>
                </c:pt>
                <c:pt idx="1639">
                  <c:v>36.790000000000013</c:v>
                </c:pt>
                <c:pt idx="1640">
                  <c:v>36.809999999999995</c:v>
                </c:pt>
                <c:pt idx="1641">
                  <c:v>36.83</c:v>
                </c:pt>
                <c:pt idx="1642">
                  <c:v>36.849999999999994</c:v>
                </c:pt>
                <c:pt idx="1643">
                  <c:v>36.870000000000005</c:v>
                </c:pt>
                <c:pt idx="1644">
                  <c:v>36.89</c:v>
                </c:pt>
                <c:pt idx="1645">
                  <c:v>36.910000000000004</c:v>
                </c:pt>
                <c:pt idx="1646">
                  <c:v>36.93</c:v>
                </c:pt>
                <c:pt idx="1647">
                  <c:v>36.949999999999996</c:v>
                </c:pt>
                <c:pt idx="1648">
                  <c:v>36.97</c:v>
                </c:pt>
                <c:pt idx="1649">
                  <c:v>36.99</c:v>
                </c:pt>
                <c:pt idx="1650">
                  <c:v>37.01</c:v>
                </c:pt>
                <c:pt idx="1651">
                  <c:v>37.03</c:v>
                </c:pt>
                <c:pt idx="1652">
                  <c:v>37.050000000000004</c:v>
                </c:pt>
                <c:pt idx="1653">
                  <c:v>37.07</c:v>
                </c:pt>
                <c:pt idx="1654">
                  <c:v>37.090000000000003</c:v>
                </c:pt>
                <c:pt idx="1655">
                  <c:v>37.11</c:v>
                </c:pt>
                <c:pt idx="1656">
                  <c:v>37.130000000000003</c:v>
                </c:pt>
                <c:pt idx="1657">
                  <c:v>37.15</c:v>
                </c:pt>
                <c:pt idx="1658">
                  <c:v>37.17</c:v>
                </c:pt>
                <c:pt idx="1659">
                  <c:v>37.190000000000012</c:v>
                </c:pt>
                <c:pt idx="1660">
                  <c:v>37.21</c:v>
                </c:pt>
                <c:pt idx="1661">
                  <c:v>37.230000000000011</c:v>
                </c:pt>
                <c:pt idx="1662">
                  <c:v>37.25</c:v>
                </c:pt>
                <c:pt idx="1663">
                  <c:v>37.270000000000003</c:v>
                </c:pt>
                <c:pt idx="1664">
                  <c:v>37.290000000000013</c:v>
                </c:pt>
                <c:pt idx="1665">
                  <c:v>37.309999999999995</c:v>
                </c:pt>
                <c:pt idx="1666">
                  <c:v>37.33</c:v>
                </c:pt>
                <c:pt idx="1667">
                  <c:v>37.349999999999994</c:v>
                </c:pt>
                <c:pt idx="1668">
                  <c:v>37.370000000000005</c:v>
                </c:pt>
                <c:pt idx="1669">
                  <c:v>37.39</c:v>
                </c:pt>
                <c:pt idx="1670">
                  <c:v>37.410000000000004</c:v>
                </c:pt>
                <c:pt idx="1671">
                  <c:v>37.43</c:v>
                </c:pt>
                <c:pt idx="1672">
                  <c:v>37.449999999999996</c:v>
                </c:pt>
                <c:pt idx="1673">
                  <c:v>37.47</c:v>
                </c:pt>
                <c:pt idx="1674">
                  <c:v>37.49</c:v>
                </c:pt>
                <c:pt idx="1675">
                  <c:v>37.51</c:v>
                </c:pt>
                <c:pt idx="1676">
                  <c:v>37.53</c:v>
                </c:pt>
                <c:pt idx="1677">
                  <c:v>37.550000000000004</c:v>
                </c:pt>
                <c:pt idx="1678">
                  <c:v>37.57</c:v>
                </c:pt>
                <c:pt idx="1679">
                  <c:v>37.590000000000003</c:v>
                </c:pt>
                <c:pt idx="1680">
                  <c:v>37.61</c:v>
                </c:pt>
                <c:pt idx="1681">
                  <c:v>37.630000000000003</c:v>
                </c:pt>
                <c:pt idx="1682">
                  <c:v>37.65</c:v>
                </c:pt>
                <c:pt idx="1683">
                  <c:v>37.67</c:v>
                </c:pt>
                <c:pt idx="1684">
                  <c:v>37.690000000000012</c:v>
                </c:pt>
                <c:pt idx="1685">
                  <c:v>37.71</c:v>
                </c:pt>
                <c:pt idx="1686">
                  <c:v>37.730000000000011</c:v>
                </c:pt>
                <c:pt idx="1687">
                  <c:v>37.75</c:v>
                </c:pt>
                <c:pt idx="1688">
                  <c:v>37.770000000000003</c:v>
                </c:pt>
                <c:pt idx="1689">
                  <c:v>37.790000000000013</c:v>
                </c:pt>
                <c:pt idx="1690">
                  <c:v>37.809999999999995</c:v>
                </c:pt>
                <c:pt idx="1691">
                  <c:v>37.83</c:v>
                </c:pt>
                <c:pt idx="1692">
                  <c:v>37.849999999999994</c:v>
                </c:pt>
                <c:pt idx="1693">
                  <c:v>37.870000000000005</c:v>
                </c:pt>
                <c:pt idx="1694">
                  <c:v>37.89</c:v>
                </c:pt>
                <c:pt idx="1695">
                  <c:v>37.910000000000004</c:v>
                </c:pt>
                <c:pt idx="1696">
                  <c:v>37.93</c:v>
                </c:pt>
                <c:pt idx="1697">
                  <c:v>37.949999999999996</c:v>
                </c:pt>
                <c:pt idx="1698">
                  <c:v>37.97</c:v>
                </c:pt>
                <c:pt idx="1699">
                  <c:v>37.99</c:v>
                </c:pt>
                <c:pt idx="1700">
                  <c:v>38.01</c:v>
                </c:pt>
                <c:pt idx="1701">
                  <c:v>38.03</c:v>
                </c:pt>
                <c:pt idx="1702">
                  <c:v>38.050000000000004</c:v>
                </c:pt>
                <c:pt idx="1703">
                  <c:v>38.07</c:v>
                </c:pt>
                <c:pt idx="1704">
                  <c:v>38.090000000000003</c:v>
                </c:pt>
                <c:pt idx="1705">
                  <c:v>38.11</c:v>
                </c:pt>
                <c:pt idx="1706">
                  <c:v>38.130000000000003</c:v>
                </c:pt>
                <c:pt idx="1707">
                  <c:v>38.15</c:v>
                </c:pt>
                <c:pt idx="1708">
                  <c:v>38.17</c:v>
                </c:pt>
                <c:pt idx="1709">
                  <c:v>38.190000000000012</c:v>
                </c:pt>
                <c:pt idx="1710">
                  <c:v>38.21</c:v>
                </c:pt>
                <c:pt idx="1711">
                  <c:v>38.230000000000011</c:v>
                </c:pt>
                <c:pt idx="1712">
                  <c:v>38.25</c:v>
                </c:pt>
                <c:pt idx="1713">
                  <c:v>38.270000000000003</c:v>
                </c:pt>
                <c:pt idx="1714">
                  <c:v>38.290000000000013</c:v>
                </c:pt>
                <c:pt idx="1715">
                  <c:v>38.309999999999995</c:v>
                </c:pt>
                <c:pt idx="1716">
                  <c:v>38.33</c:v>
                </c:pt>
                <c:pt idx="1717">
                  <c:v>38.349999999999994</c:v>
                </c:pt>
                <c:pt idx="1718">
                  <c:v>38.370000000000005</c:v>
                </c:pt>
                <c:pt idx="1719">
                  <c:v>38.39</c:v>
                </c:pt>
                <c:pt idx="1720">
                  <c:v>38.410000000000004</c:v>
                </c:pt>
                <c:pt idx="1721">
                  <c:v>38.43</c:v>
                </c:pt>
                <c:pt idx="1722">
                  <c:v>38.449999999999996</c:v>
                </c:pt>
                <c:pt idx="1723">
                  <c:v>38.47</c:v>
                </c:pt>
                <c:pt idx="1724">
                  <c:v>38.49</c:v>
                </c:pt>
                <c:pt idx="1725">
                  <c:v>38.51</c:v>
                </c:pt>
                <c:pt idx="1726">
                  <c:v>38.53</c:v>
                </c:pt>
                <c:pt idx="1727">
                  <c:v>38.550000000000004</c:v>
                </c:pt>
                <c:pt idx="1728">
                  <c:v>38.57</c:v>
                </c:pt>
                <c:pt idx="1729">
                  <c:v>38.590000000000003</c:v>
                </c:pt>
                <c:pt idx="1730">
                  <c:v>38.61</c:v>
                </c:pt>
                <c:pt idx="1731">
                  <c:v>38.630000000000003</c:v>
                </c:pt>
                <c:pt idx="1732">
                  <c:v>38.65</c:v>
                </c:pt>
                <c:pt idx="1733">
                  <c:v>38.67</c:v>
                </c:pt>
                <c:pt idx="1734">
                  <c:v>38.690000000000012</c:v>
                </c:pt>
                <c:pt idx="1735">
                  <c:v>38.71</c:v>
                </c:pt>
                <c:pt idx="1736">
                  <c:v>38.730000000000011</c:v>
                </c:pt>
                <c:pt idx="1737">
                  <c:v>38.75</c:v>
                </c:pt>
                <c:pt idx="1738">
                  <c:v>38.770000000000003</c:v>
                </c:pt>
                <c:pt idx="1739">
                  <c:v>38.790000000000013</c:v>
                </c:pt>
                <c:pt idx="1740">
                  <c:v>38.809999999999995</c:v>
                </c:pt>
                <c:pt idx="1741">
                  <c:v>38.83</c:v>
                </c:pt>
                <c:pt idx="1742">
                  <c:v>38.849999999999994</c:v>
                </c:pt>
                <c:pt idx="1743">
                  <c:v>38.870000000000005</c:v>
                </c:pt>
                <c:pt idx="1744">
                  <c:v>38.89</c:v>
                </c:pt>
                <c:pt idx="1745">
                  <c:v>38.910000000000004</c:v>
                </c:pt>
                <c:pt idx="1746">
                  <c:v>38.93</c:v>
                </c:pt>
                <c:pt idx="1747">
                  <c:v>38.949999999999996</c:v>
                </c:pt>
                <c:pt idx="1748">
                  <c:v>38.97</c:v>
                </c:pt>
                <c:pt idx="1749">
                  <c:v>38.99</c:v>
                </c:pt>
                <c:pt idx="1750">
                  <c:v>39.01</c:v>
                </c:pt>
                <c:pt idx="1751">
                  <c:v>39.03</c:v>
                </c:pt>
                <c:pt idx="1752">
                  <c:v>39.050000000000004</c:v>
                </c:pt>
                <c:pt idx="1753">
                  <c:v>39.07</c:v>
                </c:pt>
                <c:pt idx="1754">
                  <c:v>39.090000000000003</c:v>
                </c:pt>
                <c:pt idx="1755">
                  <c:v>39.11</c:v>
                </c:pt>
                <c:pt idx="1756">
                  <c:v>39.130000000000003</c:v>
                </c:pt>
                <c:pt idx="1757">
                  <c:v>39.15</c:v>
                </c:pt>
                <c:pt idx="1758">
                  <c:v>39.17</c:v>
                </c:pt>
                <c:pt idx="1759">
                  <c:v>39.190000000000012</c:v>
                </c:pt>
                <c:pt idx="1760">
                  <c:v>39.21</c:v>
                </c:pt>
                <c:pt idx="1761">
                  <c:v>39.230000000000011</c:v>
                </c:pt>
                <c:pt idx="1762">
                  <c:v>39.25</c:v>
                </c:pt>
                <c:pt idx="1763">
                  <c:v>39.270000000000003</c:v>
                </c:pt>
                <c:pt idx="1764">
                  <c:v>39.290000000000013</c:v>
                </c:pt>
                <c:pt idx="1765">
                  <c:v>39.309999999999995</c:v>
                </c:pt>
                <c:pt idx="1766">
                  <c:v>39.33</c:v>
                </c:pt>
                <c:pt idx="1767">
                  <c:v>39.349999999999994</c:v>
                </c:pt>
                <c:pt idx="1768">
                  <c:v>39.370000000000005</c:v>
                </c:pt>
                <c:pt idx="1769">
                  <c:v>39.39</c:v>
                </c:pt>
                <c:pt idx="1770">
                  <c:v>39.410000000000004</c:v>
                </c:pt>
                <c:pt idx="1771">
                  <c:v>39.43</c:v>
                </c:pt>
                <c:pt idx="1772">
                  <c:v>39.449999999999996</c:v>
                </c:pt>
                <c:pt idx="1773">
                  <c:v>39.47</c:v>
                </c:pt>
                <c:pt idx="1774">
                  <c:v>39.49</c:v>
                </c:pt>
                <c:pt idx="1775">
                  <c:v>39.51</c:v>
                </c:pt>
                <c:pt idx="1776">
                  <c:v>39.53</c:v>
                </c:pt>
                <c:pt idx="1777">
                  <c:v>39.550000000000004</c:v>
                </c:pt>
                <c:pt idx="1778">
                  <c:v>39.57</c:v>
                </c:pt>
                <c:pt idx="1779">
                  <c:v>39.590000000000003</c:v>
                </c:pt>
                <c:pt idx="1780">
                  <c:v>39.61</c:v>
                </c:pt>
                <c:pt idx="1781">
                  <c:v>39.630000000000003</c:v>
                </c:pt>
                <c:pt idx="1782">
                  <c:v>39.65</c:v>
                </c:pt>
                <c:pt idx="1783">
                  <c:v>39.67</c:v>
                </c:pt>
                <c:pt idx="1784">
                  <c:v>39.690000000000012</c:v>
                </c:pt>
                <c:pt idx="1785">
                  <c:v>39.71</c:v>
                </c:pt>
                <c:pt idx="1786">
                  <c:v>39.730000000000011</c:v>
                </c:pt>
                <c:pt idx="1787">
                  <c:v>39.75</c:v>
                </c:pt>
                <c:pt idx="1788">
                  <c:v>39.770000000000003</c:v>
                </c:pt>
                <c:pt idx="1789">
                  <c:v>39.790000000000013</c:v>
                </c:pt>
                <c:pt idx="1790">
                  <c:v>39.809999999999995</c:v>
                </c:pt>
                <c:pt idx="1791">
                  <c:v>39.83</c:v>
                </c:pt>
                <c:pt idx="1792">
                  <c:v>39.849999999999994</c:v>
                </c:pt>
                <c:pt idx="1793">
                  <c:v>39.870000000000005</c:v>
                </c:pt>
                <c:pt idx="1794">
                  <c:v>39.89</c:v>
                </c:pt>
                <c:pt idx="1795">
                  <c:v>39.910000000000004</c:v>
                </c:pt>
                <c:pt idx="1796">
                  <c:v>39.93</c:v>
                </c:pt>
                <c:pt idx="1797">
                  <c:v>39.949999999999996</c:v>
                </c:pt>
                <c:pt idx="1798">
                  <c:v>39.97</c:v>
                </c:pt>
                <c:pt idx="1799">
                  <c:v>39.99</c:v>
                </c:pt>
                <c:pt idx="1800">
                  <c:v>40.01</c:v>
                </c:pt>
                <c:pt idx="1801">
                  <c:v>40.03</c:v>
                </c:pt>
                <c:pt idx="1802">
                  <c:v>40.050000000000004</c:v>
                </c:pt>
                <c:pt idx="1803">
                  <c:v>40.07</c:v>
                </c:pt>
                <c:pt idx="1804">
                  <c:v>40.090000000000003</c:v>
                </c:pt>
                <c:pt idx="1805">
                  <c:v>40.11</c:v>
                </c:pt>
                <c:pt idx="1806">
                  <c:v>40.130000000000003</c:v>
                </c:pt>
                <c:pt idx="1807">
                  <c:v>40.15</c:v>
                </c:pt>
                <c:pt idx="1808">
                  <c:v>40.17</c:v>
                </c:pt>
                <c:pt idx="1809">
                  <c:v>40.190000000000012</c:v>
                </c:pt>
                <c:pt idx="1810">
                  <c:v>40.21</c:v>
                </c:pt>
                <c:pt idx="1811">
                  <c:v>40.230000000000011</c:v>
                </c:pt>
                <c:pt idx="1812">
                  <c:v>40.25</c:v>
                </c:pt>
                <c:pt idx="1813">
                  <c:v>40.270000000000003</c:v>
                </c:pt>
                <c:pt idx="1814">
                  <c:v>40.290000000000013</c:v>
                </c:pt>
                <c:pt idx="1815">
                  <c:v>40.309999999999995</c:v>
                </c:pt>
                <c:pt idx="1816">
                  <c:v>40.33</c:v>
                </c:pt>
                <c:pt idx="1817">
                  <c:v>40.349999999999994</c:v>
                </c:pt>
                <c:pt idx="1818">
                  <c:v>40.370000000000005</c:v>
                </c:pt>
                <c:pt idx="1819">
                  <c:v>40.39</c:v>
                </c:pt>
                <c:pt idx="1820">
                  <c:v>40.410000000000004</c:v>
                </c:pt>
                <c:pt idx="1821">
                  <c:v>40.43</c:v>
                </c:pt>
                <c:pt idx="1822">
                  <c:v>40.449999999999996</c:v>
                </c:pt>
                <c:pt idx="1823">
                  <c:v>40.47</c:v>
                </c:pt>
                <c:pt idx="1824">
                  <c:v>40.49</c:v>
                </c:pt>
                <c:pt idx="1825">
                  <c:v>40.51</c:v>
                </c:pt>
                <c:pt idx="1826">
                  <c:v>40.53</c:v>
                </c:pt>
                <c:pt idx="1827">
                  <c:v>40.550000000000004</c:v>
                </c:pt>
                <c:pt idx="1828">
                  <c:v>40.57</c:v>
                </c:pt>
                <c:pt idx="1829">
                  <c:v>40.590000000000003</c:v>
                </c:pt>
                <c:pt idx="1830">
                  <c:v>40.61</c:v>
                </c:pt>
                <c:pt idx="1831">
                  <c:v>40.630000000000003</c:v>
                </c:pt>
                <c:pt idx="1832">
                  <c:v>40.65</c:v>
                </c:pt>
                <c:pt idx="1833">
                  <c:v>40.67</c:v>
                </c:pt>
                <c:pt idx="1834">
                  <c:v>40.690000000000012</c:v>
                </c:pt>
                <c:pt idx="1835">
                  <c:v>40.71</c:v>
                </c:pt>
                <c:pt idx="1836">
                  <c:v>40.730000000000011</c:v>
                </c:pt>
                <c:pt idx="1837">
                  <c:v>40.75</c:v>
                </c:pt>
                <c:pt idx="1838">
                  <c:v>40.770000000000003</c:v>
                </c:pt>
                <c:pt idx="1839">
                  <c:v>40.790000000000013</c:v>
                </c:pt>
                <c:pt idx="1840">
                  <c:v>40.809999999999995</c:v>
                </c:pt>
                <c:pt idx="1841">
                  <c:v>40.83</c:v>
                </c:pt>
                <c:pt idx="1842">
                  <c:v>40.849999999999994</c:v>
                </c:pt>
                <c:pt idx="1843">
                  <c:v>40.870000000000005</c:v>
                </c:pt>
                <c:pt idx="1844">
                  <c:v>40.89</c:v>
                </c:pt>
                <c:pt idx="1845">
                  <c:v>40.910000000000004</c:v>
                </c:pt>
                <c:pt idx="1846">
                  <c:v>40.93</c:v>
                </c:pt>
                <c:pt idx="1847">
                  <c:v>40.949999999999996</c:v>
                </c:pt>
                <c:pt idx="1848">
                  <c:v>40.97</c:v>
                </c:pt>
                <c:pt idx="1849">
                  <c:v>40.99</c:v>
                </c:pt>
                <c:pt idx="1850">
                  <c:v>41.01</c:v>
                </c:pt>
                <c:pt idx="1851">
                  <c:v>41.03</c:v>
                </c:pt>
                <c:pt idx="1852">
                  <c:v>41.05</c:v>
                </c:pt>
                <c:pt idx="1853">
                  <c:v>41.07</c:v>
                </c:pt>
                <c:pt idx="1854">
                  <c:v>41.09</c:v>
                </c:pt>
                <c:pt idx="1855">
                  <c:v>41.11</c:v>
                </c:pt>
                <c:pt idx="1856">
                  <c:v>41.13</c:v>
                </c:pt>
                <c:pt idx="1857">
                  <c:v>41.15</c:v>
                </c:pt>
                <c:pt idx="1858">
                  <c:v>41.17</c:v>
                </c:pt>
                <c:pt idx="1859">
                  <c:v>41.190000000000012</c:v>
                </c:pt>
                <c:pt idx="1860">
                  <c:v>41.21</c:v>
                </c:pt>
                <c:pt idx="1861">
                  <c:v>41.230000000000011</c:v>
                </c:pt>
                <c:pt idx="1862">
                  <c:v>41.25</c:v>
                </c:pt>
                <c:pt idx="1863">
                  <c:v>41.27</c:v>
                </c:pt>
                <c:pt idx="1864">
                  <c:v>41.290000000000013</c:v>
                </c:pt>
                <c:pt idx="1865">
                  <c:v>41.309999999999995</c:v>
                </c:pt>
                <c:pt idx="1866">
                  <c:v>41.33</c:v>
                </c:pt>
                <c:pt idx="1867">
                  <c:v>41.349999999999994</c:v>
                </c:pt>
                <c:pt idx="1868">
                  <c:v>41.37</c:v>
                </c:pt>
                <c:pt idx="1869">
                  <c:v>41.39</c:v>
                </c:pt>
                <c:pt idx="1870">
                  <c:v>41.41</c:v>
                </c:pt>
                <c:pt idx="1871">
                  <c:v>41.43</c:v>
                </c:pt>
                <c:pt idx="1872">
                  <c:v>41.449999999999996</c:v>
                </c:pt>
                <c:pt idx="1873">
                  <c:v>41.47</c:v>
                </c:pt>
                <c:pt idx="1874">
                  <c:v>41.49</c:v>
                </c:pt>
                <c:pt idx="1875">
                  <c:v>41.51</c:v>
                </c:pt>
                <c:pt idx="1876">
                  <c:v>41.53</c:v>
                </c:pt>
                <c:pt idx="1877">
                  <c:v>41.55</c:v>
                </c:pt>
                <c:pt idx="1878">
                  <c:v>41.57</c:v>
                </c:pt>
                <c:pt idx="1879">
                  <c:v>41.59</c:v>
                </c:pt>
                <c:pt idx="1880">
                  <c:v>41.61</c:v>
                </c:pt>
                <c:pt idx="1881">
                  <c:v>41.63</c:v>
                </c:pt>
                <c:pt idx="1882">
                  <c:v>41.65</c:v>
                </c:pt>
                <c:pt idx="1883">
                  <c:v>41.67</c:v>
                </c:pt>
                <c:pt idx="1884">
                  <c:v>41.690000000000012</c:v>
                </c:pt>
                <c:pt idx="1885">
                  <c:v>41.71</c:v>
                </c:pt>
                <c:pt idx="1886">
                  <c:v>41.730000000000011</c:v>
                </c:pt>
                <c:pt idx="1887">
                  <c:v>41.75</c:v>
                </c:pt>
                <c:pt idx="1888">
                  <c:v>41.77</c:v>
                </c:pt>
                <c:pt idx="1889">
                  <c:v>41.790000000000013</c:v>
                </c:pt>
                <c:pt idx="1890">
                  <c:v>41.809999999999995</c:v>
                </c:pt>
                <c:pt idx="1891">
                  <c:v>41.83</c:v>
                </c:pt>
                <c:pt idx="1892">
                  <c:v>41.849999999999994</c:v>
                </c:pt>
                <c:pt idx="1893">
                  <c:v>41.87</c:v>
                </c:pt>
                <c:pt idx="1894">
                  <c:v>41.89</c:v>
                </c:pt>
                <c:pt idx="1895">
                  <c:v>41.91</c:v>
                </c:pt>
                <c:pt idx="1896">
                  <c:v>41.93</c:v>
                </c:pt>
                <c:pt idx="1897">
                  <c:v>41.949999999999996</c:v>
                </c:pt>
                <c:pt idx="1898">
                  <c:v>41.97</c:v>
                </c:pt>
                <c:pt idx="1899">
                  <c:v>41.99</c:v>
                </c:pt>
                <c:pt idx="1900">
                  <c:v>42.01</c:v>
                </c:pt>
                <c:pt idx="1901">
                  <c:v>42.03</c:v>
                </c:pt>
                <c:pt idx="1902">
                  <c:v>42.05</c:v>
                </c:pt>
                <c:pt idx="1903">
                  <c:v>42.07</c:v>
                </c:pt>
                <c:pt idx="1904">
                  <c:v>42.09</c:v>
                </c:pt>
                <c:pt idx="1905">
                  <c:v>42.11</c:v>
                </c:pt>
                <c:pt idx="1906">
                  <c:v>42.13</c:v>
                </c:pt>
                <c:pt idx="1907">
                  <c:v>42.15</c:v>
                </c:pt>
                <c:pt idx="1908">
                  <c:v>42.17</c:v>
                </c:pt>
                <c:pt idx="1909">
                  <c:v>42.190000000000012</c:v>
                </c:pt>
                <c:pt idx="1910">
                  <c:v>42.21</c:v>
                </c:pt>
                <c:pt idx="1911">
                  <c:v>42.230000000000011</c:v>
                </c:pt>
                <c:pt idx="1912">
                  <c:v>42.25</c:v>
                </c:pt>
                <c:pt idx="1913">
                  <c:v>42.27</c:v>
                </c:pt>
                <c:pt idx="1914">
                  <c:v>42.290000000000013</c:v>
                </c:pt>
                <c:pt idx="1915">
                  <c:v>42.309999999999995</c:v>
                </c:pt>
                <c:pt idx="1916">
                  <c:v>42.33</c:v>
                </c:pt>
                <c:pt idx="1917">
                  <c:v>42.349999999999994</c:v>
                </c:pt>
                <c:pt idx="1918">
                  <c:v>42.37</c:v>
                </c:pt>
                <c:pt idx="1919">
                  <c:v>42.39</c:v>
                </c:pt>
                <c:pt idx="1920">
                  <c:v>42.41</c:v>
                </c:pt>
                <c:pt idx="1921">
                  <c:v>42.43</c:v>
                </c:pt>
                <c:pt idx="1922">
                  <c:v>42.449999999999996</c:v>
                </c:pt>
                <c:pt idx="1923">
                  <c:v>42.47</c:v>
                </c:pt>
                <c:pt idx="1924">
                  <c:v>42.49</c:v>
                </c:pt>
                <c:pt idx="1925">
                  <c:v>42.51</c:v>
                </c:pt>
                <c:pt idx="1926">
                  <c:v>42.53</c:v>
                </c:pt>
                <c:pt idx="1927">
                  <c:v>42.55</c:v>
                </c:pt>
                <c:pt idx="1928">
                  <c:v>42.57</c:v>
                </c:pt>
                <c:pt idx="1929">
                  <c:v>42.59</c:v>
                </c:pt>
                <c:pt idx="1930">
                  <c:v>42.61</c:v>
                </c:pt>
                <c:pt idx="1931">
                  <c:v>42.63</c:v>
                </c:pt>
                <c:pt idx="1932">
                  <c:v>42.65</c:v>
                </c:pt>
                <c:pt idx="1933">
                  <c:v>42.67</c:v>
                </c:pt>
                <c:pt idx="1934">
                  <c:v>42.690000000000012</c:v>
                </c:pt>
                <c:pt idx="1935">
                  <c:v>42.71</c:v>
                </c:pt>
                <c:pt idx="1936">
                  <c:v>42.730000000000011</c:v>
                </c:pt>
                <c:pt idx="1937">
                  <c:v>42.75</c:v>
                </c:pt>
                <c:pt idx="1938">
                  <c:v>42.77</c:v>
                </c:pt>
                <c:pt idx="1939">
                  <c:v>42.790000000000013</c:v>
                </c:pt>
                <c:pt idx="1940">
                  <c:v>42.809999999999995</c:v>
                </c:pt>
                <c:pt idx="1941">
                  <c:v>42.83</c:v>
                </c:pt>
                <c:pt idx="1942">
                  <c:v>42.849999999999994</c:v>
                </c:pt>
                <c:pt idx="1943">
                  <c:v>42.87</c:v>
                </c:pt>
                <c:pt idx="1944">
                  <c:v>42.89</c:v>
                </c:pt>
                <c:pt idx="1945">
                  <c:v>42.91</c:v>
                </c:pt>
                <c:pt idx="1946">
                  <c:v>42.93</c:v>
                </c:pt>
                <c:pt idx="1947">
                  <c:v>42.949999999999996</c:v>
                </c:pt>
                <c:pt idx="1948">
                  <c:v>42.97</c:v>
                </c:pt>
                <c:pt idx="1949">
                  <c:v>42.99</c:v>
                </c:pt>
                <c:pt idx="1950">
                  <c:v>43.01</c:v>
                </c:pt>
                <c:pt idx="1951">
                  <c:v>43.03</c:v>
                </c:pt>
                <c:pt idx="1952">
                  <c:v>43.05</c:v>
                </c:pt>
                <c:pt idx="1953">
                  <c:v>43.07</c:v>
                </c:pt>
                <c:pt idx="1954">
                  <c:v>43.09</c:v>
                </c:pt>
                <c:pt idx="1955">
                  <c:v>43.11</c:v>
                </c:pt>
                <c:pt idx="1956">
                  <c:v>43.13</c:v>
                </c:pt>
                <c:pt idx="1957">
                  <c:v>43.15</c:v>
                </c:pt>
                <c:pt idx="1958">
                  <c:v>43.17</c:v>
                </c:pt>
                <c:pt idx="1959">
                  <c:v>43.190000000000012</c:v>
                </c:pt>
                <c:pt idx="1960">
                  <c:v>43.21</c:v>
                </c:pt>
                <c:pt idx="1961">
                  <c:v>43.230000000000011</c:v>
                </c:pt>
                <c:pt idx="1962">
                  <c:v>43.25</c:v>
                </c:pt>
                <c:pt idx="1963">
                  <c:v>43.27</c:v>
                </c:pt>
                <c:pt idx="1964">
                  <c:v>43.290000000000013</c:v>
                </c:pt>
                <c:pt idx="1965">
                  <c:v>43.309999999999995</c:v>
                </c:pt>
                <c:pt idx="1966">
                  <c:v>43.33</c:v>
                </c:pt>
                <c:pt idx="1967">
                  <c:v>43.349999999999994</c:v>
                </c:pt>
                <c:pt idx="1968">
                  <c:v>43.37</c:v>
                </c:pt>
                <c:pt idx="1969">
                  <c:v>43.39</c:v>
                </c:pt>
                <c:pt idx="1970">
                  <c:v>43.41</c:v>
                </c:pt>
                <c:pt idx="1971">
                  <c:v>43.43</c:v>
                </c:pt>
                <c:pt idx="1972">
                  <c:v>43.449999999999996</c:v>
                </c:pt>
                <c:pt idx="1973">
                  <c:v>43.47</c:v>
                </c:pt>
                <c:pt idx="1974">
                  <c:v>43.49</c:v>
                </c:pt>
                <c:pt idx="1975">
                  <c:v>43.51</c:v>
                </c:pt>
                <c:pt idx="1976">
                  <c:v>43.53</c:v>
                </c:pt>
                <c:pt idx="1977">
                  <c:v>43.55</c:v>
                </c:pt>
                <c:pt idx="1978">
                  <c:v>43.57</c:v>
                </c:pt>
                <c:pt idx="1979">
                  <c:v>43.59</c:v>
                </c:pt>
                <c:pt idx="1980">
                  <c:v>43.61</c:v>
                </c:pt>
                <c:pt idx="1981">
                  <c:v>43.63</c:v>
                </c:pt>
                <c:pt idx="1982">
                  <c:v>43.65</c:v>
                </c:pt>
                <c:pt idx="1983">
                  <c:v>43.67</c:v>
                </c:pt>
                <c:pt idx="1984">
                  <c:v>43.690000000000012</c:v>
                </c:pt>
                <c:pt idx="1985">
                  <c:v>43.71</c:v>
                </c:pt>
                <c:pt idx="1986">
                  <c:v>43.730000000000011</c:v>
                </c:pt>
                <c:pt idx="1987">
                  <c:v>43.75</c:v>
                </c:pt>
                <c:pt idx="1988">
                  <c:v>43.77</c:v>
                </c:pt>
                <c:pt idx="1989">
                  <c:v>43.790000000000013</c:v>
                </c:pt>
                <c:pt idx="1990">
                  <c:v>43.809999999999995</c:v>
                </c:pt>
                <c:pt idx="1991">
                  <c:v>43.83</c:v>
                </c:pt>
                <c:pt idx="1992">
                  <c:v>43.849999999999994</c:v>
                </c:pt>
                <c:pt idx="1993">
                  <c:v>43.87</c:v>
                </c:pt>
                <c:pt idx="1994">
                  <c:v>43.89</c:v>
                </c:pt>
                <c:pt idx="1995">
                  <c:v>43.91</c:v>
                </c:pt>
                <c:pt idx="1996">
                  <c:v>43.93</c:v>
                </c:pt>
                <c:pt idx="1997">
                  <c:v>43.949999999999996</c:v>
                </c:pt>
                <c:pt idx="1998">
                  <c:v>43.97</c:v>
                </c:pt>
                <c:pt idx="1999">
                  <c:v>43.99</c:v>
                </c:pt>
                <c:pt idx="2000">
                  <c:v>44.01</c:v>
                </c:pt>
                <c:pt idx="2001">
                  <c:v>44.03</c:v>
                </c:pt>
                <c:pt idx="2002">
                  <c:v>44.05</c:v>
                </c:pt>
                <c:pt idx="2003">
                  <c:v>44.07</c:v>
                </c:pt>
                <c:pt idx="2004">
                  <c:v>44.09</c:v>
                </c:pt>
                <c:pt idx="2005">
                  <c:v>44.11</c:v>
                </c:pt>
                <c:pt idx="2006">
                  <c:v>44.13</c:v>
                </c:pt>
                <c:pt idx="2007">
                  <c:v>44.15</c:v>
                </c:pt>
                <c:pt idx="2008">
                  <c:v>44.17</c:v>
                </c:pt>
                <c:pt idx="2009">
                  <c:v>44.190000000000012</c:v>
                </c:pt>
                <c:pt idx="2010">
                  <c:v>44.21</c:v>
                </c:pt>
                <c:pt idx="2011">
                  <c:v>44.230000000000011</c:v>
                </c:pt>
                <c:pt idx="2012">
                  <c:v>44.25</c:v>
                </c:pt>
                <c:pt idx="2013">
                  <c:v>44.27</c:v>
                </c:pt>
                <c:pt idx="2014">
                  <c:v>44.290000000000013</c:v>
                </c:pt>
                <c:pt idx="2015">
                  <c:v>44.309999999999995</c:v>
                </c:pt>
                <c:pt idx="2016">
                  <c:v>44.33</c:v>
                </c:pt>
                <c:pt idx="2017">
                  <c:v>44.349999999999994</c:v>
                </c:pt>
                <c:pt idx="2018">
                  <c:v>44.37</c:v>
                </c:pt>
                <c:pt idx="2019">
                  <c:v>44.39</c:v>
                </c:pt>
                <c:pt idx="2020">
                  <c:v>44.41</c:v>
                </c:pt>
                <c:pt idx="2021">
                  <c:v>44.43</c:v>
                </c:pt>
                <c:pt idx="2022">
                  <c:v>44.449999999999996</c:v>
                </c:pt>
                <c:pt idx="2023">
                  <c:v>44.47</c:v>
                </c:pt>
                <c:pt idx="2024">
                  <c:v>44.49</c:v>
                </c:pt>
                <c:pt idx="2025">
                  <c:v>44.51</c:v>
                </c:pt>
                <c:pt idx="2026">
                  <c:v>44.53</c:v>
                </c:pt>
                <c:pt idx="2027">
                  <c:v>44.55</c:v>
                </c:pt>
                <c:pt idx="2028">
                  <c:v>44.57</c:v>
                </c:pt>
                <c:pt idx="2029">
                  <c:v>44.59</c:v>
                </c:pt>
                <c:pt idx="2030">
                  <c:v>44.61</c:v>
                </c:pt>
                <c:pt idx="2031">
                  <c:v>44.63</c:v>
                </c:pt>
                <c:pt idx="2032">
                  <c:v>44.65</c:v>
                </c:pt>
                <c:pt idx="2033">
                  <c:v>44.67</c:v>
                </c:pt>
                <c:pt idx="2034">
                  <c:v>44.690000000000012</c:v>
                </c:pt>
                <c:pt idx="2035">
                  <c:v>44.71</c:v>
                </c:pt>
                <c:pt idx="2036">
                  <c:v>44.730000000000011</c:v>
                </c:pt>
                <c:pt idx="2037">
                  <c:v>44.75</c:v>
                </c:pt>
                <c:pt idx="2038">
                  <c:v>44.77</c:v>
                </c:pt>
                <c:pt idx="2039">
                  <c:v>44.790000000000013</c:v>
                </c:pt>
                <c:pt idx="2040">
                  <c:v>44.809999999999995</c:v>
                </c:pt>
                <c:pt idx="2041">
                  <c:v>44.83</c:v>
                </c:pt>
                <c:pt idx="2042">
                  <c:v>44.849999999999994</c:v>
                </c:pt>
                <c:pt idx="2043">
                  <c:v>44.87</c:v>
                </c:pt>
                <c:pt idx="2044">
                  <c:v>44.89</c:v>
                </c:pt>
                <c:pt idx="2045">
                  <c:v>44.91</c:v>
                </c:pt>
                <c:pt idx="2046">
                  <c:v>44.93</c:v>
                </c:pt>
                <c:pt idx="2047">
                  <c:v>44.949999999999996</c:v>
                </c:pt>
                <c:pt idx="2048">
                  <c:v>44.97</c:v>
                </c:pt>
                <c:pt idx="2049">
                  <c:v>44.99</c:v>
                </c:pt>
                <c:pt idx="2050">
                  <c:v>45.01</c:v>
                </c:pt>
                <c:pt idx="2051">
                  <c:v>45.03</c:v>
                </c:pt>
                <c:pt idx="2052">
                  <c:v>45.05</c:v>
                </c:pt>
                <c:pt idx="2053">
                  <c:v>45.07</c:v>
                </c:pt>
                <c:pt idx="2054">
                  <c:v>45.09</c:v>
                </c:pt>
                <c:pt idx="2055">
                  <c:v>45.11</c:v>
                </c:pt>
                <c:pt idx="2056">
                  <c:v>45.13</c:v>
                </c:pt>
                <c:pt idx="2057">
                  <c:v>45.15</c:v>
                </c:pt>
                <c:pt idx="2058">
                  <c:v>45.17</c:v>
                </c:pt>
                <c:pt idx="2059">
                  <c:v>45.190000000000012</c:v>
                </c:pt>
                <c:pt idx="2060">
                  <c:v>45.21</c:v>
                </c:pt>
                <c:pt idx="2061">
                  <c:v>45.230000000000011</c:v>
                </c:pt>
                <c:pt idx="2062">
                  <c:v>45.25</c:v>
                </c:pt>
                <c:pt idx="2063">
                  <c:v>45.27</c:v>
                </c:pt>
                <c:pt idx="2064">
                  <c:v>45.290000000000013</c:v>
                </c:pt>
                <c:pt idx="2065">
                  <c:v>45.309999999999995</c:v>
                </c:pt>
                <c:pt idx="2066">
                  <c:v>45.33</c:v>
                </c:pt>
                <c:pt idx="2067">
                  <c:v>45.349999999999994</c:v>
                </c:pt>
                <c:pt idx="2068">
                  <c:v>45.37</c:v>
                </c:pt>
                <c:pt idx="2069">
                  <c:v>45.39</c:v>
                </c:pt>
                <c:pt idx="2070">
                  <c:v>45.41</c:v>
                </c:pt>
                <c:pt idx="2071">
                  <c:v>45.43</c:v>
                </c:pt>
                <c:pt idx="2072">
                  <c:v>45.449999999999996</c:v>
                </c:pt>
                <c:pt idx="2073">
                  <c:v>45.47</c:v>
                </c:pt>
                <c:pt idx="2074">
                  <c:v>45.49</c:v>
                </c:pt>
                <c:pt idx="2075">
                  <c:v>45.51</c:v>
                </c:pt>
                <c:pt idx="2076">
                  <c:v>45.53</c:v>
                </c:pt>
                <c:pt idx="2077">
                  <c:v>45.55</c:v>
                </c:pt>
                <c:pt idx="2078">
                  <c:v>45.57</c:v>
                </c:pt>
                <c:pt idx="2079">
                  <c:v>45.59</c:v>
                </c:pt>
                <c:pt idx="2080">
                  <c:v>45.61</c:v>
                </c:pt>
                <c:pt idx="2081">
                  <c:v>45.63</c:v>
                </c:pt>
                <c:pt idx="2082">
                  <c:v>45.65</c:v>
                </c:pt>
                <c:pt idx="2083">
                  <c:v>45.67</c:v>
                </c:pt>
                <c:pt idx="2084">
                  <c:v>45.690000000000012</c:v>
                </c:pt>
                <c:pt idx="2085">
                  <c:v>45.71</c:v>
                </c:pt>
                <c:pt idx="2086">
                  <c:v>45.730000000000011</c:v>
                </c:pt>
                <c:pt idx="2087">
                  <c:v>45.75</c:v>
                </c:pt>
                <c:pt idx="2088">
                  <c:v>45.77</c:v>
                </c:pt>
                <c:pt idx="2089">
                  <c:v>45.790000000000013</c:v>
                </c:pt>
                <c:pt idx="2090">
                  <c:v>45.809999999999995</c:v>
                </c:pt>
                <c:pt idx="2091">
                  <c:v>45.83</c:v>
                </c:pt>
                <c:pt idx="2092">
                  <c:v>45.849999999999994</c:v>
                </c:pt>
                <c:pt idx="2093">
                  <c:v>45.87</c:v>
                </c:pt>
                <c:pt idx="2094">
                  <c:v>45.89</c:v>
                </c:pt>
                <c:pt idx="2095">
                  <c:v>45.91</c:v>
                </c:pt>
                <c:pt idx="2096">
                  <c:v>45.93</c:v>
                </c:pt>
                <c:pt idx="2097">
                  <c:v>45.949999999999996</c:v>
                </c:pt>
                <c:pt idx="2098">
                  <c:v>45.97</c:v>
                </c:pt>
                <c:pt idx="2099">
                  <c:v>45.99</c:v>
                </c:pt>
                <c:pt idx="2100">
                  <c:v>46.01</c:v>
                </c:pt>
                <c:pt idx="2101">
                  <c:v>46.03</c:v>
                </c:pt>
                <c:pt idx="2102">
                  <c:v>46.05</c:v>
                </c:pt>
                <c:pt idx="2103">
                  <c:v>46.07</c:v>
                </c:pt>
                <c:pt idx="2104">
                  <c:v>46.09</c:v>
                </c:pt>
                <c:pt idx="2105">
                  <c:v>46.11</c:v>
                </c:pt>
                <c:pt idx="2106">
                  <c:v>46.13</c:v>
                </c:pt>
                <c:pt idx="2107">
                  <c:v>46.15</c:v>
                </c:pt>
                <c:pt idx="2108">
                  <c:v>46.17</c:v>
                </c:pt>
                <c:pt idx="2109">
                  <c:v>46.190000000000012</c:v>
                </c:pt>
                <c:pt idx="2110">
                  <c:v>46.21</c:v>
                </c:pt>
                <c:pt idx="2111">
                  <c:v>46.230000000000011</c:v>
                </c:pt>
                <c:pt idx="2112">
                  <c:v>46.25</c:v>
                </c:pt>
                <c:pt idx="2113">
                  <c:v>46.27</c:v>
                </c:pt>
                <c:pt idx="2114">
                  <c:v>46.290000000000013</c:v>
                </c:pt>
                <c:pt idx="2115">
                  <c:v>46.309999999999995</c:v>
                </c:pt>
                <c:pt idx="2116">
                  <c:v>46.33</c:v>
                </c:pt>
                <c:pt idx="2117">
                  <c:v>46.349999999999994</c:v>
                </c:pt>
                <c:pt idx="2118">
                  <c:v>46.37</c:v>
                </c:pt>
                <c:pt idx="2119">
                  <c:v>46.39</c:v>
                </c:pt>
                <c:pt idx="2120">
                  <c:v>46.41</c:v>
                </c:pt>
                <c:pt idx="2121">
                  <c:v>46.43</c:v>
                </c:pt>
                <c:pt idx="2122">
                  <c:v>46.449999999999996</c:v>
                </c:pt>
                <c:pt idx="2123">
                  <c:v>46.47</c:v>
                </c:pt>
                <c:pt idx="2124">
                  <c:v>46.49</c:v>
                </c:pt>
                <c:pt idx="2125">
                  <c:v>46.51</c:v>
                </c:pt>
                <c:pt idx="2126">
                  <c:v>46.53</c:v>
                </c:pt>
                <c:pt idx="2127">
                  <c:v>46.55</c:v>
                </c:pt>
                <c:pt idx="2128">
                  <c:v>46.57</c:v>
                </c:pt>
                <c:pt idx="2129">
                  <c:v>46.59</c:v>
                </c:pt>
                <c:pt idx="2130">
                  <c:v>46.61</c:v>
                </c:pt>
                <c:pt idx="2131">
                  <c:v>46.63</c:v>
                </c:pt>
                <c:pt idx="2132">
                  <c:v>46.65</c:v>
                </c:pt>
                <c:pt idx="2133">
                  <c:v>46.67</c:v>
                </c:pt>
                <c:pt idx="2134">
                  <c:v>46.690000000000012</c:v>
                </c:pt>
                <c:pt idx="2135">
                  <c:v>46.71</c:v>
                </c:pt>
                <c:pt idx="2136">
                  <c:v>46.730000000000011</c:v>
                </c:pt>
                <c:pt idx="2137">
                  <c:v>46.75</c:v>
                </c:pt>
                <c:pt idx="2138">
                  <c:v>46.77</c:v>
                </c:pt>
                <c:pt idx="2139">
                  <c:v>46.790000000000013</c:v>
                </c:pt>
                <c:pt idx="2140">
                  <c:v>46.809999999999995</c:v>
                </c:pt>
                <c:pt idx="2141">
                  <c:v>46.83</c:v>
                </c:pt>
                <c:pt idx="2142">
                  <c:v>46.849999999999994</c:v>
                </c:pt>
                <c:pt idx="2143">
                  <c:v>46.87</c:v>
                </c:pt>
                <c:pt idx="2144">
                  <c:v>46.89</c:v>
                </c:pt>
                <c:pt idx="2145">
                  <c:v>46.91</c:v>
                </c:pt>
                <c:pt idx="2146">
                  <c:v>46.93</c:v>
                </c:pt>
                <c:pt idx="2147">
                  <c:v>46.949999999999996</c:v>
                </c:pt>
                <c:pt idx="2148">
                  <c:v>46.97</c:v>
                </c:pt>
                <c:pt idx="2149">
                  <c:v>46.99</c:v>
                </c:pt>
                <c:pt idx="2150">
                  <c:v>47.01</c:v>
                </c:pt>
                <c:pt idx="2151">
                  <c:v>47.03</c:v>
                </c:pt>
                <c:pt idx="2152">
                  <c:v>47.05</c:v>
                </c:pt>
                <c:pt idx="2153">
                  <c:v>47.07</c:v>
                </c:pt>
                <c:pt idx="2154">
                  <c:v>47.09</c:v>
                </c:pt>
                <c:pt idx="2155">
                  <c:v>47.11</c:v>
                </c:pt>
                <c:pt idx="2156">
                  <c:v>47.13</c:v>
                </c:pt>
                <c:pt idx="2157">
                  <c:v>47.15</c:v>
                </c:pt>
                <c:pt idx="2158">
                  <c:v>47.17</c:v>
                </c:pt>
                <c:pt idx="2159">
                  <c:v>47.190000000000012</c:v>
                </c:pt>
                <c:pt idx="2160">
                  <c:v>47.21</c:v>
                </c:pt>
                <c:pt idx="2161">
                  <c:v>47.230000000000011</c:v>
                </c:pt>
                <c:pt idx="2162">
                  <c:v>47.25</c:v>
                </c:pt>
                <c:pt idx="2163">
                  <c:v>47.27</c:v>
                </c:pt>
                <c:pt idx="2164">
                  <c:v>47.290000000000013</c:v>
                </c:pt>
                <c:pt idx="2165">
                  <c:v>47.309999999999995</c:v>
                </c:pt>
                <c:pt idx="2166">
                  <c:v>47.33</c:v>
                </c:pt>
                <c:pt idx="2167">
                  <c:v>47.349999999999994</c:v>
                </c:pt>
                <c:pt idx="2168">
                  <c:v>47.37</c:v>
                </c:pt>
                <c:pt idx="2169">
                  <c:v>47.39</c:v>
                </c:pt>
                <c:pt idx="2170">
                  <c:v>47.41</c:v>
                </c:pt>
                <c:pt idx="2171">
                  <c:v>47.43</c:v>
                </c:pt>
                <c:pt idx="2172">
                  <c:v>47.449999999999996</c:v>
                </c:pt>
                <c:pt idx="2173">
                  <c:v>47.47</c:v>
                </c:pt>
                <c:pt idx="2174">
                  <c:v>47.49</c:v>
                </c:pt>
                <c:pt idx="2175">
                  <c:v>47.51</c:v>
                </c:pt>
                <c:pt idx="2176">
                  <c:v>47.53</c:v>
                </c:pt>
                <c:pt idx="2177">
                  <c:v>47.55</c:v>
                </c:pt>
                <c:pt idx="2178">
                  <c:v>47.57</c:v>
                </c:pt>
                <c:pt idx="2179">
                  <c:v>47.59</c:v>
                </c:pt>
                <c:pt idx="2180">
                  <c:v>47.61</c:v>
                </c:pt>
                <c:pt idx="2181">
                  <c:v>47.63</c:v>
                </c:pt>
                <c:pt idx="2182">
                  <c:v>47.65</c:v>
                </c:pt>
                <c:pt idx="2183">
                  <c:v>47.67</c:v>
                </c:pt>
                <c:pt idx="2184">
                  <c:v>47.690000000000012</c:v>
                </c:pt>
                <c:pt idx="2185">
                  <c:v>47.71</c:v>
                </c:pt>
                <c:pt idx="2186">
                  <c:v>47.730000000000011</c:v>
                </c:pt>
                <c:pt idx="2187">
                  <c:v>47.75</c:v>
                </c:pt>
                <c:pt idx="2188">
                  <c:v>47.77</c:v>
                </c:pt>
                <c:pt idx="2189">
                  <c:v>47.790000000000013</c:v>
                </c:pt>
                <c:pt idx="2190">
                  <c:v>47.809999999999995</c:v>
                </c:pt>
                <c:pt idx="2191">
                  <c:v>47.83</c:v>
                </c:pt>
                <c:pt idx="2192">
                  <c:v>47.849999999999994</c:v>
                </c:pt>
                <c:pt idx="2193">
                  <c:v>47.87</c:v>
                </c:pt>
                <c:pt idx="2194">
                  <c:v>47.89</c:v>
                </c:pt>
                <c:pt idx="2195">
                  <c:v>47.91</c:v>
                </c:pt>
                <c:pt idx="2196">
                  <c:v>47.93</c:v>
                </c:pt>
                <c:pt idx="2197">
                  <c:v>47.949999999999996</c:v>
                </c:pt>
                <c:pt idx="2198">
                  <c:v>47.97</c:v>
                </c:pt>
                <c:pt idx="2199">
                  <c:v>47.99</c:v>
                </c:pt>
                <c:pt idx="2200">
                  <c:v>48.01</c:v>
                </c:pt>
                <c:pt idx="2201">
                  <c:v>48.03</c:v>
                </c:pt>
                <c:pt idx="2202">
                  <c:v>48.05</c:v>
                </c:pt>
                <c:pt idx="2203">
                  <c:v>48.07</c:v>
                </c:pt>
                <c:pt idx="2204">
                  <c:v>48.09</c:v>
                </c:pt>
                <c:pt idx="2205">
                  <c:v>48.11</c:v>
                </c:pt>
                <c:pt idx="2206">
                  <c:v>48.13</c:v>
                </c:pt>
                <c:pt idx="2207">
                  <c:v>48.15</c:v>
                </c:pt>
                <c:pt idx="2208">
                  <c:v>48.17</c:v>
                </c:pt>
                <c:pt idx="2209">
                  <c:v>48.190000000000012</c:v>
                </c:pt>
                <c:pt idx="2210">
                  <c:v>48.21</c:v>
                </c:pt>
                <c:pt idx="2211">
                  <c:v>48.230000000000011</c:v>
                </c:pt>
                <c:pt idx="2212">
                  <c:v>48.25</c:v>
                </c:pt>
                <c:pt idx="2213">
                  <c:v>48.27</c:v>
                </c:pt>
                <c:pt idx="2214">
                  <c:v>48.290000000000013</c:v>
                </c:pt>
                <c:pt idx="2215">
                  <c:v>48.309999999999995</c:v>
                </c:pt>
                <c:pt idx="2216">
                  <c:v>48.33</c:v>
                </c:pt>
                <c:pt idx="2217">
                  <c:v>48.349999999999994</c:v>
                </c:pt>
                <c:pt idx="2218">
                  <c:v>48.37</c:v>
                </c:pt>
                <c:pt idx="2219">
                  <c:v>48.39</c:v>
                </c:pt>
                <c:pt idx="2220">
                  <c:v>48.41</c:v>
                </c:pt>
                <c:pt idx="2221">
                  <c:v>48.43</c:v>
                </c:pt>
                <c:pt idx="2222">
                  <c:v>48.449999999999996</c:v>
                </c:pt>
                <c:pt idx="2223">
                  <c:v>48.47</c:v>
                </c:pt>
                <c:pt idx="2224">
                  <c:v>48.49</c:v>
                </c:pt>
                <c:pt idx="2225">
                  <c:v>48.51</c:v>
                </c:pt>
                <c:pt idx="2226">
                  <c:v>48.53</c:v>
                </c:pt>
                <c:pt idx="2227">
                  <c:v>48.55</c:v>
                </c:pt>
                <c:pt idx="2228">
                  <c:v>48.57</c:v>
                </c:pt>
                <c:pt idx="2229">
                  <c:v>48.59</c:v>
                </c:pt>
                <c:pt idx="2230">
                  <c:v>48.61</c:v>
                </c:pt>
                <c:pt idx="2231">
                  <c:v>48.63</c:v>
                </c:pt>
                <c:pt idx="2232">
                  <c:v>48.65</c:v>
                </c:pt>
                <c:pt idx="2233">
                  <c:v>48.67</c:v>
                </c:pt>
                <c:pt idx="2234">
                  <c:v>48.690000000000012</c:v>
                </c:pt>
                <c:pt idx="2235">
                  <c:v>48.71</c:v>
                </c:pt>
                <c:pt idx="2236">
                  <c:v>48.730000000000011</c:v>
                </c:pt>
                <c:pt idx="2237">
                  <c:v>48.75</c:v>
                </c:pt>
                <c:pt idx="2238">
                  <c:v>48.77</c:v>
                </c:pt>
                <c:pt idx="2239">
                  <c:v>48.790000000000013</c:v>
                </c:pt>
                <c:pt idx="2240">
                  <c:v>48.809999999999995</c:v>
                </c:pt>
                <c:pt idx="2241">
                  <c:v>48.83</c:v>
                </c:pt>
                <c:pt idx="2242">
                  <c:v>48.849999999999994</c:v>
                </c:pt>
                <c:pt idx="2243">
                  <c:v>48.87</c:v>
                </c:pt>
                <c:pt idx="2244">
                  <c:v>48.89</c:v>
                </c:pt>
                <c:pt idx="2245">
                  <c:v>48.91</c:v>
                </c:pt>
                <c:pt idx="2246">
                  <c:v>48.93</c:v>
                </c:pt>
                <c:pt idx="2247">
                  <c:v>48.949999999999996</c:v>
                </c:pt>
                <c:pt idx="2248">
                  <c:v>48.97</c:v>
                </c:pt>
                <c:pt idx="2249">
                  <c:v>48.99</c:v>
                </c:pt>
                <c:pt idx="2250">
                  <c:v>49.01</c:v>
                </c:pt>
                <c:pt idx="2251">
                  <c:v>49.03</c:v>
                </c:pt>
                <c:pt idx="2252">
                  <c:v>49.05</c:v>
                </c:pt>
                <c:pt idx="2253">
                  <c:v>49.07</c:v>
                </c:pt>
                <c:pt idx="2254">
                  <c:v>49.09</c:v>
                </c:pt>
                <c:pt idx="2255">
                  <c:v>49.11</c:v>
                </c:pt>
                <c:pt idx="2256">
                  <c:v>49.13</c:v>
                </c:pt>
                <c:pt idx="2257">
                  <c:v>49.15</c:v>
                </c:pt>
                <c:pt idx="2258">
                  <c:v>49.17</c:v>
                </c:pt>
                <c:pt idx="2259">
                  <c:v>49.190000000000012</c:v>
                </c:pt>
                <c:pt idx="2260">
                  <c:v>49.21</c:v>
                </c:pt>
                <c:pt idx="2261">
                  <c:v>49.230000000000011</c:v>
                </c:pt>
                <c:pt idx="2262">
                  <c:v>49.25</c:v>
                </c:pt>
                <c:pt idx="2263">
                  <c:v>49.27</c:v>
                </c:pt>
                <c:pt idx="2264">
                  <c:v>49.290000000000013</c:v>
                </c:pt>
                <c:pt idx="2265">
                  <c:v>49.309999999999995</c:v>
                </c:pt>
                <c:pt idx="2266">
                  <c:v>49.33</c:v>
                </c:pt>
                <c:pt idx="2267">
                  <c:v>49.349999999999994</c:v>
                </c:pt>
                <c:pt idx="2268">
                  <c:v>49.37</c:v>
                </c:pt>
                <c:pt idx="2269">
                  <c:v>49.39</c:v>
                </c:pt>
                <c:pt idx="2270">
                  <c:v>49.41</c:v>
                </c:pt>
                <c:pt idx="2271">
                  <c:v>49.43</c:v>
                </c:pt>
                <c:pt idx="2272">
                  <c:v>49.449999999999996</c:v>
                </c:pt>
                <c:pt idx="2273">
                  <c:v>49.47</c:v>
                </c:pt>
                <c:pt idx="2274">
                  <c:v>49.49</c:v>
                </c:pt>
                <c:pt idx="2275">
                  <c:v>49.51</c:v>
                </c:pt>
                <c:pt idx="2276">
                  <c:v>49.53</c:v>
                </c:pt>
                <c:pt idx="2277">
                  <c:v>49.55</c:v>
                </c:pt>
                <c:pt idx="2278">
                  <c:v>49.57</c:v>
                </c:pt>
                <c:pt idx="2279">
                  <c:v>49.59</c:v>
                </c:pt>
                <c:pt idx="2280">
                  <c:v>49.61</c:v>
                </c:pt>
                <c:pt idx="2281">
                  <c:v>49.63</c:v>
                </c:pt>
                <c:pt idx="2282">
                  <c:v>49.65</c:v>
                </c:pt>
                <c:pt idx="2283">
                  <c:v>49.67</c:v>
                </c:pt>
                <c:pt idx="2284">
                  <c:v>49.690000000000012</c:v>
                </c:pt>
                <c:pt idx="2285">
                  <c:v>49.71</c:v>
                </c:pt>
                <c:pt idx="2286">
                  <c:v>49.730000000000011</c:v>
                </c:pt>
                <c:pt idx="2287">
                  <c:v>49.75</c:v>
                </c:pt>
                <c:pt idx="2288">
                  <c:v>49.77</c:v>
                </c:pt>
                <c:pt idx="2289">
                  <c:v>49.790000000000013</c:v>
                </c:pt>
                <c:pt idx="2290">
                  <c:v>49.809999999999995</c:v>
                </c:pt>
                <c:pt idx="2291">
                  <c:v>49.83</c:v>
                </c:pt>
                <c:pt idx="2292">
                  <c:v>49.849999999999994</c:v>
                </c:pt>
                <c:pt idx="2293">
                  <c:v>49.87</c:v>
                </c:pt>
                <c:pt idx="2294">
                  <c:v>49.89</c:v>
                </c:pt>
                <c:pt idx="2295">
                  <c:v>49.91</c:v>
                </c:pt>
                <c:pt idx="2296">
                  <c:v>49.93</c:v>
                </c:pt>
                <c:pt idx="2297">
                  <c:v>49.949999999999996</c:v>
                </c:pt>
                <c:pt idx="2298">
                  <c:v>49.97</c:v>
                </c:pt>
                <c:pt idx="2299">
                  <c:v>49.99</c:v>
                </c:pt>
                <c:pt idx="2300">
                  <c:v>50.01</c:v>
                </c:pt>
                <c:pt idx="2301">
                  <c:v>50.03</c:v>
                </c:pt>
                <c:pt idx="2302">
                  <c:v>50.05</c:v>
                </c:pt>
                <c:pt idx="2303">
                  <c:v>50.07</c:v>
                </c:pt>
                <c:pt idx="2304">
                  <c:v>50.09</c:v>
                </c:pt>
                <c:pt idx="2305">
                  <c:v>50.11</c:v>
                </c:pt>
                <c:pt idx="2306">
                  <c:v>50.13</c:v>
                </c:pt>
                <c:pt idx="2307">
                  <c:v>50.15</c:v>
                </c:pt>
                <c:pt idx="2308">
                  <c:v>50.17</c:v>
                </c:pt>
                <c:pt idx="2309">
                  <c:v>50.190000000000012</c:v>
                </c:pt>
                <c:pt idx="2310">
                  <c:v>50.21</c:v>
                </c:pt>
                <c:pt idx="2311">
                  <c:v>50.230000000000011</c:v>
                </c:pt>
                <c:pt idx="2312">
                  <c:v>50.25</c:v>
                </c:pt>
                <c:pt idx="2313">
                  <c:v>50.27</c:v>
                </c:pt>
                <c:pt idx="2314">
                  <c:v>50.290000000000013</c:v>
                </c:pt>
                <c:pt idx="2315">
                  <c:v>50.309999999999995</c:v>
                </c:pt>
                <c:pt idx="2316">
                  <c:v>50.33</c:v>
                </c:pt>
                <c:pt idx="2317">
                  <c:v>50.349999999999994</c:v>
                </c:pt>
                <c:pt idx="2318">
                  <c:v>50.37</c:v>
                </c:pt>
                <c:pt idx="2319">
                  <c:v>50.39</c:v>
                </c:pt>
                <c:pt idx="2320">
                  <c:v>50.41</c:v>
                </c:pt>
                <c:pt idx="2321">
                  <c:v>50.43</c:v>
                </c:pt>
                <c:pt idx="2322">
                  <c:v>50.449999999999996</c:v>
                </c:pt>
                <c:pt idx="2323">
                  <c:v>50.47</c:v>
                </c:pt>
                <c:pt idx="2324">
                  <c:v>50.49</c:v>
                </c:pt>
                <c:pt idx="2325">
                  <c:v>50.51</c:v>
                </c:pt>
                <c:pt idx="2326">
                  <c:v>50.53</c:v>
                </c:pt>
                <c:pt idx="2327">
                  <c:v>50.55</c:v>
                </c:pt>
                <c:pt idx="2328">
                  <c:v>50.57</c:v>
                </c:pt>
                <c:pt idx="2329">
                  <c:v>50.59</c:v>
                </c:pt>
                <c:pt idx="2330">
                  <c:v>50.61</c:v>
                </c:pt>
                <c:pt idx="2331">
                  <c:v>50.63</c:v>
                </c:pt>
                <c:pt idx="2332">
                  <c:v>50.65</c:v>
                </c:pt>
                <c:pt idx="2333">
                  <c:v>50.67</c:v>
                </c:pt>
                <c:pt idx="2334">
                  <c:v>50.690000000000012</c:v>
                </c:pt>
                <c:pt idx="2335">
                  <c:v>50.71</c:v>
                </c:pt>
                <c:pt idx="2336">
                  <c:v>50.730000000000011</c:v>
                </c:pt>
                <c:pt idx="2337">
                  <c:v>50.75</c:v>
                </c:pt>
                <c:pt idx="2338">
                  <c:v>50.77</c:v>
                </c:pt>
                <c:pt idx="2339">
                  <c:v>50.790000000000013</c:v>
                </c:pt>
                <c:pt idx="2340">
                  <c:v>50.809999999999995</c:v>
                </c:pt>
                <c:pt idx="2341">
                  <c:v>50.83</c:v>
                </c:pt>
                <c:pt idx="2342">
                  <c:v>50.849999999999994</c:v>
                </c:pt>
                <c:pt idx="2343">
                  <c:v>50.87</c:v>
                </c:pt>
                <c:pt idx="2344">
                  <c:v>50.89</c:v>
                </c:pt>
                <c:pt idx="2345">
                  <c:v>50.91</c:v>
                </c:pt>
                <c:pt idx="2346">
                  <c:v>50.93</c:v>
                </c:pt>
                <c:pt idx="2347">
                  <c:v>50.949999999999996</c:v>
                </c:pt>
                <c:pt idx="2348">
                  <c:v>50.97</c:v>
                </c:pt>
                <c:pt idx="2349">
                  <c:v>50.99</c:v>
                </c:pt>
                <c:pt idx="2350">
                  <c:v>51.01</c:v>
                </c:pt>
                <c:pt idx="2351">
                  <c:v>51.03</c:v>
                </c:pt>
                <c:pt idx="2352">
                  <c:v>51.05</c:v>
                </c:pt>
                <c:pt idx="2353">
                  <c:v>51.07</c:v>
                </c:pt>
                <c:pt idx="2354">
                  <c:v>51.09</c:v>
                </c:pt>
                <c:pt idx="2355">
                  <c:v>51.11</c:v>
                </c:pt>
                <c:pt idx="2356">
                  <c:v>51.13</c:v>
                </c:pt>
                <c:pt idx="2357">
                  <c:v>51.15</c:v>
                </c:pt>
                <c:pt idx="2358">
                  <c:v>51.17</c:v>
                </c:pt>
                <c:pt idx="2359">
                  <c:v>51.190000000000012</c:v>
                </c:pt>
                <c:pt idx="2360">
                  <c:v>51.21</c:v>
                </c:pt>
                <c:pt idx="2361">
                  <c:v>51.230000000000011</c:v>
                </c:pt>
                <c:pt idx="2362">
                  <c:v>51.25</c:v>
                </c:pt>
                <c:pt idx="2363">
                  <c:v>51.27</c:v>
                </c:pt>
                <c:pt idx="2364">
                  <c:v>51.290000000000013</c:v>
                </c:pt>
                <c:pt idx="2365">
                  <c:v>51.309999999999995</c:v>
                </c:pt>
                <c:pt idx="2366">
                  <c:v>51.33</c:v>
                </c:pt>
                <c:pt idx="2367">
                  <c:v>51.349999999999994</c:v>
                </c:pt>
                <c:pt idx="2368">
                  <c:v>51.37</c:v>
                </c:pt>
                <c:pt idx="2369">
                  <c:v>51.39</c:v>
                </c:pt>
                <c:pt idx="2370">
                  <c:v>51.41</c:v>
                </c:pt>
                <c:pt idx="2371">
                  <c:v>51.43</c:v>
                </c:pt>
                <c:pt idx="2372">
                  <c:v>51.449999999999996</c:v>
                </c:pt>
                <c:pt idx="2373">
                  <c:v>51.47</c:v>
                </c:pt>
                <c:pt idx="2374">
                  <c:v>51.49</c:v>
                </c:pt>
                <c:pt idx="2375">
                  <c:v>51.51</c:v>
                </c:pt>
                <c:pt idx="2376">
                  <c:v>51.53</c:v>
                </c:pt>
                <c:pt idx="2377">
                  <c:v>51.55</c:v>
                </c:pt>
                <c:pt idx="2378">
                  <c:v>51.57</c:v>
                </c:pt>
                <c:pt idx="2379">
                  <c:v>51.59</c:v>
                </c:pt>
                <c:pt idx="2380">
                  <c:v>51.61</c:v>
                </c:pt>
                <c:pt idx="2381">
                  <c:v>51.63</c:v>
                </c:pt>
                <c:pt idx="2382">
                  <c:v>51.65</c:v>
                </c:pt>
                <c:pt idx="2383">
                  <c:v>51.67</c:v>
                </c:pt>
                <c:pt idx="2384">
                  <c:v>51.690000000000012</c:v>
                </c:pt>
                <c:pt idx="2385">
                  <c:v>51.71</c:v>
                </c:pt>
                <c:pt idx="2386">
                  <c:v>51.730000000000011</c:v>
                </c:pt>
                <c:pt idx="2387">
                  <c:v>51.75</c:v>
                </c:pt>
                <c:pt idx="2388">
                  <c:v>51.77</c:v>
                </c:pt>
                <c:pt idx="2389">
                  <c:v>51.790000000000013</c:v>
                </c:pt>
                <c:pt idx="2390">
                  <c:v>51.809999999999995</c:v>
                </c:pt>
                <c:pt idx="2391">
                  <c:v>51.83</c:v>
                </c:pt>
                <c:pt idx="2392">
                  <c:v>51.849999999999994</c:v>
                </c:pt>
                <c:pt idx="2393">
                  <c:v>51.87</c:v>
                </c:pt>
                <c:pt idx="2394">
                  <c:v>51.89</c:v>
                </c:pt>
                <c:pt idx="2395">
                  <c:v>51.91</c:v>
                </c:pt>
                <c:pt idx="2396">
                  <c:v>51.93</c:v>
                </c:pt>
                <c:pt idx="2397">
                  <c:v>51.949999999999996</c:v>
                </c:pt>
                <c:pt idx="2398">
                  <c:v>51.97</c:v>
                </c:pt>
                <c:pt idx="2399">
                  <c:v>51.99</c:v>
                </c:pt>
                <c:pt idx="2400">
                  <c:v>52.01</c:v>
                </c:pt>
                <c:pt idx="2401">
                  <c:v>52.03</c:v>
                </c:pt>
                <c:pt idx="2402">
                  <c:v>52.05</c:v>
                </c:pt>
                <c:pt idx="2403">
                  <c:v>52.07</c:v>
                </c:pt>
                <c:pt idx="2404">
                  <c:v>52.09</c:v>
                </c:pt>
                <c:pt idx="2405">
                  <c:v>52.11</c:v>
                </c:pt>
                <c:pt idx="2406">
                  <c:v>52.13</c:v>
                </c:pt>
                <c:pt idx="2407">
                  <c:v>52.15</c:v>
                </c:pt>
                <c:pt idx="2408">
                  <c:v>52.17</c:v>
                </c:pt>
                <c:pt idx="2409">
                  <c:v>52.190000000000012</c:v>
                </c:pt>
                <c:pt idx="2410">
                  <c:v>52.21</c:v>
                </c:pt>
                <c:pt idx="2411">
                  <c:v>52.230000000000011</c:v>
                </c:pt>
                <c:pt idx="2412">
                  <c:v>52.25</c:v>
                </c:pt>
                <c:pt idx="2413">
                  <c:v>52.27</c:v>
                </c:pt>
                <c:pt idx="2414">
                  <c:v>52.290000000000013</c:v>
                </c:pt>
                <c:pt idx="2415">
                  <c:v>52.309999999999995</c:v>
                </c:pt>
                <c:pt idx="2416">
                  <c:v>52.33</c:v>
                </c:pt>
                <c:pt idx="2417">
                  <c:v>52.349999999999994</c:v>
                </c:pt>
                <c:pt idx="2418">
                  <c:v>52.37</c:v>
                </c:pt>
                <c:pt idx="2419">
                  <c:v>52.39</c:v>
                </c:pt>
                <c:pt idx="2420">
                  <c:v>52.41</c:v>
                </c:pt>
                <c:pt idx="2421">
                  <c:v>52.43</c:v>
                </c:pt>
                <c:pt idx="2422">
                  <c:v>52.449999999999996</c:v>
                </c:pt>
                <c:pt idx="2423">
                  <c:v>52.47</c:v>
                </c:pt>
                <c:pt idx="2424">
                  <c:v>52.49</c:v>
                </c:pt>
                <c:pt idx="2425">
                  <c:v>52.51</c:v>
                </c:pt>
                <c:pt idx="2426">
                  <c:v>52.53</c:v>
                </c:pt>
                <c:pt idx="2427">
                  <c:v>52.55</c:v>
                </c:pt>
                <c:pt idx="2428">
                  <c:v>52.57</c:v>
                </c:pt>
                <c:pt idx="2429">
                  <c:v>52.59</c:v>
                </c:pt>
                <c:pt idx="2430">
                  <c:v>52.61</c:v>
                </c:pt>
                <c:pt idx="2431">
                  <c:v>52.63</c:v>
                </c:pt>
                <c:pt idx="2432">
                  <c:v>52.65</c:v>
                </c:pt>
                <c:pt idx="2433">
                  <c:v>52.67</c:v>
                </c:pt>
                <c:pt idx="2434">
                  <c:v>52.690000000000012</c:v>
                </c:pt>
                <c:pt idx="2435">
                  <c:v>52.71</c:v>
                </c:pt>
                <c:pt idx="2436">
                  <c:v>52.730000000000011</c:v>
                </c:pt>
                <c:pt idx="2437">
                  <c:v>52.75</c:v>
                </c:pt>
                <c:pt idx="2438">
                  <c:v>52.77</c:v>
                </c:pt>
                <c:pt idx="2439">
                  <c:v>52.790000000000013</c:v>
                </c:pt>
                <c:pt idx="2440">
                  <c:v>52.809999999999995</c:v>
                </c:pt>
                <c:pt idx="2441">
                  <c:v>52.83</c:v>
                </c:pt>
                <c:pt idx="2442">
                  <c:v>52.849999999999994</c:v>
                </c:pt>
                <c:pt idx="2443">
                  <c:v>52.87</c:v>
                </c:pt>
                <c:pt idx="2444">
                  <c:v>52.89</c:v>
                </c:pt>
                <c:pt idx="2445">
                  <c:v>52.91</c:v>
                </c:pt>
                <c:pt idx="2446">
                  <c:v>52.93</c:v>
                </c:pt>
                <c:pt idx="2447">
                  <c:v>52.949999999999996</c:v>
                </c:pt>
                <c:pt idx="2448">
                  <c:v>52.97</c:v>
                </c:pt>
                <c:pt idx="2449">
                  <c:v>52.99</c:v>
                </c:pt>
                <c:pt idx="2450">
                  <c:v>53.01</c:v>
                </c:pt>
                <c:pt idx="2451">
                  <c:v>53.03</c:v>
                </c:pt>
                <c:pt idx="2452">
                  <c:v>53.05</c:v>
                </c:pt>
                <c:pt idx="2453">
                  <c:v>53.07</c:v>
                </c:pt>
                <c:pt idx="2454">
                  <c:v>53.09</c:v>
                </c:pt>
                <c:pt idx="2455">
                  <c:v>53.11</c:v>
                </c:pt>
                <c:pt idx="2456">
                  <c:v>53.13</c:v>
                </c:pt>
                <c:pt idx="2457">
                  <c:v>53.15</c:v>
                </c:pt>
                <c:pt idx="2458">
                  <c:v>53.17</c:v>
                </c:pt>
                <c:pt idx="2459">
                  <c:v>53.190000000000012</c:v>
                </c:pt>
                <c:pt idx="2460">
                  <c:v>53.21</c:v>
                </c:pt>
                <c:pt idx="2461">
                  <c:v>53.230000000000011</c:v>
                </c:pt>
                <c:pt idx="2462">
                  <c:v>53.25</c:v>
                </c:pt>
                <c:pt idx="2463">
                  <c:v>53.27</c:v>
                </c:pt>
                <c:pt idx="2464">
                  <c:v>53.290000000000013</c:v>
                </c:pt>
                <c:pt idx="2465">
                  <c:v>53.309999999999995</c:v>
                </c:pt>
                <c:pt idx="2466">
                  <c:v>53.33</c:v>
                </c:pt>
                <c:pt idx="2467">
                  <c:v>53.349999999999994</c:v>
                </c:pt>
                <c:pt idx="2468">
                  <c:v>53.37</c:v>
                </c:pt>
                <c:pt idx="2469">
                  <c:v>53.39</c:v>
                </c:pt>
                <c:pt idx="2470">
                  <c:v>53.41</c:v>
                </c:pt>
                <c:pt idx="2471">
                  <c:v>53.43</c:v>
                </c:pt>
                <c:pt idx="2472">
                  <c:v>53.449999999999996</c:v>
                </c:pt>
                <c:pt idx="2473">
                  <c:v>53.47</c:v>
                </c:pt>
                <c:pt idx="2474">
                  <c:v>53.49</c:v>
                </c:pt>
                <c:pt idx="2475">
                  <c:v>53.51</c:v>
                </c:pt>
                <c:pt idx="2476">
                  <c:v>53.53</c:v>
                </c:pt>
                <c:pt idx="2477">
                  <c:v>53.55</c:v>
                </c:pt>
                <c:pt idx="2478">
                  <c:v>53.57</c:v>
                </c:pt>
                <c:pt idx="2479">
                  <c:v>53.59</c:v>
                </c:pt>
                <c:pt idx="2480">
                  <c:v>53.61</c:v>
                </c:pt>
                <c:pt idx="2481">
                  <c:v>53.63</c:v>
                </c:pt>
                <c:pt idx="2482">
                  <c:v>53.65</c:v>
                </c:pt>
                <c:pt idx="2483">
                  <c:v>53.67</c:v>
                </c:pt>
                <c:pt idx="2484">
                  <c:v>53.690000000000012</c:v>
                </c:pt>
                <c:pt idx="2485">
                  <c:v>53.71</c:v>
                </c:pt>
                <c:pt idx="2486">
                  <c:v>53.730000000000011</c:v>
                </c:pt>
                <c:pt idx="2487">
                  <c:v>53.75</c:v>
                </c:pt>
                <c:pt idx="2488">
                  <c:v>53.77</c:v>
                </c:pt>
                <c:pt idx="2489">
                  <c:v>53.790000000000013</c:v>
                </c:pt>
                <c:pt idx="2490">
                  <c:v>53.809999999999995</c:v>
                </c:pt>
                <c:pt idx="2491">
                  <c:v>53.83</c:v>
                </c:pt>
                <c:pt idx="2492">
                  <c:v>53.849999999999994</c:v>
                </c:pt>
                <c:pt idx="2493">
                  <c:v>53.87</c:v>
                </c:pt>
                <c:pt idx="2494">
                  <c:v>53.89</c:v>
                </c:pt>
                <c:pt idx="2495">
                  <c:v>53.91</c:v>
                </c:pt>
                <c:pt idx="2496">
                  <c:v>53.93</c:v>
                </c:pt>
                <c:pt idx="2497">
                  <c:v>53.949999999999996</c:v>
                </c:pt>
                <c:pt idx="2498">
                  <c:v>53.97</c:v>
                </c:pt>
                <c:pt idx="2499">
                  <c:v>53.99</c:v>
                </c:pt>
                <c:pt idx="2500">
                  <c:v>54.01</c:v>
                </c:pt>
                <c:pt idx="2501">
                  <c:v>54.03</c:v>
                </c:pt>
                <c:pt idx="2502">
                  <c:v>54.05</c:v>
                </c:pt>
                <c:pt idx="2503">
                  <c:v>54.07</c:v>
                </c:pt>
                <c:pt idx="2504">
                  <c:v>54.09</c:v>
                </c:pt>
                <c:pt idx="2505">
                  <c:v>54.11</c:v>
                </c:pt>
                <c:pt idx="2506">
                  <c:v>54.13</c:v>
                </c:pt>
                <c:pt idx="2507">
                  <c:v>54.15</c:v>
                </c:pt>
                <c:pt idx="2508">
                  <c:v>54.17</c:v>
                </c:pt>
                <c:pt idx="2509">
                  <c:v>54.190000000000012</c:v>
                </c:pt>
                <c:pt idx="2510">
                  <c:v>54.21</c:v>
                </c:pt>
                <c:pt idx="2511">
                  <c:v>54.230000000000011</c:v>
                </c:pt>
                <c:pt idx="2512">
                  <c:v>54.25</c:v>
                </c:pt>
                <c:pt idx="2513">
                  <c:v>54.27</c:v>
                </c:pt>
                <c:pt idx="2514">
                  <c:v>54.290000000000013</c:v>
                </c:pt>
                <c:pt idx="2515">
                  <c:v>54.309999999999995</c:v>
                </c:pt>
                <c:pt idx="2516">
                  <c:v>54.33</c:v>
                </c:pt>
                <c:pt idx="2517">
                  <c:v>54.349999999999994</c:v>
                </c:pt>
                <c:pt idx="2518">
                  <c:v>54.37</c:v>
                </c:pt>
                <c:pt idx="2519">
                  <c:v>54.39</c:v>
                </c:pt>
                <c:pt idx="2520">
                  <c:v>54.41</c:v>
                </c:pt>
                <c:pt idx="2521">
                  <c:v>54.43</c:v>
                </c:pt>
                <c:pt idx="2522">
                  <c:v>54.449999999999996</c:v>
                </c:pt>
                <c:pt idx="2523">
                  <c:v>54.47</c:v>
                </c:pt>
                <c:pt idx="2524">
                  <c:v>54.49</c:v>
                </c:pt>
                <c:pt idx="2525">
                  <c:v>54.51</c:v>
                </c:pt>
                <c:pt idx="2526">
                  <c:v>54.53</c:v>
                </c:pt>
                <c:pt idx="2527">
                  <c:v>54.55</c:v>
                </c:pt>
                <c:pt idx="2528">
                  <c:v>54.57</c:v>
                </c:pt>
                <c:pt idx="2529">
                  <c:v>54.59</c:v>
                </c:pt>
                <c:pt idx="2530">
                  <c:v>54.61</c:v>
                </c:pt>
                <c:pt idx="2531">
                  <c:v>54.63</c:v>
                </c:pt>
                <c:pt idx="2532">
                  <c:v>54.65</c:v>
                </c:pt>
                <c:pt idx="2533">
                  <c:v>54.67</c:v>
                </c:pt>
                <c:pt idx="2534">
                  <c:v>54.690000000000012</c:v>
                </c:pt>
                <c:pt idx="2535">
                  <c:v>54.71</c:v>
                </c:pt>
                <c:pt idx="2536">
                  <c:v>54.730000000000011</c:v>
                </c:pt>
                <c:pt idx="2537">
                  <c:v>54.75</c:v>
                </c:pt>
                <c:pt idx="2538">
                  <c:v>54.77</c:v>
                </c:pt>
                <c:pt idx="2539">
                  <c:v>54.790000000000013</c:v>
                </c:pt>
                <c:pt idx="2540">
                  <c:v>54.809999999999995</c:v>
                </c:pt>
                <c:pt idx="2541">
                  <c:v>54.83</c:v>
                </c:pt>
                <c:pt idx="2542">
                  <c:v>54.849999999999994</c:v>
                </c:pt>
                <c:pt idx="2543">
                  <c:v>54.87</c:v>
                </c:pt>
                <c:pt idx="2544">
                  <c:v>54.89</c:v>
                </c:pt>
                <c:pt idx="2545">
                  <c:v>54.91</c:v>
                </c:pt>
                <c:pt idx="2546">
                  <c:v>54.93</c:v>
                </c:pt>
                <c:pt idx="2547">
                  <c:v>54.949999999999996</c:v>
                </c:pt>
                <c:pt idx="2548">
                  <c:v>54.97</c:v>
                </c:pt>
                <c:pt idx="2549">
                  <c:v>54.99</c:v>
                </c:pt>
                <c:pt idx="2550">
                  <c:v>55.01</c:v>
                </c:pt>
                <c:pt idx="2551">
                  <c:v>55.03</c:v>
                </c:pt>
                <c:pt idx="2552">
                  <c:v>55.05</c:v>
                </c:pt>
                <c:pt idx="2553">
                  <c:v>55.07</c:v>
                </c:pt>
                <c:pt idx="2554">
                  <c:v>55.09</c:v>
                </c:pt>
                <c:pt idx="2555">
                  <c:v>55.11</c:v>
                </c:pt>
                <c:pt idx="2556">
                  <c:v>55.13</c:v>
                </c:pt>
                <c:pt idx="2557">
                  <c:v>55.15</c:v>
                </c:pt>
                <c:pt idx="2558">
                  <c:v>55.17</c:v>
                </c:pt>
                <c:pt idx="2559">
                  <c:v>55.190000000000012</c:v>
                </c:pt>
                <c:pt idx="2560">
                  <c:v>55.21</c:v>
                </c:pt>
                <c:pt idx="2561">
                  <c:v>55.230000000000011</c:v>
                </c:pt>
                <c:pt idx="2562">
                  <c:v>55.25</c:v>
                </c:pt>
                <c:pt idx="2563">
                  <c:v>55.27</c:v>
                </c:pt>
                <c:pt idx="2564">
                  <c:v>55.290000000000013</c:v>
                </c:pt>
                <c:pt idx="2565">
                  <c:v>55.309999999999995</c:v>
                </c:pt>
                <c:pt idx="2566">
                  <c:v>55.33</c:v>
                </c:pt>
                <c:pt idx="2567">
                  <c:v>55.349999999999994</c:v>
                </c:pt>
                <c:pt idx="2568">
                  <c:v>55.37</c:v>
                </c:pt>
                <c:pt idx="2569">
                  <c:v>55.39</c:v>
                </c:pt>
                <c:pt idx="2570">
                  <c:v>55.41</c:v>
                </c:pt>
                <c:pt idx="2571">
                  <c:v>55.43</c:v>
                </c:pt>
                <c:pt idx="2572">
                  <c:v>55.449999999999996</c:v>
                </c:pt>
                <c:pt idx="2573">
                  <c:v>55.47</c:v>
                </c:pt>
                <c:pt idx="2574">
                  <c:v>55.49</c:v>
                </c:pt>
                <c:pt idx="2575">
                  <c:v>55.51</c:v>
                </c:pt>
                <c:pt idx="2576">
                  <c:v>55.53</c:v>
                </c:pt>
                <c:pt idx="2577">
                  <c:v>55.55</c:v>
                </c:pt>
                <c:pt idx="2578">
                  <c:v>55.57</c:v>
                </c:pt>
                <c:pt idx="2579">
                  <c:v>55.59</c:v>
                </c:pt>
                <c:pt idx="2580">
                  <c:v>55.61</c:v>
                </c:pt>
                <c:pt idx="2581">
                  <c:v>55.63</c:v>
                </c:pt>
                <c:pt idx="2582">
                  <c:v>55.65</c:v>
                </c:pt>
                <c:pt idx="2583">
                  <c:v>55.67</c:v>
                </c:pt>
                <c:pt idx="2584">
                  <c:v>55.690000000000012</c:v>
                </c:pt>
                <c:pt idx="2585">
                  <c:v>55.71</c:v>
                </c:pt>
                <c:pt idx="2586">
                  <c:v>55.730000000000011</c:v>
                </c:pt>
                <c:pt idx="2587">
                  <c:v>55.75</c:v>
                </c:pt>
                <c:pt idx="2588">
                  <c:v>55.77</c:v>
                </c:pt>
                <c:pt idx="2589">
                  <c:v>55.790000000000013</c:v>
                </c:pt>
                <c:pt idx="2590">
                  <c:v>55.809999999999995</c:v>
                </c:pt>
                <c:pt idx="2591">
                  <c:v>55.83</c:v>
                </c:pt>
                <c:pt idx="2592">
                  <c:v>55.849999999999994</c:v>
                </c:pt>
                <c:pt idx="2593">
                  <c:v>55.87</c:v>
                </c:pt>
                <c:pt idx="2594">
                  <c:v>55.89</c:v>
                </c:pt>
                <c:pt idx="2595">
                  <c:v>55.91</c:v>
                </c:pt>
                <c:pt idx="2596">
                  <c:v>55.93</c:v>
                </c:pt>
                <c:pt idx="2597">
                  <c:v>55.949999999999996</c:v>
                </c:pt>
                <c:pt idx="2598">
                  <c:v>55.97</c:v>
                </c:pt>
                <c:pt idx="2599">
                  <c:v>55.99</c:v>
                </c:pt>
                <c:pt idx="2600">
                  <c:v>56.01</c:v>
                </c:pt>
                <c:pt idx="2601">
                  <c:v>56.03</c:v>
                </c:pt>
                <c:pt idx="2602">
                  <c:v>56.05</c:v>
                </c:pt>
                <c:pt idx="2603">
                  <c:v>56.07</c:v>
                </c:pt>
                <c:pt idx="2604">
                  <c:v>56.09</c:v>
                </c:pt>
                <c:pt idx="2605">
                  <c:v>56.11</c:v>
                </c:pt>
                <c:pt idx="2606">
                  <c:v>56.13</c:v>
                </c:pt>
                <c:pt idx="2607">
                  <c:v>56.15</c:v>
                </c:pt>
                <c:pt idx="2608">
                  <c:v>56.17</c:v>
                </c:pt>
                <c:pt idx="2609">
                  <c:v>56.190000000000012</c:v>
                </c:pt>
                <c:pt idx="2610">
                  <c:v>56.21</c:v>
                </c:pt>
                <c:pt idx="2611">
                  <c:v>56.230000000000011</c:v>
                </c:pt>
                <c:pt idx="2612">
                  <c:v>56.25</c:v>
                </c:pt>
                <c:pt idx="2613">
                  <c:v>56.27</c:v>
                </c:pt>
                <c:pt idx="2614">
                  <c:v>56.290000000000013</c:v>
                </c:pt>
                <c:pt idx="2615">
                  <c:v>56.309999999999995</c:v>
                </c:pt>
                <c:pt idx="2616">
                  <c:v>56.33</c:v>
                </c:pt>
                <c:pt idx="2617">
                  <c:v>56.349999999999994</c:v>
                </c:pt>
                <c:pt idx="2618">
                  <c:v>56.37</c:v>
                </c:pt>
                <c:pt idx="2619">
                  <c:v>56.39</c:v>
                </c:pt>
                <c:pt idx="2620">
                  <c:v>56.41</c:v>
                </c:pt>
                <c:pt idx="2621">
                  <c:v>56.43</c:v>
                </c:pt>
                <c:pt idx="2622">
                  <c:v>56.449999999999996</c:v>
                </c:pt>
                <c:pt idx="2623">
                  <c:v>56.47</c:v>
                </c:pt>
                <c:pt idx="2624">
                  <c:v>56.49</c:v>
                </c:pt>
                <c:pt idx="2625">
                  <c:v>56.51</c:v>
                </c:pt>
                <c:pt idx="2626">
                  <c:v>56.53</c:v>
                </c:pt>
                <c:pt idx="2627">
                  <c:v>56.55</c:v>
                </c:pt>
                <c:pt idx="2628">
                  <c:v>56.57</c:v>
                </c:pt>
                <c:pt idx="2629">
                  <c:v>56.59</c:v>
                </c:pt>
                <c:pt idx="2630">
                  <c:v>56.61</c:v>
                </c:pt>
                <c:pt idx="2631">
                  <c:v>56.63</c:v>
                </c:pt>
                <c:pt idx="2632">
                  <c:v>56.65</c:v>
                </c:pt>
                <c:pt idx="2633">
                  <c:v>56.67</c:v>
                </c:pt>
                <c:pt idx="2634">
                  <c:v>56.690000000000012</c:v>
                </c:pt>
                <c:pt idx="2635">
                  <c:v>56.71</c:v>
                </c:pt>
                <c:pt idx="2636">
                  <c:v>56.730000000000011</c:v>
                </c:pt>
                <c:pt idx="2637">
                  <c:v>56.75</c:v>
                </c:pt>
                <c:pt idx="2638">
                  <c:v>56.77</c:v>
                </c:pt>
                <c:pt idx="2639">
                  <c:v>56.790000000000013</c:v>
                </c:pt>
                <c:pt idx="2640">
                  <c:v>56.809999999999995</c:v>
                </c:pt>
                <c:pt idx="2641">
                  <c:v>56.83</c:v>
                </c:pt>
                <c:pt idx="2642">
                  <c:v>56.849999999999994</c:v>
                </c:pt>
                <c:pt idx="2643">
                  <c:v>56.87</c:v>
                </c:pt>
                <c:pt idx="2644">
                  <c:v>56.89</c:v>
                </c:pt>
                <c:pt idx="2645">
                  <c:v>56.91</c:v>
                </c:pt>
                <c:pt idx="2646">
                  <c:v>56.93</c:v>
                </c:pt>
                <c:pt idx="2647">
                  <c:v>56.949999999999996</c:v>
                </c:pt>
                <c:pt idx="2648">
                  <c:v>56.97</c:v>
                </c:pt>
                <c:pt idx="2649">
                  <c:v>56.99</c:v>
                </c:pt>
                <c:pt idx="2650">
                  <c:v>57.01</c:v>
                </c:pt>
                <c:pt idx="2651">
                  <c:v>57.03</c:v>
                </c:pt>
                <c:pt idx="2652">
                  <c:v>57.05</c:v>
                </c:pt>
                <c:pt idx="2653">
                  <c:v>57.07</c:v>
                </c:pt>
                <c:pt idx="2654">
                  <c:v>57.09</c:v>
                </c:pt>
                <c:pt idx="2655">
                  <c:v>57.11</c:v>
                </c:pt>
                <c:pt idx="2656">
                  <c:v>57.13</c:v>
                </c:pt>
                <c:pt idx="2657">
                  <c:v>57.15</c:v>
                </c:pt>
                <c:pt idx="2658">
                  <c:v>57.17</c:v>
                </c:pt>
                <c:pt idx="2659">
                  <c:v>57.190000000000012</c:v>
                </c:pt>
                <c:pt idx="2660">
                  <c:v>57.21</c:v>
                </c:pt>
                <c:pt idx="2661">
                  <c:v>57.230000000000011</c:v>
                </c:pt>
                <c:pt idx="2662">
                  <c:v>57.25</c:v>
                </c:pt>
                <c:pt idx="2663">
                  <c:v>57.27</c:v>
                </c:pt>
                <c:pt idx="2664">
                  <c:v>57.290000000000013</c:v>
                </c:pt>
                <c:pt idx="2665">
                  <c:v>57.309999999999995</c:v>
                </c:pt>
                <c:pt idx="2666">
                  <c:v>57.33</c:v>
                </c:pt>
                <c:pt idx="2667">
                  <c:v>57.349999999999994</c:v>
                </c:pt>
                <c:pt idx="2668">
                  <c:v>57.37</c:v>
                </c:pt>
                <c:pt idx="2669">
                  <c:v>57.39</c:v>
                </c:pt>
                <c:pt idx="2670">
                  <c:v>57.41</c:v>
                </c:pt>
                <c:pt idx="2671">
                  <c:v>57.43</c:v>
                </c:pt>
                <c:pt idx="2672">
                  <c:v>57.449999999999996</c:v>
                </c:pt>
                <c:pt idx="2673">
                  <c:v>57.47</c:v>
                </c:pt>
                <c:pt idx="2674">
                  <c:v>57.49</c:v>
                </c:pt>
                <c:pt idx="2675">
                  <c:v>57.51</c:v>
                </c:pt>
                <c:pt idx="2676">
                  <c:v>57.53</c:v>
                </c:pt>
                <c:pt idx="2677">
                  <c:v>57.55</c:v>
                </c:pt>
                <c:pt idx="2678">
                  <c:v>57.57</c:v>
                </c:pt>
                <c:pt idx="2679">
                  <c:v>57.59</c:v>
                </c:pt>
                <c:pt idx="2680">
                  <c:v>57.61</c:v>
                </c:pt>
                <c:pt idx="2681">
                  <c:v>57.63</c:v>
                </c:pt>
                <c:pt idx="2682">
                  <c:v>57.65</c:v>
                </c:pt>
                <c:pt idx="2683">
                  <c:v>57.67</c:v>
                </c:pt>
                <c:pt idx="2684">
                  <c:v>57.690000000000012</c:v>
                </c:pt>
                <c:pt idx="2685">
                  <c:v>57.71</c:v>
                </c:pt>
                <c:pt idx="2686">
                  <c:v>57.730000000000011</c:v>
                </c:pt>
                <c:pt idx="2687">
                  <c:v>57.75</c:v>
                </c:pt>
                <c:pt idx="2688">
                  <c:v>57.77</c:v>
                </c:pt>
                <c:pt idx="2689">
                  <c:v>57.790000000000013</c:v>
                </c:pt>
                <c:pt idx="2690">
                  <c:v>57.809999999999995</c:v>
                </c:pt>
                <c:pt idx="2691">
                  <c:v>57.83</c:v>
                </c:pt>
                <c:pt idx="2692">
                  <c:v>57.849999999999994</c:v>
                </c:pt>
                <c:pt idx="2693">
                  <c:v>57.87</c:v>
                </c:pt>
                <c:pt idx="2694">
                  <c:v>57.89</c:v>
                </c:pt>
                <c:pt idx="2695">
                  <c:v>57.91</c:v>
                </c:pt>
                <c:pt idx="2696">
                  <c:v>57.93</c:v>
                </c:pt>
                <c:pt idx="2697">
                  <c:v>57.949999999999996</c:v>
                </c:pt>
                <c:pt idx="2698">
                  <c:v>57.97</c:v>
                </c:pt>
                <c:pt idx="2699">
                  <c:v>57.99</c:v>
                </c:pt>
                <c:pt idx="2700">
                  <c:v>58.01</c:v>
                </c:pt>
                <c:pt idx="2701">
                  <c:v>58.03</c:v>
                </c:pt>
                <c:pt idx="2702">
                  <c:v>58.05</c:v>
                </c:pt>
                <c:pt idx="2703">
                  <c:v>58.07</c:v>
                </c:pt>
                <c:pt idx="2704">
                  <c:v>58.09</c:v>
                </c:pt>
                <c:pt idx="2705">
                  <c:v>58.11</c:v>
                </c:pt>
                <c:pt idx="2706">
                  <c:v>58.13</c:v>
                </c:pt>
                <c:pt idx="2707">
                  <c:v>58.15</c:v>
                </c:pt>
                <c:pt idx="2708">
                  <c:v>58.17</c:v>
                </c:pt>
                <c:pt idx="2709">
                  <c:v>58.190000000000012</c:v>
                </c:pt>
                <c:pt idx="2710">
                  <c:v>58.21</c:v>
                </c:pt>
                <c:pt idx="2711">
                  <c:v>58.230000000000011</c:v>
                </c:pt>
                <c:pt idx="2712">
                  <c:v>58.25</c:v>
                </c:pt>
                <c:pt idx="2713">
                  <c:v>58.27</c:v>
                </c:pt>
                <c:pt idx="2714">
                  <c:v>58.290000000000013</c:v>
                </c:pt>
                <c:pt idx="2715">
                  <c:v>58.309999999999995</c:v>
                </c:pt>
                <c:pt idx="2716">
                  <c:v>58.33</c:v>
                </c:pt>
                <c:pt idx="2717">
                  <c:v>58.349999999999994</c:v>
                </c:pt>
                <c:pt idx="2718">
                  <c:v>58.37</c:v>
                </c:pt>
                <c:pt idx="2719">
                  <c:v>58.39</c:v>
                </c:pt>
                <c:pt idx="2720">
                  <c:v>58.41</c:v>
                </c:pt>
                <c:pt idx="2721">
                  <c:v>58.43</c:v>
                </c:pt>
                <c:pt idx="2722">
                  <c:v>58.449999999999996</c:v>
                </c:pt>
                <c:pt idx="2723">
                  <c:v>58.47</c:v>
                </c:pt>
                <c:pt idx="2724">
                  <c:v>58.49</c:v>
                </c:pt>
                <c:pt idx="2725">
                  <c:v>58.51</c:v>
                </c:pt>
                <c:pt idx="2726">
                  <c:v>58.53</c:v>
                </c:pt>
                <c:pt idx="2727">
                  <c:v>58.55</c:v>
                </c:pt>
                <c:pt idx="2728">
                  <c:v>58.57</c:v>
                </c:pt>
                <c:pt idx="2729">
                  <c:v>58.59</c:v>
                </c:pt>
                <c:pt idx="2730">
                  <c:v>58.61</c:v>
                </c:pt>
                <c:pt idx="2731">
                  <c:v>58.63</c:v>
                </c:pt>
                <c:pt idx="2732">
                  <c:v>58.65</c:v>
                </c:pt>
                <c:pt idx="2733">
                  <c:v>58.67</c:v>
                </c:pt>
                <c:pt idx="2734">
                  <c:v>58.690000000000012</c:v>
                </c:pt>
                <c:pt idx="2735">
                  <c:v>58.71</c:v>
                </c:pt>
                <c:pt idx="2736">
                  <c:v>58.730000000000011</c:v>
                </c:pt>
                <c:pt idx="2737">
                  <c:v>58.75</c:v>
                </c:pt>
                <c:pt idx="2738">
                  <c:v>58.77</c:v>
                </c:pt>
                <c:pt idx="2739">
                  <c:v>58.790000000000013</c:v>
                </c:pt>
                <c:pt idx="2740">
                  <c:v>58.809999999999995</c:v>
                </c:pt>
                <c:pt idx="2741">
                  <c:v>58.83</c:v>
                </c:pt>
                <c:pt idx="2742">
                  <c:v>58.849999999999994</c:v>
                </c:pt>
                <c:pt idx="2743">
                  <c:v>58.87</c:v>
                </c:pt>
                <c:pt idx="2744">
                  <c:v>58.89</c:v>
                </c:pt>
                <c:pt idx="2745">
                  <c:v>58.91</c:v>
                </c:pt>
                <c:pt idx="2746">
                  <c:v>58.93</c:v>
                </c:pt>
                <c:pt idx="2747">
                  <c:v>58.949999999999996</c:v>
                </c:pt>
                <c:pt idx="2748">
                  <c:v>58.97</c:v>
                </c:pt>
                <c:pt idx="2749">
                  <c:v>58.99</c:v>
                </c:pt>
                <c:pt idx="2750">
                  <c:v>59.01</c:v>
                </c:pt>
                <c:pt idx="2751">
                  <c:v>59.03</c:v>
                </c:pt>
                <c:pt idx="2752">
                  <c:v>59.05</c:v>
                </c:pt>
                <c:pt idx="2753">
                  <c:v>59.07</c:v>
                </c:pt>
                <c:pt idx="2754">
                  <c:v>59.09</c:v>
                </c:pt>
                <c:pt idx="2755">
                  <c:v>59.11</c:v>
                </c:pt>
                <c:pt idx="2756">
                  <c:v>59.13</c:v>
                </c:pt>
                <c:pt idx="2757">
                  <c:v>59.15</c:v>
                </c:pt>
                <c:pt idx="2758">
                  <c:v>59.17</c:v>
                </c:pt>
                <c:pt idx="2759">
                  <c:v>59.190000000000012</c:v>
                </c:pt>
                <c:pt idx="2760">
                  <c:v>59.21</c:v>
                </c:pt>
                <c:pt idx="2761">
                  <c:v>59.230000000000011</c:v>
                </c:pt>
                <c:pt idx="2762">
                  <c:v>59.25</c:v>
                </c:pt>
                <c:pt idx="2763">
                  <c:v>59.27</c:v>
                </c:pt>
                <c:pt idx="2764">
                  <c:v>59.290000000000013</c:v>
                </c:pt>
                <c:pt idx="2765">
                  <c:v>59.309999999999995</c:v>
                </c:pt>
                <c:pt idx="2766">
                  <c:v>59.33</c:v>
                </c:pt>
                <c:pt idx="2767">
                  <c:v>59.349999999999994</c:v>
                </c:pt>
                <c:pt idx="2768">
                  <c:v>59.37</c:v>
                </c:pt>
                <c:pt idx="2769">
                  <c:v>59.39</c:v>
                </c:pt>
                <c:pt idx="2770">
                  <c:v>59.41</c:v>
                </c:pt>
                <c:pt idx="2771">
                  <c:v>59.43</c:v>
                </c:pt>
                <c:pt idx="2772">
                  <c:v>59.449999999999996</c:v>
                </c:pt>
                <c:pt idx="2773">
                  <c:v>59.47</c:v>
                </c:pt>
                <c:pt idx="2774">
                  <c:v>59.49</c:v>
                </c:pt>
                <c:pt idx="2775">
                  <c:v>59.51</c:v>
                </c:pt>
                <c:pt idx="2776">
                  <c:v>59.53</c:v>
                </c:pt>
                <c:pt idx="2777">
                  <c:v>59.55</c:v>
                </c:pt>
                <c:pt idx="2778">
                  <c:v>59.57</c:v>
                </c:pt>
                <c:pt idx="2779">
                  <c:v>59.59</c:v>
                </c:pt>
                <c:pt idx="2780">
                  <c:v>59.61</c:v>
                </c:pt>
                <c:pt idx="2781">
                  <c:v>59.63</c:v>
                </c:pt>
                <c:pt idx="2782">
                  <c:v>59.65</c:v>
                </c:pt>
                <c:pt idx="2783">
                  <c:v>59.67</c:v>
                </c:pt>
                <c:pt idx="2784">
                  <c:v>59.690000000000012</c:v>
                </c:pt>
                <c:pt idx="2785">
                  <c:v>59.71</c:v>
                </c:pt>
                <c:pt idx="2786">
                  <c:v>59.730000000000011</c:v>
                </c:pt>
                <c:pt idx="2787">
                  <c:v>59.75</c:v>
                </c:pt>
                <c:pt idx="2788">
                  <c:v>59.77</c:v>
                </c:pt>
                <c:pt idx="2789">
                  <c:v>59.790000000000013</c:v>
                </c:pt>
                <c:pt idx="2790">
                  <c:v>59.809999999999995</c:v>
                </c:pt>
                <c:pt idx="2791">
                  <c:v>59.83</c:v>
                </c:pt>
                <c:pt idx="2792">
                  <c:v>59.849999999999994</c:v>
                </c:pt>
                <c:pt idx="2793">
                  <c:v>59.87</c:v>
                </c:pt>
                <c:pt idx="2794">
                  <c:v>59.89</c:v>
                </c:pt>
                <c:pt idx="2795">
                  <c:v>59.91</c:v>
                </c:pt>
                <c:pt idx="2796">
                  <c:v>59.93</c:v>
                </c:pt>
                <c:pt idx="2797">
                  <c:v>59.949999999999996</c:v>
                </c:pt>
                <c:pt idx="2798">
                  <c:v>59.97</c:v>
                </c:pt>
                <c:pt idx="2799">
                  <c:v>59.99</c:v>
                </c:pt>
                <c:pt idx="2800">
                  <c:v>60.01</c:v>
                </c:pt>
                <c:pt idx="2801">
                  <c:v>60.03</c:v>
                </c:pt>
                <c:pt idx="2802">
                  <c:v>60.05</c:v>
                </c:pt>
                <c:pt idx="2803">
                  <c:v>60.07</c:v>
                </c:pt>
                <c:pt idx="2804">
                  <c:v>60.09</c:v>
                </c:pt>
                <c:pt idx="2805">
                  <c:v>60.11</c:v>
                </c:pt>
                <c:pt idx="2806">
                  <c:v>60.13</c:v>
                </c:pt>
                <c:pt idx="2807">
                  <c:v>60.15</c:v>
                </c:pt>
                <c:pt idx="2808">
                  <c:v>60.17</c:v>
                </c:pt>
                <c:pt idx="2809">
                  <c:v>60.190000000000012</c:v>
                </c:pt>
                <c:pt idx="2810">
                  <c:v>60.21</c:v>
                </c:pt>
                <c:pt idx="2811">
                  <c:v>60.230000000000011</c:v>
                </c:pt>
                <c:pt idx="2812">
                  <c:v>60.25</c:v>
                </c:pt>
                <c:pt idx="2813">
                  <c:v>60.27</c:v>
                </c:pt>
                <c:pt idx="2814">
                  <c:v>60.290000000000013</c:v>
                </c:pt>
                <c:pt idx="2815">
                  <c:v>60.309999999999995</c:v>
                </c:pt>
                <c:pt idx="2816">
                  <c:v>60.33</c:v>
                </c:pt>
                <c:pt idx="2817">
                  <c:v>60.349999999999994</c:v>
                </c:pt>
                <c:pt idx="2818">
                  <c:v>60.37</c:v>
                </c:pt>
                <c:pt idx="2819">
                  <c:v>60.39</c:v>
                </c:pt>
                <c:pt idx="2820">
                  <c:v>60.41</c:v>
                </c:pt>
                <c:pt idx="2821">
                  <c:v>60.43</c:v>
                </c:pt>
                <c:pt idx="2822">
                  <c:v>60.449999999999996</c:v>
                </c:pt>
                <c:pt idx="2823">
                  <c:v>60.47</c:v>
                </c:pt>
                <c:pt idx="2824">
                  <c:v>60.49</c:v>
                </c:pt>
                <c:pt idx="2825">
                  <c:v>60.51</c:v>
                </c:pt>
                <c:pt idx="2826">
                  <c:v>60.53</c:v>
                </c:pt>
                <c:pt idx="2827">
                  <c:v>60.55</c:v>
                </c:pt>
                <c:pt idx="2828">
                  <c:v>60.57</c:v>
                </c:pt>
                <c:pt idx="2829">
                  <c:v>60.59</c:v>
                </c:pt>
                <c:pt idx="2830">
                  <c:v>60.61</c:v>
                </c:pt>
                <c:pt idx="2831">
                  <c:v>60.63</c:v>
                </c:pt>
                <c:pt idx="2832">
                  <c:v>60.65</c:v>
                </c:pt>
                <c:pt idx="2833">
                  <c:v>60.67</c:v>
                </c:pt>
                <c:pt idx="2834">
                  <c:v>60.690000000000012</c:v>
                </c:pt>
                <c:pt idx="2835">
                  <c:v>60.71</c:v>
                </c:pt>
                <c:pt idx="2836">
                  <c:v>60.730000000000011</c:v>
                </c:pt>
                <c:pt idx="2837">
                  <c:v>60.75</c:v>
                </c:pt>
                <c:pt idx="2838">
                  <c:v>60.77</c:v>
                </c:pt>
                <c:pt idx="2839">
                  <c:v>60.790000000000013</c:v>
                </c:pt>
                <c:pt idx="2840">
                  <c:v>60.809999999999995</c:v>
                </c:pt>
                <c:pt idx="2841">
                  <c:v>60.83</c:v>
                </c:pt>
                <c:pt idx="2842">
                  <c:v>60.849999999999994</c:v>
                </c:pt>
                <c:pt idx="2843">
                  <c:v>60.87</c:v>
                </c:pt>
                <c:pt idx="2844">
                  <c:v>60.89</c:v>
                </c:pt>
                <c:pt idx="2845">
                  <c:v>60.91</c:v>
                </c:pt>
                <c:pt idx="2846">
                  <c:v>60.93</c:v>
                </c:pt>
                <c:pt idx="2847">
                  <c:v>60.949999999999996</c:v>
                </c:pt>
                <c:pt idx="2848">
                  <c:v>60.97</c:v>
                </c:pt>
                <c:pt idx="2849">
                  <c:v>60.99</c:v>
                </c:pt>
                <c:pt idx="2850">
                  <c:v>61.01</c:v>
                </c:pt>
                <c:pt idx="2851">
                  <c:v>61.03</c:v>
                </c:pt>
                <c:pt idx="2852">
                  <c:v>61.05</c:v>
                </c:pt>
                <c:pt idx="2853">
                  <c:v>61.07</c:v>
                </c:pt>
                <c:pt idx="2854">
                  <c:v>61.09</c:v>
                </c:pt>
                <c:pt idx="2855">
                  <c:v>61.11</c:v>
                </c:pt>
                <c:pt idx="2856">
                  <c:v>61.13</c:v>
                </c:pt>
                <c:pt idx="2857">
                  <c:v>61.15</c:v>
                </c:pt>
                <c:pt idx="2858">
                  <c:v>61.17</c:v>
                </c:pt>
                <c:pt idx="2859">
                  <c:v>61.190000000000012</c:v>
                </c:pt>
                <c:pt idx="2860">
                  <c:v>61.21</c:v>
                </c:pt>
                <c:pt idx="2861">
                  <c:v>61.230000000000011</c:v>
                </c:pt>
                <c:pt idx="2862">
                  <c:v>61.25</c:v>
                </c:pt>
                <c:pt idx="2863">
                  <c:v>61.27</c:v>
                </c:pt>
                <c:pt idx="2864">
                  <c:v>61.290000000000013</c:v>
                </c:pt>
                <c:pt idx="2865">
                  <c:v>61.309999999999995</c:v>
                </c:pt>
                <c:pt idx="2866">
                  <c:v>61.33</c:v>
                </c:pt>
                <c:pt idx="2867">
                  <c:v>61.349999999999994</c:v>
                </c:pt>
                <c:pt idx="2868">
                  <c:v>61.37</c:v>
                </c:pt>
                <c:pt idx="2869">
                  <c:v>61.39</c:v>
                </c:pt>
                <c:pt idx="2870">
                  <c:v>61.41</c:v>
                </c:pt>
                <c:pt idx="2871">
                  <c:v>61.43</c:v>
                </c:pt>
                <c:pt idx="2872">
                  <c:v>61.449999999999996</c:v>
                </c:pt>
                <c:pt idx="2873">
                  <c:v>61.47</c:v>
                </c:pt>
                <c:pt idx="2874">
                  <c:v>61.49</c:v>
                </c:pt>
                <c:pt idx="2875">
                  <c:v>61.51</c:v>
                </c:pt>
                <c:pt idx="2876">
                  <c:v>61.53</c:v>
                </c:pt>
                <c:pt idx="2877">
                  <c:v>61.55</c:v>
                </c:pt>
                <c:pt idx="2878">
                  <c:v>61.57</c:v>
                </c:pt>
                <c:pt idx="2879">
                  <c:v>61.59</c:v>
                </c:pt>
                <c:pt idx="2880">
                  <c:v>61.61</c:v>
                </c:pt>
                <c:pt idx="2881">
                  <c:v>61.63</c:v>
                </c:pt>
                <c:pt idx="2882">
                  <c:v>61.65</c:v>
                </c:pt>
                <c:pt idx="2883">
                  <c:v>61.67</c:v>
                </c:pt>
                <c:pt idx="2884">
                  <c:v>61.690000000000012</c:v>
                </c:pt>
                <c:pt idx="2885">
                  <c:v>61.71</c:v>
                </c:pt>
                <c:pt idx="2886">
                  <c:v>61.730000000000011</c:v>
                </c:pt>
                <c:pt idx="2887">
                  <c:v>61.75</c:v>
                </c:pt>
                <c:pt idx="2888">
                  <c:v>61.77</c:v>
                </c:pt>
                <c:pt idx="2889">
                  <c:v>61.790000000000013</c:v>
                </c:pt>
                <c:pt idx="2890">
                  <c:v>61.809999999999995</c:v>
                </c:pt>
                <c:pt idx="2891">
                  <c:v>61.83</c:v>
                </c:pt>
                <c:pt idx="2892">
                  <c:v>61.849999999999994</c:v>
                </c:pt>
                <c:pt idx="2893">
                  <c:v>61.87</c:v>
                </c:pt>
                <c:pt idx="2894">
                  <c:v>61.89</c:v>
                </c:pt>
                <c:pt idx="2895">
                  <c:v>61.91</c:v>
                </c:pt>
                <c:pt idx="2896">
                  <c:v>61.93</c:v>
                </c:pt>
                <c:pt idx="2897">
                  <c:v>61.949999999999996</c:v>
                </c:pt>
                <c:pt idx="2898">
                  <c:v>61.97</c:v>
                </c:pt>
                <c:pt idx="2899">
                  <c:v>61.99</c:v>
                </c:pt>
                <c:pt idx="2900">
                  <c:v>62.01</c:v>
                </c:pt>
                <c:pt idx="2901">
                  <c:v>62.03</c:v>
                </c:pt>
                <c:pt idx="2902">
                  <c:v>62.05</c:v>
                </c:pt>
                <c:pt idx="2903">
                  <c:v>62.07</c:v>
                </c:pt>
                <c:pt idx="2904">
                  <c:v>62.09</c:v>
                </c:pt>
                <c:pt idx="2905">
                  <c:v>62.11</c:v>
                </c:pt>
                <c:pt idx="2906">
                  <c:v>62.13</c:v>
                </c:pt>
                <c:pt idx="2907">
                  <c:v>62.15</c:v>
                </c:pt>
                <c:pt idx="2908">
                  <c:v>62.17</c:v>
                </c:pt>
                <c:pt idx="2909">
                  <c:v>62.190000000000012</c:v>
                </c:pt>
                <c:pt idx="2910">
                  <c:v>62.21</c:v>
                </c:pt>
                <c:pt idx="2911">
                  <c:v>62.230000000000011</c:v>
                </c:pt>
                <c:pt idx="2912">
                  <c:v>62.25</c:v>
                </c:pt>
                <c:pt idx="2913">
                  <c:v>62.27</c:v>
                </c:pt>
                <c:pt idx="2914">
                  <c:v>62.290000000000013</c:v>
                </c:pt>
                <c:pt idx="2915">
                  <c:v>62.309999999999995</c:v>
                </c:pt>
                <c:pt idx="2916">
                  <c:v>62.33</c:v>
                </c:pt>
                <c:pt idx="2917">
                  <c:v>62.349999999999994</c:v>
                </c:pt>
                <c:pt idx="2918">
                  <c:v>62.37</c:v>
                </c:pt>
                <c:pt idx="2919">
                  <c:v>62.39</c:v>
                </c:pt>
                <c:pt idx="2920">
                  <c:v>62.41</c:v>
                </c:pt>
                <c:pt idx="2921">
                  <c:v>62.43</c:v>
                </c:pt>
                <c:pt idx="2922">
                  <c:v>62.449999999999996</c:v>
                </c:pt>
                <c:pt idx="2923">
                  <c:v>62.47</c:v>
                </c:pt>
                <c:pt idx="2924">
                  <c:v>62.49</c:v>
                </c:pt>
                <c:pt idx="2925">
                  <c:v>62.51</c:v>
                </c:pt>
                <c:pt idx="2926">
                  <c:v>62.53</c:v>
                </c:pt>
                <c:pt idx="2927">
                  <c:v>62.55</c:v>
                </c:pt>
                <c:pt idx="2928">
                  <c:v>62.57</c:v>
                </c:pt>
                <c:pt idx="2929">
                  <c:v>62.59</c:v>
                </c:pt>
                <c:pt idx="2930">
                  <c:v>62.61</c:v>
                </c:pt>
                <c:pt idx="2931">
                  <c:v>62.63</c:v>
                </c:pt>
                <c:pt idx="2932">
                  <c:v>62.65</c:v>
                </c:pt>
                <c:pt idx="2933">
                  <c:v>62.67</c:v>
                </c:pt>
                <c:pt idx="2934">
                  <c:v>62.690000000000012</c:v>
                </c:pt>
                <c:pt idx="2935">
                  <c:v>62.71</c:v>
                </c:pt>
                <c:pt idx="2936">
                  <c:v>62.730000000000011</c:v>
                </c:pt>
                <c:pt idx="2937">
                  <c:v>62.75</c:v>
                </c:pt>
                <c:pt idx="2938">
                  <c:v>62.77</c:v>
                </c:pt>
                <c:pt idx="2939">
                  <c:v>62.790000000000013</c:v>
                </c:pt>
                <c:pt idx="2940">
                  <c:v>62.809999999999995</c:v>
                </c:pt>
                <c:pt idx="2941">
                  <c:v>62.83</c:v>
                </c:pt>
                <c:pt idx="2942">
                  <c:v>62.849999999999994</c:v>
                </c:pt>
                <c:pt idx="2943">
                  <c:v>62.87</c:v>
                </c:pt>
                <c:pt idx="2944">
                  <c:v>62.89</c:v>
                </c:pt>
                <c:pt idx="2945">
                  <c:v>62.91</c:v>
                </c:pt>
                <c:pt idx="2946">
                  <c:v>62.93</c:v>
                </c:pt>
                <c:pt idx="2947">
                  <c:v>62.949999999999996</c:v>
                </c:pt>
                <c:pt idx="2948">
                  <c:v>62.97</c:v>
                </c:pt>
                <c:pt idx="2949">
                  <c:v>62.99</c:v>
                </c:pt>
                <c:pt idx="2950">
                  <c:v>63.01</c:v>
                </c:pt>
                <c:pt idx="2951">
                  <c:v>63.03</c:v>
                </c:pt>
                <c:pt idx="2952">
                  <c:v>63.05</c:v>
                </c:pt>
                <c:pt idx="2953">
                  <c:v>63.07</c:v>
                </c:pt>
                <c:pt idx="2954">
                  <c:v>63.09</c:v>
                </c:pt>
                <c:pt idx="2955">
                  <c:v>63.11</c:v>
                </c:pt>
                <c:pt idx="2956">
                  <c:v>63.13</c:v>
                </c:pt>
                <c:pt idx="2957">
                  <c:v>63.15</c:v>
                </c:pt>
                <c:pt idx="2958">
                  <c:v>63.17</c:v>
                </c:pt>
                <c:pt idx="2959">
                  <c:v>63.190000000000012</c:v>
                </c:pt>
                <c:pt idx="2960">
                  <c:v>63.21</c:v>
                </c:pt>
                <c:pt idx="2961">
                  <c:v>63.230000000000011</c:v>
                </c:pt>
                <c:pt idx="2962">
                  <c:v>63.25</c:v>
                </c:pt>
                <c:pt idx="2963">
                  <c:v>63.27</c:v>
                </c:pt>
                <c:pt idx="2964">
                  <c:v>63.290000000000013</c:v>
                </c:pt>
                <c:pt idx="2965">
                  <c:v>63.309999999999995</c:v>
                </c:pt>
                <c:pt idx="2966">
                  <c:v>63.33</c:v>
                </c:pt>
                <c:pt idx="2967">
                  <c:v>63.349999999999994</c:v>
                </c:pt>
                <c:pt idx="2968">
                  <c:v>63.37</c:v>
                </c:pt>
                <c:pt idx="2969">
                  <c:v>63.39</c:v>
                </c:pt>
                <c:pt idx="2970">
                  <c:v>63.41</c:v>
                </c:pt>
                <c:pt idx="2971">
                  <c:v>63.43</c:v>
                </c:pt>
                <c:pt idx="2972">
                  <c:v>63.449999999999996</c:v>
                </c:pt>
                <c:pt idx="2973">
                  <c:v>63.47</c:v>
                </c:pt>
                <c:pt idx="2974">
                  <c:v>63.49</c:v>
                </c:pt>
                <c:pt idx="2975">
                  <c:v>63.51</c:v>
                </c:pt>
                <c:pt idx="2976">
                  <c:v>63.53</c:v>
                </c:pt>
                <c:pt idx="2977">
                  <c:v>63.55</c:v>
                </c:pt>
                <c:pt idx="2978">
                  <c:v>63.57</c:v>
                </c:pt>
                <c:pt idx="2979">
                  <c:v>63.59</c:v>
                </c:pt>
                <c:pt idx="2980">
                  <c:v>63.61</c:v>
                </c:pt>
                <c:pt idx="2981">
                  <c:v>63.63</c:v>
                </c:pt>
                <c:pt idx="2982">
                  <c:v>63.65</c:v>
                </c:pt>
                <c:pt idx="2983">
                  <c:v>63.67</c:v>
                </c:pt>
                <c:pt idx="2984">
                  <c:v>63.690000000000012</c:v>
                </c:pt>
                <c:pt idx="2985">
                  <c:v>63.71</c:v>
                </c:pt>
                <c:pt idx="2986">
                  <c:v>63.730000000000011</c:v>
                </c:pt>
                <c:pt idx="2987">
                  <c:v>63.75</c:v>
                </c:pt>
                <c:pt idx="2988">
                  <c:v>63.77</c:v>
                </c:pt>
                <c:pt idx="2989">
                  <c:v>63.790000000000013</c:v>
                </c:pt>
                <c:pt idx="2990">
                  <c:v>63.809999999999995</c:v>
                </c:pt>
                <c:pt idx="2991">
                  <c:v>63.83</c:v>
                </c:pt>
                <c:pt idx="2992">
                  <c:v>63.849999999999994</c:v>
                </c:pt>
                <c:pt idx="2993">
                  <c:v>63.87</c:v>
                </c:pt>
                <c:pt idx="2994">
                  <c:v>63.89</c:v>
                </c:pt>
                <c:pt idx="2995">
                  <c:v>63.91</c:v>
                </c:pt>
                <c:pt idx="2996">
                  <c:v>63.93</c:v>
                </c:pt>
                <c:pt idx="2997">
                  <c:v>63.949999999999996</c:v>
                </c:pt>
                <c:pt idx="2998">
                  <c:v>63.97</c:v>
                </c:pt>
                <c:pt idx="2999">
                  <c:v>63.99</c:v>
                </c:pt>
                <c:pt idx="3000">
                  <c:v>64.010000000000005</c:v>
                </c:pt>
                <c:pt idx="3001">
                  <c:v>64.03</c:v>
                </c:pt>
                <c:pt idx="3002">
                  <c:v>64.05</c:v>
                </c:pt>
                <c:pt idx="3003">
                  <c:v>64.069999999999993</c:v>
                </c:pt>
                <c:pt idx="3004">
                  <c:v>64.09</c:v>
                </c:pt>
                <c:pt idx="3005">
                  <c:v>64.11</c:v>
                </c:pt>
                <c:pt idx="3006">
                  <c:v>64.13</c:v>
                </c:pt>
                <c:pt idx="3007">
                  <c:v>64.149999999999991</c:v>
                </c:pt>
                <c:pt idx="3008">
                  <c:v>64.169999999999987</c:v>
                </c:pt>
                <c:pt idx="3009">
                  <c:v>64.19</c:v>
                </c:pt>
                <c:pt idx="3010">
                  <c:v>64.209999999999994</c:v>
                </c:pt>
                <c:pt idx="3011">
                  <c:v>64.23</c:v>
                </c:pt>
                <c:pt idx="3012">
                  <c:v>64.25</c:v>
                </c:pt>
                <c:pt idx="3013">
                  <c:v>64.27</c:v>
                </c:pt>
                <c:pt idx="3014">
                  <c:v>64.290000000000006</c:v>
                </c:pt>
                <c:pt idx="3015">
                  <c:v>64.31</c:v>
                </c:pt>
                <c:pt idx="3016">
                  <c:v>64.33</c:v>
                </c:pt>
                <c:pt idx="3017">
                  <c:v>64.349999999999994</c:v>
                </c:pt>
                <c:pt idx="3018">
                  <c:v>64.36999999999999</c:v>
                </c:pt>
                <c:pt idx="3019">
                  <c:v>64.39</c:v>
                </c:pt>
                <c:pt idx="3020">
                  <c:v>64.410000000000025</c:v>
                </c:pt>
                <c:pt idx="3021">
                  <c:v>64.430000000000007</c:v>
                </c:pt>
                <c:pt idx="3022">
                  <c:v>64.45</c:v>
                </c:pt>
                <c:pt idx="3023">
                  <c:v>64.47</c:v>
                </c:pt>
                <c:pt idx="3024">
                  <c:v>64.489999999999995</c:v>
                </c:pt>
                <c:pt idx="3025">
                  <c:v>64.510000000000005</c:v>
                </c:pt>
                <c:pt idx="3026">
                  <c:v>64.53</c:v>
                </c:pt>
                <c:pt idx="3027">
                  <c:v>64.55</c:v>
                </c:pt>
                <c:pt idx="3028">
                  <c:v>64.569999999999993</c:v>
                </c:pt>
                <c:pt idx="3029">
                  <c:v>64.59</c:v>
                </c:pt>
                <c:pt idx="3030">
                  <c:v>64.61</c:v>
                </c:pt>
                <c:pt idx="3031">
                  <c:v>64.63</c:v>
                </c:pt>
                <c:pt idx="3032">
                  <c:v>64.649999999999991</c:v>
                </c:pt>
                <c:pt idx="3033">
                  <c:v>64.669999999999987</c:v>
                </c:pt>
                <c:pt idx="3034">
                  <c:v>64.69</c:v>
                </c:pt>
                <c:pt idx="3035">
                  <c:v>64.709999999999994</c:v>
                </c:pt>
                <c:pt idx="3036">
                  <c:v>64.73</c:v>
                </c:pt>
                <c:pt idx="3037">
                  <c:v>64.75</c:v>
                </c:pt>
                <c:pt idx="3038">
                  <c:v>64.77</c:v>
                </c:pt>
                <c:pt idx="3039">
                  <c:v>64.790000000000006</c:v>
                </c:pt>
                <c:pt idx="3040">
                  <c:v>64.81</c:v>
                </c:pt>
                <c:pt idx="3041">
                  <c:v>64.83</c:v>
                </c:pt>
                <c:pt idx="3042">
                  <c:v>64.849999999999994</c:v>
                </c:pt>
                <c:pt idx="3043">
                  <c:v>64.86999999999999</c:v>
                </c:pt>
                <c:pt idx="3044">
                  <c:v>64.89</c:v>
                </c:pt>
                <c:pt idx="3045">
                  <c:v>64.910000000000025</c:v>
                </c:pt>
                <c:pt idx="3046">
                  <c:v>64.930000000000007</c:v>
                </c:pt>
                <c:pt idx="3047">
                  <c:v>64.95</c:v>
                </c:pt>
                <c:pt idx="3048">
                  <c:v>64.97</c:v>
                </c:pt>
                <c:pt idx="3049">
                  <c:v>64.989999999999995</c:v>
                </c:pt>
                <c:pt idx="3050">
                  <c:v>65.010000000000005</c:v>
                </c:pt>
                <c:pt idx="3051">
                  <c:v>65.03</c:v>
                </c:pt>
                <c:pt idx="3052">
                  <c:v>65.05</c:v>
                </c:pt>
                <c:pt idx="3053">
                  <c:v>65.069999999999993</c:v>
                </c:pt>
                <c:pt idx="3054">
                  <c:v>65.09</c:v>
                </c:pt>
                <c:pt idx="3055">
                  <c:v>65.11</c:v>
                </c:pt>
                <c:pt idx="3056">
                  <c:v>65.13</c:v>
                </c:pt>
                <c:pt idx="3057">
                  <c:v>65.149999999999991</c:v>
                </c:pt>
                <c:pt idx="3058">
                  <c:v>65.169999999999987</c:v>
                </c:pt>
                <c:pt idx="3059">
                  <c:v>65.19</c:v>
                </c:pt>
                <c:pt idx="3060">
                  <c:v>65.209999999999994</c:v>
                </c:pt>
                <c:pt idx="3061">
                  <c:v>65.23</c:v>
                </c:pt>
                <c:pt idx="3062">
                  <c:v>65.25</c:v>
                </c:pt>
                <c:pt idx="3063">
                  <c:v>65.27</c:v>
                </c:pt>
                <c:pt idx="3064">
                  <c:v>65.290000000000006</c:v>
                </c:pt>
                <c:pt idx="3065">
                  <c:v>65.31</c:v>
                </c:pt>
                <c:pt idx="3066">
                  <c:v>65.33</c:v>
                </c:pt>
                <c:pt idx="3067">
                  <c:v>65.349999999999994</c:v>
                </c:pt>
                <c:pt idx="3068">
                  <c:v>65.36999999999999</c:v>
                </c:pt>
                <c:pt idx="3069">
                  <c:v>65.39</c:v>
                </c:pt>
                <c:pt idx="3070">
                  <c:v>65.410000000000025</c:v>
                </c:pt>
                <c:pt idx="3071">
                  <c:v>65.430000000000007</c:v>
                </c:pt>
                <c:pt idx="3072">
                  <c:v>65.45</c:v>
                </c:pt>
                <c:pt idx="3073">
                  <c:v>65.47</c:v>
                </c:pt>
                <c:pt idx="3074">
                  <c:v>65.489999999999995</c:v>
                </c:pt>
                <c:pt idx="3075">
                  <c:v>65.510000000000005</c:v>
                </c:pt>
                <c:pt idx="3076">
                  <c:v>65.53</c:v>
                </c:pt>
                <c:pt idx="3077">
                  <c:v>65.55</c:v>
                </c:pt>
                <c:pt idx="3078">
                  <c:v>65.569999999999993</c:v>
                </c:pt>
                <c:pt idx="3079">
                  <c:v>65.59</c:v>
                </c:pt>
                <c:pt idx="3080">
                  <c:v>65.61</c:v>
                </c:pt>
                <c:pt idx="3081">
                  <c:v>65.63</c:v>
                </c:pt>
                <c:pt idx="3082">
                  <c:v>65.649999999999991</c:v>
                </c:pt>
                <c:pt idx="3083">
                  <c:v>65.669999999999987</c:v>
                </c:pt>
                <c:pt idx="3084">
                  <c:v>65.69</c:v>
                </c:pt>
                <c:pt idx="3085">
                  <c:v>65.709999999999994</c:v>
                </c:pt>
                <c:pt idx="3086">
                  <c:v>65.73</c:v>
                </c:pt>
                <c:pt idx="3087">
                  <c:v>65.75</c:v>
                </c:pt>
                <c:pt idx="3088">
                  <c:v>65.77</c:v>
                </c:pt>
                <c:pt idx="3089">
                  <c:v>65.790000000000006</c:v>
                </c:pt>
                <c:pt idx="3090">
                  <c:v>65.81</c:v>
                </c:pt>
                <c:pt idx="3091">
                  <c:v>65.83</c:v>
                </c:pt>
                <c:pt idx="3092">
                  <c:v>65.849999999999994</c:v>
                </c:pt>
                <c:pt idx="3093">
                  <c:v>65.86999999999999</c:v>
                </c:pt>
                <c:pt idx="3094">
                  <c:v>65.89</c:v>
                </c:pt>
                <c:pt idx="3095">
                  <c:v>65.910000000000025</c:v>
                </c:pt>
                <c:pt idx="3096">
                  <c:v>65.930000000000007</c:v>
                </c:pt>
                <c:pt idx="3097">
                  <c:v>65.95</c:v>
                </c:pt>
                <c:pt idx="3098">
                  <c:v>65.97</c:v>
                </c:pt>
                <c:pt idx="3099">
                  <c:v>65.989999999999995</c:v>
                </c:pt>
                <c:pt idx="3100">
                  <c:v>66.010000000000005</c:v>
                </c:pt>
                <c:pt idx="3101">
                  <c:v>66.03</c:v>
                </c:pt>
                <c:pt idx="3102">
                  <c:v>66.05</c:v>
                </c:pt>
                <c:pt idx="3103">
                  <c:v>66.069999999999993</c:v>
                </c:pt>
                <c:pt idx="3104">
                  <c:v>66.09</c:v>
                </c:pt>
                <c:pt idx="3105">
                  <c:v>66.11</c:v>
                </c:pt>
                <c:pt idx="3106">
                  <c:v>66.13</c:v>
                </c:pt>
                <c:pt idx="3107">
                  <c:v>66.149999999999991</c:v>
                </c:pt>
                <c:pt idx="3108">
                  <c:v>66.169999999999987</c:v>
                </c:pt>
                <c:pt idx="3109">
                  <c:v>66.19</c:v>
                </c:pt>
                <c:pt idx="3110">
                  <c:v>66.209999999999994</c:v>
                </c:pt>
                <c:pt idx="3111">
                  <c:v>66.23</c:v>
                </c:pt>
                <c:pt idx="3112">
                  <c:v>66.25</c:v>
                </c:pt>
                <c:pt idx="3113">
                  <c:v>66.27</c:v>
                </c:pt>
                <c:pt idx="3114">
                  <c:v>66.290000000000006</c:v>
                </c:pt>
                <c:pt idx="3115">
                  <c:v>66.31</c:v>
                </c:pt>
                <c:pt idx="3116">
                  <c:v>66.33</c:v>
                </c:pt>
                <c:pt idx="3117">
                  <c:v>66.349999999999994</c:v>
                </c:pt>
                <c:pt idx="3118">
                  <c:v>66.36999999999999</c:v>
                </c:pt>
                <c:pt idx="3119">
                  <c:v>66.39</c:v>
                </c:pt>
                <c:pt idx="3120">
                  <c:v>66.410000000000025</c:v>
                </c:pt>
                <c:pt idx="3121">
                  <c:v>66.430000000000007</c:v>
                </c:pt>
                <c:pt idx="3122">
                  <c:v>66.45</c:v>
                </c:pt>
                <c:pt idx="3123">
                  <c:v>66.47</c:v>
                </c:pt>
                <c:pt idx="3124">
                  <c:v>66.489999999999995</c:v>
                </c:pt>
                <c:pt idx="3125">
                  <c:v>66.510000000000005</c:v>
                </c:pt>
                <c:pt idx="3126">
                  <c:v>66.53</c:v>
                </c:pt>
                <c:pt idx="3127">
                  <c:v>66.55</c:v>
                </c:pt>
                <c:pt idx="3128">
                  <c:v>66.569999999999993</c:v>
                </c:pt>
                <c:pt idx="3129">
                  <c:v>66.59</c:v>
                </c:pt>
                <c:pt idx="3130">
                  <c:v>66.61</c:v>
                </c:pt>
                <c:pt idx="3131">
                  <c:v>66.63</c:v>
                </c:pt>
                <c:pt idx="3132">
                  <c:v>66.649999999999991</c:v>
                </c:pt>
                <c:pt idx="3133">
                  <c:v>66.669999999999987</c:v>
                </c:pt>
                <c:pt idx="3134">
                  <c:v>66.69</c:v>
                </c:pt>
                <c:pt idx="3135">
                  <c:v>66.709999999999994</c:v>
                </c:pt>
                <c:pt idx="3136">
                  <c:v>66.73</c:v>
                </c:pt>
                <c:pt idx="3137">
                  <c:v>66.75</c:v>
                </c:pt>
                <c:pt idx="3138">
                  <c:v>66.77</c:v>
                </c:pt>
                <c:pt idx="3139">
                  <c:v>66.790000000000006</c:v>
                </c:pt>
                <c:pt idx="3140">
                  <c:v>66.81</c:v>
                </c:pt>
                <c:pt idx="3141">
                  <c:v>66.83</c:v>
                </c:pt>
                <c:pt idx="3142">
                  <c:v>66.849999999999994</c:v>
                </c:pt>
                <c:pt idx="3143">
                  <c:v>66.86999999999999</c:v>
                </c:pt>
                <c:pt idx="3144">
                  <c:v>66.89</c:v>
                </c:pt>
                <c:pt idx="3145">
                  <c:v>66.910000000000025</c:v>
                </c:pt>
                <c:pt idx="3146">
                  <c:v>66.930000000000007</c:v>
                </c:pt>
                <c:pt idx="3147">
                  <c:v>66.95</c:v>
                </c:pt>
                <c:pt idx="3148">
                  <c:v>66.97</c:v>
                </c:pt>
                <c:pt idx="3149">
                  <c:v>66.989999999999995</c:v>
                </c:pt>
                <c:pt idx="3150">
                  <c:v>67.010000000000005</c:v>
                </c:pt>
                <c:pt idx="3151">
                  <c:v>67.03</c:v>
                </c:pt>
                <c:pt idx="3152">
                  <c:v>67.05</c:v>
                </c:pt>
                <c:pt idx="3153">
                  <c:v>67.069999999999993</c:v>
                </c:pt>
                <c:pt idx="3154">
                  <c:v>67.09</c:v>
                </c:pt>
                <c:pt idx="3155">
                  <c:v>67.11</c:v>
                </c:pt>
                <c:pt idx="3156">
                  <c:v>67.13</c:v>
                </c:pt>
                <c:pt idx="3157">
                  <c:v>67.149999999999991</c:v>
                </c:pt>
                <c:pt idx="3158">
                  <c:v>67.169999999999987</c:v>
                </c:pt>
                <c:pt idx="3159">
                  <c:v>67.19</c:v>
                </c:pt>
                <c:pt idx="3160">
                  <c:v>67.209999999999994</c:v>
                </c:pt>
                <c:pt idx="3161">
                  <c:v>67.23</c:v>
                </c:pt>
                <c:pt idx="3162">
                  <c:v>67.25</c:v>
                </c:pt>
                <c:pt idx="3163">
                  <c:v>67.27</c:v>
                </c:pt>
                <c:pt idx="3164">
                  <c:v>67.290000000000006</c:v>
                </c:pt>
                <c:pt idx="3165">
                  <c:v>67.31</c:v>
                </c:pt>
                <c:pt idx="3166">
                  <c:v>67.33</c:v>
                </c:pt>
                <c:pt idx="3167">
                  <c:v>67.349999999999994</c:v>
                </c:pt>
                <c:pt idx="3168">
                  <c:v>67.36999999999999</c:v>
                </c:pt>
                <c:pt idx="3169">
                  <c:v>67.39</c:v>
                </c:pt>
                <c:pt idx="3170">
                  <c:v>67.410000000000025</c:v>
                </c:pt>
                <c:pt idx="3171">
                  <c:v>67.430000000000007</c:v>
                </c:pt>
                <c:pt idx="3172">
                  <c:v>67.45</c:v>
                </c:pt>
                <c:pt idx="3173">
                  <c:v>67.47</c:v>
                </c:pt>
                <c:pt idx="3174">
                  <c:v>67.489999999999995</c:v>
                </c:pt>
                <c:pt idx="3175">
                  <c:v>67.510000000000005</c:v>
                </c:pt>
                <c:pt idx="3176">
                  <c:v>67.53</c:v>
                </c:pt>
                <c:pt idx="3177">
                  <c:v>67.55</c:v>
                </c:pt>
                <c:pt idx="3178">
                  <c:v>67.569999999999993</c:v>
                </c:pt>
                <c:pt idx="3179">
                  <c:v>67.59</c:v>
                </c:pt>
                <c:pt idx="3180">
                  <c:v>67.61</c:v>
                </c:pt>
                <c:pt idx="3181">
                  <c:v>67.63</c:v>
                </c:pt>
                <c:pt idx="3182">
                  <c:v>67.649999999999991</c:v>
                </c:pt>
                <c:pt idx="3183">
                  <c:v>67.669999999999987</c:v>
                </c:pt>
                <c:pt idx="3184">
                  <c:v>67.69</c:v>
                </c:pt>
                <c:pt idx="3185">
                  <c:v>67.709999999999994</c:v>
                </c:pt>
                <c:pt idx="3186">
                  <c:v>67.73</c:v>
                </c:pt>
                <c:pt idx="3187">
                  <c:v>67.75</c:v>
                </c:pt>
                <c:pt idx="3188">
                  <c:v>67.77</c:v>
                </c:pt>
                <c:pt idx="3189">
                  <c:v>67.790000000000006</c:v>
                </c:pt>
                <c:pt idx="3190">
                  <c:v>67.81</c:v>
                </c:pt>
                <c:pt idx="3191">
                  <c:v>67.83</c:v>
                </c:pt>
                <c:pt idx="3192">
                  <c:v>67.849999999999994</c:v>
                </c:pt>
                <c:pt idx="3193">
                  <c:v>67.86999999999999</c:v>
                </c:pt>
                <c:pt idx="3194">
                  <c:v>67.89</c:v>
                </c:pt>
                <c:pt idx="3195">
                  <c:v>67.910000000000025</c:v>
                </c:pt>
                <c:pt idx="3196">
                  <c:v>67.930000000000007</c:v>
                </c:pt>
                <c:pt idx="3197">
                  <c:v>67.95</c:v>
                </c:pt>
                <c:pt idx="3198">
                  <c:v>67.97</c:v>
                </c:pt>
                <c:pt idx="3199">
                  <c:v>67.989999999999995</c:v>
                </c:pt>
                <c:pt idx="3200">
                  <c:v>68.010000000000005</c:v>
                </c:pt>
                <c:pt idx="3201">
                  <c:v>68.03</c:v>
                </c:pt>
                <c:pt idx="3202">
                  <c:v>68.05</c:v>
                </c:pt>
                <c:pt idx="3203">
                  <c:v>68.069999999999993</c:v>
                </c:pt>
                <c:pt idx="3204">
                  <c:v>68.09</c:v>
                </c:pt>
                <c:pt idx="3205">
                  <c:v>68.11</c:v>
                </c:pt>
                <c:pt idx="3206">
                  <c:v>68.13</c:v>
                </c:pt>
                <c:pt idx="3207">
                  <c:v>68.149999999999991</c:v>
                </c:pt>
                <c:pt idx="3208">
                  <c:v>68.169999999999987</c:v>
                </c:pt>
                <c:pt idx="3209">
                  <c:v>68.19</c:v>
                </c:pt>
                <c:pt idx="3210">
                  <c:v>68.209999999999994</c:v>
                </c:pt>
                <c:pt idx="3211">
                  <c:v>68.23</c:v>
                </c:pt>
                <c:pt idx="3212">
                  <c:v>68.25</c:v>
                </c:pt>
                <c:pt idx="3213">
                  <c:v>68.27</c:v>
                </c:pt>
                <c:pt idx="3214">
                  <c:v>68.290000000000006</c:v>
                </c:pt>
                <c:pt idx="3215">
                  <c:v>68.31</c:v>
                </c:pt>
                <c:pt idx="3216">
                  <c:v>68.33</c:v>
                </c:pt>
                <c:pt idx="3217">
                  <c:v>68.349999999999994</c:v>
                </c:pt>
                <c:pt idx="3218">
                  <c:v>68.36999999999999</c:v>
                </c:pt>
                <c:pt idx="3219">
                  <c:v>68.39</c:v>
                </c:pt>
                <c:pt idx="3220">
                  <c:v>68.410000000000025</c:v>
                </c:pt>
                <c:pt idx="3221">
                  <c:v>68.430000000000007</c:v>
                </c:pt>
                <c:pt idx="3222">
                  <c:v>68.45</c:v>
                </c:pt>
                <c:pt idx="3223">
                  <c:v>68.47</c:v>
                </c:pt>
                <c:pt idx="3224">
                  <c:v>68.489999999999995</c:v>
                </c:pt>
                <c:pt idx="3225">
                  <c:v>68.510000000000005</c:v>
                </c:pt>
                <c:pt idx="3226">
                  <c:v>68.53</c:v>
                </c:pt>
                <c:pt idx="3227">
                  <c:v>68.55</c:v>
                </c:pt>
                <c:pt idx="3228">
                  <c:v>68.569999999999993</c:v>
                </c:pt>
                <c:pt idx="3229">
                  <c:v>68.59</c:v>
                </c:pt>
                <c:pt idx="3230">
                  <c:v>68.61</c:v>
                </c:pt>
                <c:pt idx="3231">
                  <c:v>68.63</c:v>
                </c:pt>
                <c:pt idx="3232">
                  <c:v>68.649999999999991</c:v>
                </c:pt>
                <c:pt idx="3233">
                  <c:v>68.669999999999987</c:v>
                </c:pt>
                <c:pt idx="3234">
                  <c:v>68.69</c:v>
                </c:pt>
                <c:pt idx="3235">
                  <c:v>68.709999999999994</c:v>
                </c:pt>
                <c:pt idx="3236">
                  <c:v>68.73</c:v>
                </c:pt>
                <c:pt idx="3237">
                  <c:v>68.75</c:v>
                </c:pt>
                <c:pt idx="3238">
                  <c:v>68.77</c:v>
                </c:pt>
                <c:pt idx="3239">
                  <c:v>68.790000000000006</c:v>
                </c:pt>
                <c:pt idx="3240">
                  <c:v>68.81</c:v>
                </c:pt>
                <c:pt idx="3241">
                  <c:v>68.83</c:v>
                </c:pt>
                <c:pt idx="3242">
                  <c:v>68.849999999999994</c:v>
                </c:pt>
                <c:pt idx="3243">
                  <c:v>68.86999999999999</c:v>
                </c:pt>
                <c:pt idx="3244">
                  <c:v>68.89</c:v>
                </c:pt>
                <c:pt idx="3245">
                  <c:v>68.910000000000025</c:v>
                </c:pt>
                <c:pt idx="3246">
                  <c:v>68.930000000000007</c:v>
                </c:pt>
                <c:pt idx="3247">
                  <c:v>68.95</c:v>
                </c:pt>
                <c:pt idx="3248">
                  <c:v>68.97</c:v>
                </c:pt>
                <c:pt idx="3249">
                  <c:v>68.989999999999995</c:v>
                </c:pt>
                <c:pt idx="3250">
                  <c:v>69.010000000000005</c:v>
                </c:pt>
                <c:pt idx="3251">
                  <c:v>69.03</c:v>
                </c:pt>
                <c:pt idx="3252">
                  <c:v>69.05</c:v>
                </c:pt>
                <c:pt idx="3253">
                  <c:v>69.069999999999993</c:v>
                </c:pt>
                <c:pt idx="3254">
                  <c:v>69.09</c:v>
                </c:pt>
                <c:pt idx="3255">
                  <c:v>69.11</c:v>
                </c:pt>
                <c:pt idx="3256">
                  <c:v>69.13</c:v>
                </c:pt>
                <c:pt idx="3257">
                  <c:v>69.149999999999991</c:v>
                </c:pt>
                <c:pt idx="3258">
                  <c:v>69.169999999999987</c:v>
                </c:pt>
                <c:pt idx="3259">
                  <c:v>69.19</c:v>
                </c:pt>
                <c:pt idx="3260">
                  <c:v>69.209999999999994</c:v>
                </c:pt>
                <c:pt idx="3261">
                  <c:v>69.23</c:v>
                </c:pt>
                <c:pt idx="3262">
                  <c:v>69.25</c:v>
                </c:pt>
                <c:pt idx="3263">
                  <c:v>69.27</c:v>
                </c:pt>
                <c:pt idx="3264">
                  <c:v>69.290000000000006</c:v>
                </c:pt>
                <c:pt idx="3265">
                  <c:v>69.31</c:v>
                </c:pt>
                <c:pt idx="3266">
                  <c:v>69.33</c:v>
                </c:pt>
                <c:pt idx="3267">
                  <c:v>69.349999999999994</c:v>
                </c:pt>
                <c:pt idx="3268">
                  <c:v>69.36999999999999</c:v>
                </c:pt>
                <c:pt idx="3269">
                  <c:v>69.39</c:v>
                </c:pt>
                <c:pt idx="3270">
                  <c:v>69.410000000000025</c:v>
                </c:pt>
                <c:pt idx="3271">
                  <c:v>69.430000000000007</c:v>
                </c:pt>
                <c:pt idx="3272">
                  <c:v>69.45</c:v>
                </c:pt>
                <c:pt idx="3273">
                  <c:v>69.47</c:v>
                </c:pt>
                <c:pt idx="3274">
                  <c:v>69.489999999999995</c:v>
                </c:pt>
                <c:pt idx="3275">
                  <c:v>69.510000000000005</c:v>
                </c:pt>
                <c:pt idx="3276">
                  <c:v>69.53</c:v>
                </c:pt>
                <c:pt idx="3277">
                  <c:v>69.55</c:v>
                </c:pt>
                <c:pt idx="3278">
                  <c:v>69.569999999999993</c:v>
                </c:pt>
                <c:pt idx="3279">
                  <c:v>69.59</c:v>
                </c:pt>
                <c:pt idx="3280">
                  <c:v>69.61</c:v>
                </c:pt>
                <c:pt idx="3281">
                  <c:v>69.63</c:v>
                </c:pt>
                <c:pt idx="3282">
                  <c:v>69.649999999999991</c:v>
                </c:pt>
                <c:pt idx="3283">
                  <c:v>69.669999999999987</c:v>
                </c:pt>
                <c:pt idx="3284">
                  <c:v>69.69</c:v>
                </c:pt>
                <c:pt idx="3285">
                  <c:v>69.709999999999994</c:v>
                </c:pt>
                <c:pt idx="3286">
                  <c:v>69.73</c:v>
                </c:pt>
                <c:pt idx="3287">
                  <c:v>69.75</c:v>
                </c:pt>
                <c:pt idx="3288">
                  <c:v>69.77</c:v>
                </c:pt>
                <c:pt idx="3289">
                  <c:v>69.790000000000006</c:v>
                </c:pt>
                <c:pt idx="3290">
                  <c:v>69.81</c:v>
                </c:pt>
                <c:pt idx="3291">
                  <c:v>69.83</c:v>
                </c:pt>
                <c:pt idx="3292">
                  <c:v>69.849999999999994</c:v>
                </c:pt>
                <c:pt idx="3293">
                  <c:v>69.86999999999999</c:v>
                </c:pt>
                <c:pt idx="3294">
                  <c:v>69.89</c:v>
                </c:pt>
                <c:pt idx="3295">
                  <c:v>69.910000000000025</c:v>
                </c:pt>
                <c:pt idx="3296">
                  <c:v>69.930000000000007</c:v>
                </c:pt>
                <c:pt idx="3297">
                  <c:v>69.95</c:v>
                </c:pt>
                <c:pt idx="3298">
                  <c:v>69.97</c:v>
                </c:pt>
                <c:pt idx="3299">
                  <c:v>69.989999999999995</c:v>
                </c:pt>
                <c:pt idx="3300">
                  <c:v>70.010000000000005</c:v>
                </c:pt>
                <c:pt idx="3301">
                  <c:v>70.03</c:v>
                </c:pt>
                <c:pt idx="3302">
                  <c:v>70.05</c:v>
                </c:pt>
                <c:pt idx="3303">
                  <c:v>70.069999999999993</c:v>
                </c:pt>
                <c:pt idx="3304">
                  <c:v>70.09</c:v>
                </c:pt>
                <c:pt idx="3305">
                  <c:v>70.11</c:v>
                </c:pt>
                <c:pt idx="3306">
                  <c:v>70.13</c:v>
                </c:pt>
                <c:pt idx="3307">
                  <c:v>70.149999999999991</c:v>
                </c:pt>
                <c:pt idx="3308">
                  <c:v>70.169999999999987</c:v>
                </c:pt>
                <c:pt idx="3309">
                  <c:v>70.19</c:v>
                </c:pt>
                <c:pt idx="3310">
                  <c:v>70.209999999999994</c:v>
                </c:pt>
                <c:pt idx="3311">
                  <c:v>70.23</c:v>
                </c:pt>
                <c:pt idx="3312">
                  <c:v>70.25</c:v>
                </c:pt>
                <c:pt idx="3313">
                  <c:v>70.27</c:v>
                </c:pt>
                <c:pt idx="3314">
                  <c:v>70.290000000000006</c:v>
                </c:pt>
                <c:pt idx="3315">
                  <c:v>70.31</c:v>
                </c:pt>
                <c:pt idx="3316">
                  <c:v>70.33</c:v>
                </c:pt>
                <c:pt idx="3317">
                  <c:v>70.349999999999994</c:v>
                </c:pt>
                <c:pt idx="3318">
                  <c:v>70.36999999999999</c:v>
                </c:pt>
                <c:pt idx="3319">
                  <c:v>70.39</c:v>
                </c:pt>
                <c:pt idx="3320">
                  <c:v>70.410000000000025</c:v>
                </c:pt>
                <c:pt idx="3321">
                  <c:v>70.430000000000007</c:v>
                </c:pt>
                <c:pt idx="3322">
                  <c:v>70.45</c:v>
                </c:pt>
                <c:pt idx="3323">
                  <c:v>70.47</c:v>
                </c:pt>
                <c:pt idx="3324">
                  <c:v>70.489999999999995</c:v>
                </c:pt>
                <c:pt idx="3325">
                  <c:v>70.510000000000005</c:v>
                </c:pt>
                <c:pt idx="3326">
                  <c:v>70.53</c:v>
                </c:pt>
                <c:pt idx="3327">
                  <c:v>70.55</c:v>
                </c:pt>
                <c:pt idx="3328">
                  <c:v>70.569999999999993</c:v>
                </c:pt>
                <c:pt idx="3329">
                  <c:v>70.59</c:v>
                </c:pt>
                <c:pt idx="3330">
                  <c:v>70.61</c:v>
                </c:pt>
                <c:pt idx="3331">
                  <c:v>70.63</c:v>
                </c:pt>
                <c:pt idx="3332">
                  <c:v>70.649999999999991</c:v>
                </c:pt>
                <c:pt idx="3333">
                  <c:v>70.669999999999987</c:v>
                </c:pt>
                <c:pt idx="3334">
                  <c:v>70.69</c:v>
                </c:pt>
                <c:pt idx="3335">
                  <c:v>70.709999999999994</c:v>
                </c:pt>
                <c:pt idx="3336">
                  <c:v>70.73</c:v>
                </c:pt>
                <c:pt idx="3337">
                  <c:v>70.75</c:v>
                </c:pt>
                <c:pt idx="3338">
                  <c:v>70.77</c:v>
                </c:pt>
                <c:pt idx="3339">
                  <c:v>70.790000000000006</c:v>
                </c:pt>
                <c:pt idx="3340">
                  <c:v>70.81</c:v>
                </c:pt>
                <c:pt idx="3341">
                  <c:v>70.83</c:v>
                </c:pt>
                <c:pt idx="3342">
                  <c:v>70.849999999999994</c:v>
                </c:pt>
                <c:pt idx="3343">
                  <c:v>70.86999999999999</c:v>
                </c:pt>
                <c:pt idx="3344">
                  <c:v>70.89</c:v>
                </c:pt>
                <c:pt idx="3345">
                  <c:v>70.910000000000025</c:v>
                </c:pt>
                <c:pt idx="3346">
                  <c:v>70.930000000000007</c:v>
                </c:pt>
                <c:pt idx="3347">
                  <c:v>70.95</c:v>
                </c:pt>
                <c:pt idx="3348">
                  <c:v>70.97</c:v>
                </c:pt>
                <c:pt idx="3349">
                  <c:v>70.989999999999995</c:v>
                </c:pt>
                <c:pt idx="3350">
                  <c:v>71.010000000000005</c:v>
                </c:pt>
                <c:pt idx="3351">
                  <c:v>71.03</c:v>
                </c:pt>
                <c:pt idx="3352">
                  <c:v>71.05</c:v>
                </c:pt>
                <c:pt idx="3353">
                  <c:v>71.069999999999993</c:v>
                </c:pt>
                <c:pt idx="3354">
                  <c:v>71.09</c:v>
                </c:pt>
                <c:pt idx="3355">
                  <c:v>71.11</c:v>
                </c:pt>
                <c:pt idx="3356">
                  <c:v>71.13</c:v>
                </c:pt>
                <c:pt idx="3357">
                  <c:v>71.149999999999991</c:v>
                </c:pt>
                <c:pt idx="3358">
                  <c:v>71.169999999999987</c:v>
                </c:pt>
                <c:pt idx="3359">
                  <c:v>71.19</c:v>
                </c:pt>
                <c:pt idx="3360">
                  <c:v>71.209999999999994</c:v>
                </c:pt>
                <c:pt idx="3361">
                  <c:v>71.23</c:v>
                </c:pt>
                <c:pt idx="3362">
                  <c:v>71.25</c:v>
                </c:pt>
                <c:pt idx="3363">
                  <c:v>71.27</c:v>
                </c:pt>
                <c:pt idx="3364">
                  <c:v>71.290000000000006</c:v>
                </c:pt>
                <c:pt idx="3365">
                  <c:v>71.31</c:v>
                </c:pt>
                <c:pt idx="3366">
                  <c:v>71.33</c:v>
                </c:pt>
                <c:pt idx="3367">
                  <c:v>71.349999999999994</c:v>
                </c:pt>
                <c:pt idx="3368">
                  <c:v>71.36999999999999</c:v>
                </c:pt>
                <c:pt idx="3369">
                  <c:v>71.39</c:v>
                </c:pt>
                <c:pt idx="3370">
                  <c:v>71.410000000000025</c:v>
                </c:pt>
                <c:pt idx="3371">
                  <c:v>71.430000000000007</c:v>
                </c:pt>
                <c:pt idx="3372">
                  <c:v>71.45</c:v>
                </c:pt>
                <c:pt idx="3373">
                  <c:v>71.47</c:v>
                </c:pt>
                <c:pt idx="3374">
                  <c:v>71.489999999999995</c:v>
                </c:pt>
                <c:pt idx="3375">
                  <c:v>71.510000000000005</c:v>
                </c:pt>
                <c:pt idx="3376">
                  <c:v>71.53</c:v>
                </c:pt>
                <c:pt idx="3377">
                  <c:v>71.55</c:v>
                </c:pt>
                <c:pt idx="3378">
                  <c:v>71.569999999999993</c:v>
                </c:pt>
                <c:pt idx="3379">
                  <c:v>71.59</c:v>
                </c:pt>
                <c:pt idx="3380">
                  <c:v>71.61</c:v>
                </c:pt>
                <c:pt idx="3381">
                  <c:v>71.63</c:v>
                </c:pt>
                <c:pt idx="3382">
                  <c:v>71.649999999999991</c:v>
                </c:pt>
                <c:pt idx="3383">
                  <c:v>71.669999999999987</c:v>
                </c:pt>
                <c:pt idx="3384">
                  <c:v>71.69</c:v>
                </c:pt>
                <c:pt idx="3385">
                  <c:v>71.709999999999994</c:v>
                </c:pt>
                <c:pt idx="3386">
                  <c:v>71.73</c:v>
                </c:pt>
                <c:pt idx="3387">
                  <c:v>71.75</c:v>
                </c:pt>
                <c:pt idx="3388">
                  <c:v>71.77</c:v>
                </c:pt>
                <c:pt idx="3389">
                  <c:v>71.790000000000006</c:v>
                </c:pt>
                <c:pt idx="3390">
                  <c:v>71.81</c:v>
                </c:pt>
                <c:pt idx="3391">
                  <c:v>71.83</c:v>
                </c:pt>
                <c:pt idx="3392">
                  <c:v>71.849999999999994</c:v>
                </c:pt>
                <c:pt idx="3393">
                  <c:v>71.86999999999999</c:v>
                </c:pt>
                <c:pt idx="3394">
                  <c:v>71.89</c:v>
                </c:pt>
                <c:pt idx="3395">
                  <c:v>71.910000000000025</c:v>
                </c:pt>
                <c:pt idx="3396">
                  <c:v>71.930000000000007</c:v>
                </c:pt>
                <c:pt idx="3397">
                  <c:v>71.95</c:v>
                </c:pt>
                <c:pt idx="3398">
                  <c:v>71.97</c:v>
                </c:pt>
                <c:pt idx="3399">
                  <c:v>71.989999999999995</c:v>
                </c:pt>
                <c:pt idx="3400">
                  <c:v>72.010000000000005</c:v>
                </c:pt>
                <c:pt idx="3401">
                  <c:v>72.03</c:v>
                </c:pt>
                <c:pt idx="3402">
                  <c:v>72.05</c:v>
                </c:pt>
                <c:pt idx="3403">
                  <c:v>72.069999999999993</c:v>
                </c:pt>
                <c:pt idx="3404">
                  <c:v>72.09</c:v>
                </c:pt>
                <c:pt idx="3405">
                  <c:v>72.11</c:v>
                </c:pt>
                <c:pt idx="3406">
                  <c:v>72.13</c:v>
                </c:pt>
                <c:pt idx="3407">
                  <c:v>72.149999999999991</c:v>
                </c:pt>
                <c:pt idx="3408">
                  <c:v>72.169999999999987</c:v>
                </c:pt>
                <c:pt idx="3409">
                  <c:v>72.19</c:v>
                </c:pt>
                <c:pt idx="3410">
                  <c:v>72.209999999999994</c:v>
                </c:pt>
                <c:pt idx="3411">
                  <c:v>72.23</c:v>
                </c:pt>
                <c:pt idx="3412">
                  <c:v>72.25</c:v>
                </c:pt>
                <c:pt idx="3413">
                  <c:v>72.27</c:v>
                </c:pt>
                <c:pt idx="3414">
                  <c:v>72.290000000000006</c:v>
                </c:pt>
                <c:pt idx="3415">
                  <c:v>72.31</c:v>
                </c:pt>
                <c:pt idx="3416">
                  <c:v>72.33</c:v>
                </c:pt>
                <c:pt idx="3417">
                  <c:v>72.349999999999994</c:v>
                </c:pt>
                <c:pt idx="3418">
                  <c:v>72.36999999999999</c:v>
                </c:pt>
                <c:pt idx="3419">
                  <c:v>72.39</c:v>
                </c:pt>
                <c:pt idx="3420">
                  <c:v>72.410000000000025</c:v>
                </c:pt>
                <c:pt idx="3421">
                  <c:v>72.430000000000007</c:v>
                </c:pt>
                <c:pt idx="3422">
                  <c:v>72.45</c:v>
                </c:pt>
                <c:pt idx="3423">
                  <c:v>72.47</c:v>
                </c:pt>
                <c:pt idx="3424">
                  <c:v>72.489999999999995</c:v>
                </c:pt>
                <c:pt idx="3425">
                  <c:v>72.510000000000005</c:v>
                </c:pt>
                <c:pt idx="3426">
                  <c:v>72.53</c:v>
                </c:pt>
                <c:pt idx="3427">
                  <c:v>72.55</c:v>
                </c:pt>
                <c:pt idx="3428">
                  <c:v>72.569999999999993</c:v>
                </c:pt>
                <c:pt idx="3429">
                  <c:v>72.59</c:v>
                </c:pt>
                <c:pt idx="3430">
                  <c:v>72.61</c:v>
                </c:pt>
                <c:pt idx="3431">
                  <c:v>72.63</c:v>
                </c:pt>
                <c:pt idx="3432">
                  <c:v>72.649999999999991</c:v>
                </c:pt>
                <c:pt idx="3433">
                  <c:v>72.669999999999987</c:v>
                </c:pt>
                <c:pt idx="3434">
                  <c:v>72.69</c:v>
                </c:pt>
                <c:pt idx="3435">
                  <c:v>72.709999999999994</c:v>
                </c:pt>
                <c:pt idx="3436">
                  <c:v>72.73</c:v>
                </c:pt>
                <c:pt idx="3437">
                  <c:v>72.75</c:v>
                </c:pt>
                <c:pt idx="3438">
                  <c:v>72.77</c:v>
                </c:pt>
                <c:pt idx="3439">
                  <c:v>72.790000000000006</c:v>
                </c:pt>
                <c:pt idx="3440">
                  <c:v>72.81</c:v>
                </c:pt>
                <c:pt idx="3441">
                  <c:v>72.83</c:v>
                </c:pt>
                <c:pt idx="3442">
                  <c:v>72.849999999999994</c:v>
                </c:pt>
                <c:pt idx="3443">
                  <c:v>72.86999999999999</c:v>
                </c:pt>
                <c:pt idx="3444">
                  <c:v>72.89</c:v>
                </c:pt>
                <c:pt idx="3445">
                  <c:v>72.910000000000025</c:v>
                </c:pt>
                <c:pt idx="3446">
                  <c:v>72.930000000000007</c:v>
                </c:pt>
                <c:pt idx="3447">
                  <c:v>72.95</c:v>
                </c:pt>
                <c:pt idx="3448">
                  <c:v>72.97</c:v>
                </c:pt>
                <c:pt idx="3449">
                  <c:v>72.989999999999995</c:v>
                </c:pt>
                <c:pt idx="3450">
                  <c:v>73.010000000000005</c:v>
                </c:pt>
                <c:pt idx="3451">
                  <c:v>73.03</c:v>
                </c:pt>
                <c:pt idx="3452">
                  <c:v>73.05</c:v>
                </c:pt>
                <c:pt idx="3453">
                  <c:v>73.069999999999993</c:v>
                </c:pt>
                <c:pt idx="3454">
                  <c:v>73.09</c:v>
                </c:pt>
                <c:pt idx="3455">
                  <c:v>73.11</c:v>
                </c:pt>
                <c:pt idx="3456">
                  <c:v>73.13</c:v>
                </c:pt>
                <c:pt idx="3457">
                  <c:v>73.149999999999991</c:v>
                </c:pt>
                <c:pt idx="3458">
                  <c:v>73.169999999999987</c:v>
                </c:pt>
                <c:pt idx="3459">
                  <c:v>73.19</c:v>
                </c:pt>
                <c:pt idx="3460">
                  <c:v>73.209999999999994</c:v>
                </c:pt>
                <c:pt idx="3461">
                  <c:v>73.23</c:v>
                </c:pt>
                <c:pt idx="3462">
                  <c:v>73.25</c:v>
                </c:pt>
                <c:pt idx="3463">
                  <c:v>73.27</c:v>
                </c:pt>
                <c:pt idx="3464">
                  <c:v>73.290000000000006</c:v>
                </c:pt>
                <c:pt idx="3465">
                  <c:v>73.31</c:v>
                </c:pt>
                <c:pt idx="3466">
                  <c:v>73.33</c:v>
                </c:pt>
                <c:pt idx="3467">
                  <c:v>73.349999999999994</c:v>
                </c:pt>
                <c:pt idx="3468">
                  <c:v>73.36999999999999</c:v>
                </c:pt>
                <c:pt idx="3469">
                  <c:v>73.39</c:v>
                </c:pt>
                <c:pt idx="3470">
                  <c:v>73.410000000000025</c:v>
                </c:pt>
                <c:pt idx="3471">
                  <c:v>73.430000000000007</c:v>
                </c:pt>
                <c:pt idx="3472">
                  <c:v>73.45</c:v>
                </c:pt>
                <c:pt idx="3473">
                  <c:v>73.47</c:v>
                </c:pt>
                <c:pt idx="3474">
                  <c:v>73.489999999999995</c:v>
                </c:pt>
                <c:pt idx="3475">
                  <c:v>73.510000000000005</c:v>
                </c:pt>
                <c:pt idx="3476">
                  <c:v>73.53</c:v>
                </c:pt>
                <c:pt idx="3477">
                  <c:v>73.55</c:v>
                </c:pt>
                <c:pt idx="3478">
                  <c:v>73.569999999999993</c:v>
                </c:pt>
                <c:pt idx="3479">
                  <c:v>73.59</c:v>
                </c:pt>
                <c:pt idx="3480">
                  <c:v>73.61</c:v>
                </c:pt>
                <c:pt idx="3481">
                  <c:v>73.63</c:v>
                </c:pt>
                <c:pt idx="3482">
                  <c:v>73.649999999999991</c:v>
                </c:pt>
                <c:pt idx="3483">
                  <c:v>73.669999999999987</c:v>
                </c:pt>
                <c:pt idx="3484">
                  <c:v>73.69</c:v>
                </c:pt>
                <c:pt idx="3485">
                  <c:v>73.709999999999994</c:v>
                </c:pt>
                <c:pt idx="3486">
                  <c:v>73.73</c:v>
                </c:pt>
                <c:pt idx="3487">
                  <c:v>73.75</c:v>
                </c:pt>
                <c:pt idx="3488">
                  <c:v>73.77</c:v>
                </c:pt>
                <c:pt idx="3489">
                  <c:v>73.790000000000006</c:v>
                </c:pt>
                <c:pt idx="3490">
                  <c:v>73.81</c:v>
                </c:pt>
                <c:pt idx="3491">
                  <c:v>73.83</c:v>
                </c:pt>
                <c:pt idx="3492">
                  <c:v>73.849999999999994</c:v>
                </c:pt>
                <c:pt idx="3493">
                  <c:v>73.86999999999999</c:v>
                </c:pt>
                <c:pt idx="3494">
                  <c:v>73.89</c:v>
                </c:pt>
                <c:pt idx="3495">
                  <c:v>73.910000000000025</c:v>
                </c:pt>
                <c:pt idx="3496">
                  <c:v>73.930000000000007</c:v>
                </c:pt>
                <c:pt idx="3497">
                  <c:v>73.95</c:v>
                </c:pt>
                <c:pt idx="3498">
                  <c:v>73.97</c:v>
                </c:pt>
                <c:pt idx="3499">
                  <c:v>73.989999999999995</c:v>
                </c:pt>
                <c:pt idx="3500">
                  <c:v>74.010000000000005</c:v>
                </c:pt>
                <c:pt idx="3501">
                  <c:v>74.03</c:v>
                </c:pt>
                <c:pt idx="3502">
                  <c:v>74.05</c:v>
                </c:pt>
                <c:pt idx="3503">
                  <c:v>74.069999999999993</c:v>
                </c:pt>
                <c:pt idx="3504">
                  <c:v>74.09</c:v>
                </c:pt>
                <c:pt idx="3505">
                  <c:v>74.11</c:v>
                </c:pt>
                <c:pt idx="3506">
                  <c:v>74.13</c:v>
                </c:pt>
                <c:pt idx="3507">
                  <c:v>74.149999999999991</c:v>
                </c:pt>
                <c:pt idx="3508">
                  <c:v>74.169999999999987</c:v>
                </c:pt>
                <c:pt idx="3509">
                  <c:v>74.19</c:v>
                </c:pt>
                <c:pt idx="3510">
                  <c:v>74.209999999999994</c:v>
                </c:pt>
                <c:pt idx="3511">
                  <c:v>74.23</c:v>
                </c:pt>
                <c:pt idx="3512">
                  <c:v>74.25</c:v>
                </c:pt>
                <c:pt idx="3513">
                  <c:v>74.27</c:v>
                </c:pt>
                <c:pt idx="3514">
                  <c:v>74.290000000000006</c:v>
                </c:pt>
                <c:pt idx="3515">
                  <c:v>74.31</c:v>
                </c:pt>
                <c:pt idx="3516">
                  <c:v>74.33</c:v>
                </c:pt>
                <c:pt idx="3517">
                  <c:v>74.349999999999994</c:v>
                </c:pt>
                <c:pt idx="3518">
                  <c:v>74.36999999999999</c:v>
                </c:pt>
                <c:pt idx="3519">
                  <c:v>74.39</c:v>
                </c:pt>
                <c:pt idx="3520">
                  <c:v>74.410000000000025</c:v>
                </c:pt>
                <c:pt idx="3521">
                  <c:v>74.430000000000007</c:v>
                </c:pt>
                <c:pt idx="3522">
                  <c:v>74.45</c:v>
                </c:pt>
                <c:pt idx="3523">
                  <c:v>74.47</c:v>
                </c:pt>
                <c:pt idx="3524">
                  <c:v>74.489999999999995</c:v>
                </c:pt>
                <c:pt idx="3525">
                  <c:v>74.510000000000005</c:v>
                </c:pt>
                <c:pt idx="3526">
                  <c:v>74.53</c:v>
                </c:pt>
                <c:pt idx="3527">
                  <c:v>74.55</c:v>
                </c:pt>
                <c:pt idx="3528">
                  <c:v>74.569999999999993</c:v>
                </c:pt>
                <c:pt idx="3529">
                  <c:v>74.59</c:v>
                </c:pt>
                <c:pt idx="3530">
                  <c:v>74.61</c:v>
                </c:pt>
                <c:pt idx="3531">
                  <c:v>74.63</c:v>
                </c:pt>
                <c:pt idx="3532">
                  <c:v>74.649999999999991</c:v>
                </c:pt>
                <c:pt idx="3533">
                  <c:v>74.669999999999987</c:v>
                </c:pt>
                <c:pt idx="3534">
                  <c:v>74.69</c:v>
                </c:pt>
                <c:pt idx="3535">
                  <c:v>74.709999999999994</c:v>
                </c:pt>
                <c:pt idx="3536">
                  <c:v>74.73</c:v>
                </c:pt>
                <c:pt idx="3537">
                  <c:v>74.75</c:v>
                </c:pt>
                <c:pt idx="3538">
                  <c:v>74.77</c:v>
                </c:pt>
                <c:pt idx="3539">
                  <c:v>74.790000000000006</c:v>
                </c:pt>
                <c:pt idx="3540">
                  <c:v>74.81</c:v>
                </c:pt>
                <c:pt idx="3541">
                  <c:v>74.83</c:v>
                </c:pt>
                <c:pt idx="3542">
                  <c:v>74.849999999999994</c:v>
                </c:pt>
                <c:pt idx="3543">
                  <c:v>74.86999999999999</c:v>
                </c:pt>
                <c:pt idx="3544">
                  <c:v>74.89</c:v>
                </c:pt>
                <c:pt idx="3545">
                  <c:v>74.910000000000025</c:v>
                </c:pt>
                <c:pt idx="3546">
                  <c:v>74.930000000000007</c:v>
                </c:pt>
                <c:pt idx="3547">
                  <c:v>74.95</c:v>
                </c:pt>
                <c:pt idx="3548">
                  <c:v>74.97</c:v>
                </c:pt>
                <c:pt idx="3549">
                  <c:v>74.989999999999995</c:v>
                </c:pt>
                <c:pt idx="3550">
                  <c:v>75.010000000000005</c:v>
                </c:pt>
                <c:pt idx="3551">
                  <c:v>75.03</c:v>
                </c:pt>
                <c:pt idx="3552">
                  <c:v>75.05</c:v>
                </c:pt>
                <c:pt idx="3553">
                  <c:v>75.069999999999993</c:v>
                </c:pt>
                <c:pt idx="3554">
                  <c:v>75.09</c:v>
                </c:pt>
                <c:pt idx="3555">
                  <c:v>75.11</c:v>
                </c:pt>
                <c:pt idx="3556">
                  <c:v>75.13</c:v>
                </c:pt>
                <c:pt idx="3557">
                  <c:v>75.149999999999991</c:v>
                </c:pt>
                <c:pt idx="3558">
                  <c:v>75.169999999999987</c:v>
                </c:pt>
                <c:pt idx="3559">
                  <c:v>75.19</c:v>
                </c:pt>
                <c:pt idx="3560">
                  <c:v>75.209999999999994</c:v>
                </c:pt>
                <c:pt idx="3561">
                  <c:v>75.23</c:v>
                </c:pt>
                <c:pt idx="3562">
                  <c:v>75.25</c:v>
                </c:pt>
                <c:pt idx="3563">
                  <c:v>75.27</c:v>
                </c:pt>
                <c:pt idx="3564">
                  <c:v>75.290000000000006</c:v>
                </c:pt>
                <c:pt idx="3565">
                  <c:v>75.31</c:v>
                </c:pt>
                <c:pt idx="3566">
                  <c:v>75.33</c:v>
                </c:pt>
                <c:pt idx="3567">
                  <c:v>75.349999999999994</c:v>
                </c:pt>
                <c:pt idx="3568">
                  <c:v>75.36999999999999</c:v>
                </c:pt>
                <c:pt idx="3569">
                  <c:v>75.39</c:v>
                </c:pt>
                <c:pt idx="3570">
                  <c:v>75.410000000000025</c:v>
                </c:pt>
                <c:pt idx="3571">
                  <c:v>75.430000000000007</c:v>
                </c:pt>
                <c:pt idx="3572">
                  <c:v>75.45</c:v>
                </c:pt>
                <c:pt idx="3573">
                  <c:v>75.47</c:v>
                </c:pt>
                <c:pt idx="3574">
                  <c:v>75.489999999999995</c:v>
                </c:pt>
                <c:pt idx="3575">
                  <c:v>75.510000000000005</c:v>
                </c:pt>
                <c:pt idx="3576">
                  <c:v>75.53</c:v>
                </c:pt>
                <c:pt idx="3577">
                  <c:v>75.55</c:v>
                </c:pt>
                <c:pt idx="3578">
                  <c:v>75.569999999999993</c:v>
                </c:pt>
                <c:pt idx="3579">
                  <c:v>75.59</c:v>
                </c:pt>
                <c:pt idx="3580">
                  <c:v>75.61</c:v>
                </c:pt>
                <c:pt idx="3581">
                  <c:v>75.63</c:v>
                </c:pt>
                <c:pt idx="3582">
                  <c:v>75.649999999999991</c:v>
                </c:pt>
                <c:pt idx="3583">
                  <c:v>75.669999999999987</c:v>
                </c:pt>
                <c:pt idx="3584">
                  <c:v>75.69</c:v>
                </c:pt>
                <c:pt idx="3585">
                  <c:v>75.709999999999994</c:v>
                </c:pt>
                <c:pt idx="3586">
                  <c:v>75.73</c:v>
                </c:pt>
                <c:pt idx="3587">
                  <c:v>75.75</c:v>
                </c:pt>
                <c:pt idx="3588">
                  <c:v>75.77</c:v>
                </c:pt>
                <c:pt idx="3589">
                  <c:v>75.790000000000006</c:v>
                </c:pt>
                <c:pt idx="3590">
                  <c:v>75.81</c:v>
                </c:pt>
                <c:pt idx="3591">
                  <c:v>75.83</c:v>
                </c:pt>
                <c:pt idx="3592">
                  <c:v>75.849999999999994</c:v>
                </c:pt>
                <c:pt idx="3593">
                  <c:v>75.86999999999999</c:v>
                </c:pt>
                <c:pt idx="3594">
                  <c:v>75.89</c:v>
                </c:pt>
                <c:pt idx="3595">
                  <c:v>75.910000000000025</c:v>
                </c:pt>
                <c:pt idx="3596">
                  <c:v>75.930000000000007</c:v>
                </c:pt>
                <c:pt idx="3597">
                  <c:v>75.95</c:v>
                </c:pt>
                <c:pt idx="3598">
                  <c:v>75.97</c:v>
                </c:pt>
                <c:pt idx="3599">
                  <c:v>75.989999999999995</c:v>
                </c:pt>
                <c:pt idx="3600">
                  <c:v>76.010000000000005</c:v>
                </c:pt>
                <c:pt idx="3601">
                  <c:v>76.03</c:v>
                </c:pt>
                <c:pt idx="3602">
                  <c:v>76.05</c:v>
                </c:pt>
                <c:pt idx="3603">
                  <c:v>76.069999999999993</c:v>
                </c:pt>
                <c:pt idx="3604">
                  <c:v>76.09</c:v>
                </c:pt>
                <c:pt idx="3605">
                  <c:v>76.11</c:v>
                </c:pt>
                <c:pt idx="3606">
                  <c:v>76.13</c:v>
                </c:pt>
                <c:pt idx="3607">
                  <c:v>76.149999999999991</c:v>
                </c:pt>
                <c:pt idx="3608">
                  <c:v>76.169999999999987</c:v>
                </c:pt>
                <c:pt idx="3609">
                  <c:v>76.19</c:v>
                </c:pt>
                <c:pt idx="3610">
                  <c:v>76.209999999999994</c:v>
                </c:pt>
                <c:pt idx="3611">
                  <c:v>76.23</c:v>
                </c:pt>
                <c:pt idx="3612">
                  <c:v>76.25</c:v>
                </c:pt>
                <c:pt idx="3613">
                  <c:v>76.27</c:v>
                </c:pt>
                <c:pt idx="3614">
                  <c:v>76.290000000000006</c:v>
                </c:pt>
                <c:pt idx="3615">
                  <c:v>76.31</c:v>
                </c:pt>
                <c:pt idx="3616">
                  <c:v>76.33</c:v>
                </c:pt>
                <c:pt idx="3617">
                  <c:v>76.349999999999994</c:v>
                </c:pt>
                <c:pt idx="3618">
                  <c:v>76.36999999999999</c:v>
                </c:pt>
                <c:pt idx="3619">
                  <c:v>76.39</c:v>
                </c:pt>
                <c:pt idx="3620">
                  <c:v>76.410000000000025</c:v>
                </c:pt>
                <c:pt idx="3621">
                  <c:v>76.430000000000007</c:v>
                </c:pt>
                <c:pt idx="3622">
                  <c:v>76.45</c:v>
                </c:pt>
                <c:pt idx="3623">
                  <c:v>76.47</c:v>
                </c:pt>
                <c:pt idx="3624">
                  <c:v>76.489999999999995</c:v>
                </c:pt>
                <c:pt idx="3625">
                  <c:v>76.510000000000005</c:v>
                </c:pt>
                <c:pt idx="3626">
                  <c:v>76.53</c:v>
                </c:pt>
                <c:pt idx="3627">
                  <c:v>76.55</c:v>
                </c:pt>
                <c:pt idx="3628">
                  <c:v>76.569999999999993</c:v>
                </c:pt>
                <c:pt idx="3629">
                  <c:v>76.59</c:v>
                </c:pt>
                <c:pt idx="3630">
                  <c:v>76.61</c:v>
                </c:pt>
                <c:pt idx="3631">
                  <c:v>76.63</c:v>
                </c:pt>
                <c:pt idx="3632">
                  <c:v>76.649999999999991</c:v>
                </c:pt>
                <c:pt idx="3633">
                  <c:v>76.669999999999987</c:v>
                </c:pt>
                <c:pt idx="3634">
                  <c:v>76.69</c:v>
                </c:pt>
                <c:pt idx="3635">
                  <c:v>76.709999999999994</c:v>
                </c:pt>
                <c:pt idx="3636">
                  <c:v>76.73</c:v>
                </c:pt>
                <c:pt idx="3637">
                  <c:v>76.75</c:v>
                </c:pt>
                <c:pt idx="3638">
                  <c:v>76.77</c:v>
                </c:pt>
                <c:pt idx="3639">
                  <c:v>76.790000000000006</c:v>
                </c:pt>
                <c:pt idx="3640">
                  <c:v>76.81</c:v>
                </c:pt>
                <c:pt idx="3641">
                  <c:v>76.83</c:v>
                </c:pt>
                <c:pt idx="3642">
                  <c:v>76.849999999999994</c:v>
                </c:pt>
                <c:pt idx="3643">
                  <c:v>76.86999999999999</c:v>
                </c:pt>
                <c:pt idx="3644">
                  <c:v>76.89</c:v>
                </c:pt>
                <c:pt idx="3645">
                  <c:v>76.910000000000025</c:v>
                </c:pt>
                <c:pt idx="3646">
                  <c:v>76.930000000000007</c:v>
                </c:pt>
                <c:pt idx="3647">
                  <c:v>76.95</c:v>
                </c:pt>
                <c:pt idx="3648">
                  <c:v>76.97</c:v>
                </c:pt>
                <c:pt idx="3649">
                  <c:v>76.989999999999995</c:v>
                </c:pt>
                <c:pt idx="3650">
                  <c:v>77.010000000000005</c:v>
                </c:pt>
                <c:pt idx="3651">
                  <c:v>77.03</c:v>
                </c:pt>
                <c:pt idx="3652">
                  <c:v>77.05</c:v>
                </c:pt>
                <c:pt idx="3653">
                  <c:v>77.069999999999993</c:v>
                </c:pt>
                <c:pt idx="3654">
                  <c:v>77.09</c:v>
                </c:pt>
                <c:pt idx="3655">
                  <c:v>77.11</c:v>
                </c:pt>
                <c:pt idx="3656">
                  <c:v>77.13</c:v>
                </c:pt>
                <c:pt idx="3657">
                  <c:v>77.149999999999991</c:v>
                </c:pt>
                <c:pt idx="3658">
                  <c:v>77.169999999999987</c:v>
                </c:pt>
                <c:pt idx="3659">
                  <c:v>77.19</c:v>
                </c:pt>
                <c:pt idx="3660">
                  <c:v>77.209999999999994</c:v>
                </c:pt>
                <c:pt idx="3661">
                  <c:v>77.23</c:v>
                </c:pt>
                <c:pt idx="3662">
                  <c:v>77.25</c:v>
                </c:pt>
                <c:pt idx="3663">
                  <c:v>77.27</c:v>
                </c:pt>
                <c:pt idx="3664">
                  <c:v>77.290000000000006</c:v>
                </c:pt>
                <c:pt idx="3665">
                  <c:v>77.31</c:v>
                </c:pt>
                <c:pt idx="3666">
                  <c:v>77.33</c:v>
                </c:pt>
                <c:pt idx="3667">
                  <c:v>77.349999999999994</c:v>
                </c:pt>
                <c:pt idx="3668">
                  <c:v>77.36999999999999</c:v>
                </c:pt>
                <c:pt idx="3669">
                  <c:v>77.39</c:v>
                </c:pt>
                <c:pt idx="3670">
                  <c:v>77.410000000000025</c:v>
                </c:pt>
                <c:pt idx="3671">
                  <c:v>77.430000000000007</c:v>
                </c:pt>
                <c:pt idx="3672">
                  <c:v>77.45</c:v>
                </c:pt>
                <c:pt idx="3673">
                  <c:v>77.47</c:v>
                </c:pt>
                <c:pt idx="3674">
                  <c:v>77.489999999999995</c:v>
                </c:pt>
                <c:pt idx="3675">
                  <c:v>77.510000000000005</c:v>
                </c:pt>
                <c:pt idx="3676">
                  <c:v>77.53</c:v>
                </c:pt>
                <c:pt idx="3677">
                  <c:v>77.55</c:v>
                </c:pt>
                <c:pt idx="3678">
                  <c:v>77.569999999999993</c:v>
                </c:pt>
                <c:pt idx="3679">
                  <c:v>77.59</c:v>
                </c:pt>
                <c:pt idx="3680">
                  <c:v>77.61</c:v>
                </c:pt>
                <c:pt idx="3681">
                  <c:v>77.63</c:v>
                </c:pt>
                <c:pt idx="3682">
                  <c:v>77.649999999999991</c:v>
                </c:pt>
                <c:pt idx="3683">
                  <c:v>77.669999999999987</c:v>
                </c:pt>
                <c:pt idx="3684">
                  <c:v>77.69</c:v>
                </c:pt>
                <c:pt idx="3685">
                  <c:v>77.709999999999994</c:v>
                </c:pt>
                <c:pt idx="3686">
                  <c:v>77.73</c:v>
                </c:pt>
                <c:pt idx="3687">
                  <c:v>77.75</c:v>
                </c:pt>
                <c:pt idx="3688">
                  <c:v>77.77</c:v>
                </c:pt>
                <c:pt idx="3689">
                  <c:v>77.790000000000006</c:v>
                </c:pt>
                <c:pt idx="3690">
                  <c:v>77.81</c:v>
                </c:pt>
                <c:pt idx="3691">
                  <c:v>77.83</c:v>
                </c:pt>
                <c:pt idx="3692">
                  <c:v>77.849999999999994</c:v>
                </c:pt>
                <c:pt idx="3693">
                  <c:v>77.86999999999999</c:v>
                </c:pt>
                <c:pt idx="3694">
                  <c:v>77.89</c:v>
                </c:pt>
                <c:pt idx="3695">
                  <c:v>77.910000000000025</c:v>
                </c:pt>
                <c:pt idx="3696">
                  <c:v>77.930000000000007</c:v>
                </c:pt>
                <c:pt idx="3697">
                  <c:v>77.95</c:v>
                </c:pt>
                <c:pt idx="3698">
                  <c:v>77.97</c:v>
                </c:pt>
                <c:pt idx="3699">
                  <c:v>77.989999999999995</c:v>
                </c:pt>
                <c:pt idx="3700">
                  <c:v>78.010000000000005</c:v>
                </c:pt>
                <c:pt idx="3701">
                  <c:v>78.03</c:v>
                </c:pt>
                <c:pt idx="3702">
                  <c:v>78.05</c:v>
                </c:pt>
                <c:pt idx="3703">
                  <c:v>78.069999999999993</c:v>
                </c:pt>
                <c:pt idx="3704">
                  <c:v>78.09</c:v>
                </c:pt>
                <c:pt idx="3705">
                  <c:v>78.11</c:v>
                </c:pt>
                <c:pt idx="3706">
                  <c:v>78.13</c:v>
                </c:pt>
                <c:pt idx="3707">
                  <c:v>78.149999999999991</c:v>
                </c:pt>
                <c:pt idx="3708">
                  <c:v>78.169999999999987</c:v>
                </c:pt>
                <c:pt idx="3709">
                  <c:v>78.19</c:v>
                </c:pt>
                <c:pt idx="3710">
                  <c:v>78.209999999999994</c:v>
                </c:pt>
                <c:pt idx="3711">
                  <c:v>78.23</c:v>
                </c:pt>
                <c:pt idx="3712">
                  <c:v>78.25</c:v>
                </c:pt>
                <c:pt idx="3713">
                  <c:v>78.27</c:v>
                </c:pt>
                <c:pt idx="3714">
                  <c:v>78.290000000000006</c:v>
                </c:pt>
                <c:pt idx="3715">
                  <c:v>78.31</c:v>
                </c:pt>
                <c:pt idx="3716">
                  <c:v>78.33</c:v>
                </c:pt>
                <c:pt idx="3717">
                  <c:v>78.349999999999994</c:v>
                </c:pt>
                <c:pt idx="3718">
                  <c:v>78.36999999999999</c:v>
                </c:pt>
                <c:pt idx="3719">
                  <c:v>78.39</c:v>
                </c:pt>
                <c:pt idx="3720">
                  <c:v>78.410000000000025</c:v>
                </c:pt>
                <c:pt idx="3721">
                  <c:v>78.430000000000007</c:v>
                </c:pt>
                <c:pt idx="3722">
                  <c:v>78.45</c:v>
                </c:pt>
                <c:pt idx="3723">
                  <c:v>78.47</c:v>
                </c:pt>
                <c:pt idx="3724">
                  <c:v>78.489999999999995</c:v>
                </c:pt>
                <c:pt idx="3725">
                  <c:v>78.510000000000005</c:v>
                </c:pt>
                <c:pt idx="3726">
                  <c:v>78.53</c:v>
                </c:pt>
                <c:pt idx="3727">
                  <c:v>78.55</c:v>
                </c:pt>
                <c:pt idx="3728">
                  <c:v>78.569999999999993</c:v>
                </c:pt>
                <c:pt idx="3729">
                  <c:v>78.59</c:v>
                </c:pt>
                <c:pt idx="3730">
                  <c:v>78.61</c:v>
                </c:pt>
                <c:pt idx="3731">
                  <c:v>78.63</c:v>
                </c:pt>
                <c:pt idx="3732">
                  <c:v>78.649999999999991</c:v>
                </c:pt>
                <c:pt idx="3733">
                  <c:v>78.669999999999987</c:v>
                </c:pt>
                <c:pt idx="3734">
                  <c:v>78.69</c:v>
                </c:pt>
                <c:pt idx="3735">
                  <c:v>78.709999999999994</c:v>
                </c:pt>
                <c:pt idx="3736">
                  <c:v>78.73</c:v>
                </c:pt>
                <c:pt idx="3737">
                  <c:v>78.75</c:v>
                </c:pt>
                <c:pt idx="3738">
                  <c:v>78.77</c:v>
                </c:pt>
                <c:pt idx="3739">
                  <c:v>78.790000000000006</c:v>
                </c:pt>
                <c:pt idx="3740">
                  <c:v>78.81</c:v>
                </c:pt>
                <c:pt idx="3741">
                  <c:v>78.83</c:v>
                </c:pt>
                <c:pt idx="3742">
                  <c:v>78.849999999999994</c:v>
                </c:pt>
                <c:pt idx="3743">
                  <c:v>78.86999999999999</c:v>
                </c:pt>
                <c:pt idx="3744">
                  <c:v>78.89</c:v>
                </c:pt>
                <c:pt idx="3745">
                  <c:v>78.910000000000025</c:v>
                </c:pt>
                <c:pt idx="3746">
                  <c:v>78.930000000000007</c:v>
                </c:pt>
                <c:pt idx="3747">
                  <c:v>78.95</c:v>
                </c:pt>
                <c:pt idx="3748">
                  <c:v>78.97</c:v>
                </c:pt>
                <c:pt idx="3749">
                  <c:v>78.989999999999995</c:v>
                </c:pt>
                <c:pt idx="3750">
                  <c:v>79.010000000000005</c:v>
                </c:pt>
                <c:pt idx="3751">
                  <c:v>79.03</c:v>
                </c:pt>
                <c:pt idx="3752">
                  <c:v>79.05</c:v>
                </c:pt>
                <c:pt idx="3753">
                  <c:v>79.069999999999993</c:v>
                </c:pt>
                <c:pt idx="3754">
                  <c:v>79.09</c:v>
                </c:pt>
                <c:pt idx="3755">
                  <c:v>79.11</c:v>
                </c:pt>
                <c:pt idx="3756">
                  <c:v>79.13</c:v>
                </c:pt>
                <c:pt idx="3757">
                  <c:v>79.149999999999991</c:v>
                </c:pt>
                <c:pt idx="3758">
                  <c:v>79.169999999999987</c:v>
                </c:pt>
                <c:pt idx="3759">
                  <c:v>79.19</c:v>
                </c:pt>
                <c:pt idx="3760">
                  <c:v>79.209999999999994</c:v>
                </c:pt>
                <c:pt idx="3761">
                  <c:v>79.23</c:v>
                </c:pt>
                <c:pt idx="3762">
                  <c:v>79.25</c:v>
                </c:pt>
                <c:pt idx="3763">
                  <c:v>79.27</c:v>
                </c:pt>
                <c:pt idx="3764">
                  <c:v>79.290000000000006</c:v>
                </c:pt>
                <c:pt idx="3765">
                  <c:v>79.31</c:v>
                </c:pt>
                <c:pt idx="3766">
                  <c:v>79.33</c:v>
                </c:pt>
                <c:pt idx="3767">
                  <c:v>79.349999999999994</c:v>
                </c:pt>
                <c:pt idx="3768">
                  <c:v>79.36999999999999</c:v>
                </c:pt>
                <c:pt idx="3769">
                  <c:v>79.39</c:v>
                </c:pt>
                <c:pt idx="3770">
                  <c:v>79.410000000000025</c:v>
                </c:pt>
                <c:pt idx="3771">
                  <c:v>79.430000000000007</c:v>
                </c:pt>
                <c:pt idx="3772">
                  <c:v>79.45</c:v>
                </c:pt>
                <c:pt idx="3773">
                  <c:v>79.47</c:v>
                </c:pt>
                <c:pt idx="3774">
                  <c:v>79.489999999999995</c:v>
                </c:pt>
                <c:pt idx="3775">
                  <c:v>79.510000000000005</c:v>
                </c:pt>
                <c:pt idx="3776">
                  <c:v>79.53</c:v>
                </c:pt>
                <c:pt idx="3777">
                  <c:v>79.55</c:v>
                </c:pt>
                <c:pt idx="3778">
                  <c:v>79.569999999999993</c:v>
                </c:pt>
                <c:pt idx="3779">
                  <c:v>79.59</c:v>
                </c:pt>
                <c:pt idx="3780">
                  <c:v>79.61</c:v>
                </c:pt>
                <c:pt idx="3781">
                  <c:v>79.63</c:v>
                </c:pt>
                <c:pt idx="3782">
                  <c:v>79.649999999999991</c:v>
                </c:pt>
                <c:pt idx="3783">
                  <c:v>79.669999999999987</c:v>
                </c:pt>
                <c:pt idx="3784">
                  <c:v>79.69</c:v>
                </c:pt>
                <c:pt idx="3785">
                  <c:v>79.709999999999994</c:v>
                </c:pt>
                <c:pt idx="3786">
                  <c:v>79.73</c:v>
                </c:pt>
                <c:pt idx="3787">
                  <c:v>79.75</c:v>
                </c:pt>
                <c:pt idx="3788">
                  <c:v>79.77</c:v>
                </c:pt>
                <c:pt idx="3789">
                  <c:v>79.790000000000006</c:v>
                </c:pt>
                <c:pt idx="3790">
                  <c:v>79.81</c:v>
                </c:pt>
                <c:pt idx="3791">
                  <c:v>79.83</c:v>
                </c:pt>
                <c:pt idx="3792">
                  <c:v>79.849999999999994</c:v>
                </c:pt>
                <c:pt idx="3793">
                  <c:v>79.86999999999999</c:v>
                </c:pt>
                <c:pt idx="3794">
                  <c:v>79.89</c:v>
                </c:pt>
                <c:pt idx="3795">
                  <c:v>79.910000000000025</c:v>
                </c:pt>
                <c:pt idx="3796">
                  <c:v>79.930000000000007</c:v>
                </c:pt>
                <c:pt idx="3797">
                  <c:v>79.95</c:v>
                </c:pt>
                <c:pt idx="3798">
                  <c:v>79.97</c:v>
                </c:pt>
                <c:pt idx="3799">
                  <c:v>79.989999999999995</c:v>
                </c:pt>
                <c:pt idx="3800">
                  <c:v>80.010000000000005</c:v>
                </c:pt>
                <c:pt idx="3801">
                  <c:v>80.03</c:v>
                </c:pt>
                <c:pt idx="3802">
                  <c:v>80.05</c:v>
                </c:pt>
                <c:pt idx="3803">
                  <c:v>80.069999999999993</c:v>
                </c:pt>
                <c:pt idx="3804">
                  <c:v>80.09</c:v>
                </c:pt>
                <c:pt idx="3805">
                  <c:v>80.11</c:v>
                </c:pt>
                <c:pt idx="3806">
                  <c:v>80.13</c:v>
                </c:pt>
                <c:pt idx="3807">
                  <c:v>80.149999999999991</c:v>
                </c:pt>
                <c:pt idx="3808">
                  <c:v>80.169999999999987</c:v>
                </c:pt>
                <c:pt idx="3809">
                  <c:v>80.19</c:v>
                </c:pt>
                <c:pt idx="3810">
                  <c:v>80.209999999999994</c:v>
                </c:pt>
                <c:pt idx="3811">
                  <c:v>80.23</c:v>
                </c:pt>
                <c:pt idx="3812">
                  <c:v>80.25</c:v>
                </c:pt>
                <c:pt idx="3813">
                  <c:v>80.27</c:v>
                </c:pt>
                <c:pt idx="3814">
                  <c:v>80.290000000000006</c:v>
                </c:pt>
                <c:pt idx="3815">
                  <c:v>80.31</c:v>
                </c:pt>
                <c:pt idx="3816">
                  <c:v>80.33</c:v>
                </c:pt>
                <c:pt idx="3817">
                  <c:v>80.349999999999994</c:v>
                </c:pt>
                <c:pt idx="3818">
                  <c:v>80.36999999999999</c:v>
                </c:pt>
                <c:pt idx="3819">
                  <c:v>80.39</c:v>
                </c:pt>
                <c:pt idx="3820">
                  <c:v>80.410000000000025</c:v>
                </c:pt>
                <c:pt idx="3821">
                  <c:v>80.430000000000007</c:v>
                </c:pt>
                <c:pt idx="3822">
                  <c:v>80.45</c:v>
                </c:pt>
                <c:pt idx="3823">
                  <c:v>80.47</c:v>
                </c:pt>
                <c:pt idx="3824">
                  <c:v>80.489999999999995</c:v>
                </c:pt>
                <c:pt idx="3825">
                  <c:v>80.510000000000005</c:v>
                </c:pt>
                <c:pt idx="3826">
                  <c:v>80.53</c:v>
                </c:pt>
                <c:pt idx="3827">
                  <c:v>80.55</c:v>
                </c:pt>
                <c:pt idx="3828">
                  <c:v>80.569999999999993</c:v>
                </c:pt>
                <c:pt idx="3829">
                  <c:v>80.59</c:v>
                </c:pt>
                <c:pt idx="3830">
                  <c:v>80.61</c:v>
                </c:pt>
                <c:pt idx="3831">
                  <c:v>80.63</c:v>
                </c:pt>
                <c:pt idx="3832">
                  <c:v>80.649999999999991</c:v>
                </c:pt>
                <c:pt idx="3833">
                  <c:v>80.669999999999987</c:v>
                </c:pt>
                <c:pt idx="3834">
                  <c:v>80.69</c:v>
                </c:pt>
                <c:pt idx="3835">
                  <c:v>80.709999999999994</c:v>
                </c:pt>
                <c:pt idx="3836">
                  <c:v>80.73</c:v>
                </c:pt>
                <c:pt idx="3837">
                  <c:v>80.75</c:v>
                </c:pt>
                <c:pt idx="3838">
                  <c:v>80.77</c:v>
                </c:pt>
                <c:pt idx="3839">
                  <c:v>80.790000000000006</c:v>
                </c:pt>
                <c:pt idx="3840">
                  <c:v>80.81</c:v>
                </c:pt>
                <c:pt idx="3841">
                  <c:v>80.83</c:v>
                </c:pt>
                <c:pt idx="3842">
                  <c:v>80.849999999999994</c:v>
                </c:pt>
                <c:pt idx="3843">
                  <c:v>80.86999999999999</c:v>
                </c:pt>
                <c:pt idx="3844">
                  <c:v>80.89</c:v>
                </c:pt>
                <c:pt idx="3845">
                  <c:v>80.910000000000025</c:v>
                </c:pt>
                <c:pt idx="3846">
                  <c:v>80.930000000000007</c:v>
                </c:pt>
                <c:pt idx="3847">
                  <c:v>80.95</c:v>
                </c:pt>
                <c:pt idx="3848">
                  <c:v>80.97</c:v>
                </c:pt>
                <c:pt idx="3849">
                  <c:v>80.989999999999995</c:v>
                </c:pt>
                <c:pt idx="3850">
                  <c:v>81.010000000000005</c:v>
                </c:pt>
                <c:pt idx="3851">
                  <c:v>81.03</c:v>
                </c:pt>
                <c:pt idx="3852">
                  <c:v>81.05</c:v>
                </c:pt>
                <c:pt idx="3853">
                  <c:v>81.069999999999993</c:v>
                </c:pt>
                <c:pt idx="3854">
                  <c:v>81.09</c:v>
                </c:pt>
                <c:pt idx="3855">
                  <c:v>81.11</c:v>
                </c:pt>
                <c:pt idx="3856">
                  <c:v>81.13</c:v>
                </c:pt>
                <c:pt idx="3857">
                  <c:v>81.149999999999991</c:v>
                </c:pt>
                <c:pt idx="3858">
                  <c:v>81.169999999999987</c:v>
                </c:pt>
                <c:pt idx="3859">
                  <c:v>81.19</c:v>
                </c:pt>
                <c:pt idx="3860">
                  <c:v>81.209999999999994</c:v>
                </c:pt>
                <c:pt idx="3861">
                  <c:v>81.23</c:v>
                </c:pt>
                <c:pt idx="3862">
                  <c:v>81.25</c:v>
                </c:pt>
                <c:pt idx="3863">
                  <c:v>81.27</c:v>
                </c:pt>
                <c:pt idx="3864">
                  <c:v>81.290000000000006</c:v>
                </c:pt>
                <c:pt idx="3865">
                  <c:v>81.31</c:v>
                </c:pt>
                <c:pt idx="3866">
                  <c:v>81.33</c:v>
                </c:pt>
                <c:pt idx="3867">
                  <c:v>81.349999999999994</c:v>
                </c:pt>
                <c:pt idx="3868">
                  <c:v>81.36999999999999</c:v>
                </c:pt>
                <c:pt idx="3869">
                  <c:v>81.39</c:v>
                </c:pt>
                <c:pt idx="3870">
                  <c:v>81.410000000000025</c:v>
                </c:pt>
                <c:pt idx="3871">
                  <c:v>81.430000000000007</c:v>
                </c:pt>
                <c:pt idx="3872">
                  <c:v>81.45</c:v>
                </c:pt>
                <c:pt idx="3873">
                  <c:v>81.47</c:v>
                </c:pt>
                <c:pt idx="3874">
                  <c:v>81.489999999999995</c:v>
                </c:pt>
                <c:pt idx="3875">
                  <c:v>81.510000000000005</c:v>
                </c:pt>
                <c:pt idx="3876">
                  <c:v>81.53</c:v>
                </c:pt>
                <c:pt idx="3877">
                  <c:v>81.55</c:v>
                </c:pt>
                <c:pt idx="3878">
                  <c:v>81.569999999999993</c:v>
                </c:pt>
                <c:pt idx="3879">
                  <c:v>81.59</c:v>
                </c:pt>
                <c:pt idx="3880">
                  <c:v>81.61</c:v>
                </c:pt>
                <c:pt idx="3881">
                  <c:v>81.63</c:v>
                </c:pt>
                <c:pt idx="3882">
                  <c:v>81.649999999999991</c:v>
                </c:pt>
                <c:pt idx="3883">
                  <c:v>81.669999999999987</c:v>
                </c:pt>
                <c:pt idx="3884">
                  <c:v>81.69</c:v>
                </c:pt>
                <c:pt idx="3885">
                  <c:v>81.709999999999994</c:v>
                </c:pt>
                <c:pt idx="3886">
                  <c:v>81.73</c:v>
                </c:pt>
                <c:pt idx="3887">
                  <c:v>81.75</c:v>
                </c:pt>
                <c:pt idx="3888">
                  <c:v>81.77</c:v>
                </c:pt>
                <c:pt idx="3889">
                  <c:v>81.790000000000006</c:v>
                </c:pt>
                <c:pt idx="3890">
                  <c:v>81.81</c:v>
                </c:pt>
                <c:pt idx="3891">
                  <c:v>81.83</c:v>
                </c:pt>
                <c:pt idx="3892">
                  <c:v>81.849999999999994</c:v>
                </c:pt>
                <c:pt idx="3893">
                  <c:v>81.86999999999999</c:v>
                </c:pt>
                <c:pt idx="3894">
                  <c:v>81.89</c:v>
                </c:pt>
                <c:pt idx="3895">
                  <c:v>81.910000000000025</c:v>
                </c:pt>
                <c:pt idx="3896">
                  <c:v>81.93</c:v>
                </c:pt>
                <c:pt idx="3897">
                  <c:v>81.95</c:v>
                </c:pt>
                <c:pt idx="3898">
                  <c:v>81.97</c:v>
                </c:pt>
                <c:pt idx="3899">
                  <c:v>81.990000000000023</c:v>
                </c:pt>
                <c:pt idx="3900">
                  <c:v>82.01</c:v>
                </c:pt>
                <c:pt idx="3901">
                  <c:v>82.03</c:v>
                </c:pt>
                <c:pt idx="3902">
                  <c:v>82.05</c:v>
                </c:pt>
                <c:pt idx="3903">
                  <c:v>82.07</c:v>
                </c:pt>
                <c:pt idx="3904">
                  <c:v>82.09</c:v>
                </c:pt>
                <c:pt idx="3905">
                  <c:v>82.11</c:v>
                </c:pt>
                <c:pt idx="3906">
                  <c:v>82.13</c:v>
                </c:pt>
                <c:pt idx="3907">
                  <c:v>82.149999999999991</c:v>
                </c:pt>
                <c:pt idx="3908">
                  <c:v>82.169999999999987</c:v>
                </c:pt>
                <c:pt idx="3909">
                  <c:v>82.19</c:v>
                </c:pt>
                <c:pt idx="3910">
                  <c:v>82.210000000000022</c:v>
                </c:pt>
                <c:pt idx="3911">
                  <c:v>82.23</c:v>
                </c:pt>
                <c:pt idx="3912">
                  <c:v>82.25</c:v>
                </c:pt>
                <c:pt idx="3913">
                  <c:v>82.27</c:v>
                </c:pt>
                <c:pt idx="3914">
                  <c:v>82.29</c:v>
                </c:pt>
                <c:pt idx="3915">
                  <c:v>82.31</c:v>
                </c:pt>
                <c:pt idx="3916">
                  <c:v>82.33</c:v>
                </c:pt>
                <c:pt idx="3917">
                  <c:v>82.35</c:v>
                </c:pt>
                <c:pt idx="3918">
                  <c:v>82.36999999999999</c:v>
                </c:pt>
                <c:pt idx="3919">
                  <c:v>82.39</c:v>
                </c:pt>
                <c:pt idx="3920">
                  <c:v>82.410000000000025</c:v>
                </c:pt>
                <c:pt idx="3921">
                  <c:v>82.43</c:v>
                </c:pt>
                <c:pt idx="3922">
                  <c:v>82.45</c:v>
                </c:pt>
                <c:pt idx="3923">
                  <c:v>82.47</c:v>
                </c:pt>
                <c:pt idx="3924">
                  <c:v>82.490000000000023</c:v>
                </c:pt>
                <c:pt idx="3925">
                  <c:v>82.51</c:v>
                </c:pt>
                <c:pt idx="3926">
                  <c:v>82.53</c:v>
                </c:pt>
                <c:pt idx="3927">
                  <c:v>82.55</c:v>
                </c:pt>
                <c:pt idx="3928">
                  <c:v>82.57</c:v>
                </c:pt>
                <c:pt idx="3929">
                  <c:v>82.59</c:v>
                </c:pt>
                <c:pt idx="3930">
                  <c:v>82.61</c:v>
                </c:pt>
                <c:pt idx="3931">
                  <c:v>82.63</c:v>
                </c:pt>
                <c:pt idx="3932">
                  <c:v>82.649999999999991</c:v>
                </c:pt>
                <c:pt idx="3933">
                  <c:v>82.669999999999987</c:v>
                </c:pt>
                <c:pt idx="3934">
                  <c:v>82.69</c:v>
                </c:pt>
                <c:pt idx="3935">
                  <c:v>82.710000000000022</c:v>
                </c:pt>
                <c:pt idx="3936">
                  <c:v>82.73</c:v>
                </c:pt>
                <c:pt idx="3937">
                  <c:v>82.75</c:v>
                </c:pt>
                <c:pt idx="3938">
                  <c:v>82.77</c:v>
                </c:pt>
                <c:pt idx="3939">
                  <c:v>82.79</c:v>
                </c:pt>
                <c:pt idx="3940">
                  <c:v>82.81</c:v>
                </c:pt>
                <c:pt idx="3941">
                  <c:v>82.83</c:v>
                </c:pt>
                <c:pt idx="3942">
                  <c:v>82.85</c:v>
                </c:pt>
                <c:pt idx="3943">
                  <c:v>82.86999999999999</c:v>
                </c:pt>
                <c:pt idx="3944">
                  <c:v>82.89</c:v>
                </c:pt>
                <c:pt idx="3945">
                  <c:v>82.910000000000025</c:v>
                </c:pt>
                <c:pt idx="3946">
                  <c:v>82.93</c:v>
                </c:pt>
                <c:pt idx="3947">
                  <c:v>82.95</c:v>
                </c:pt>
                <c:pt idx="3948">
                  <c:v>82.97</c:v>
                </c:pt>
                <c:pt idx="3949">
                  <c:v>82.990000000000023</c:v>
                </c:pt>
                <c:pt idx="3950">
                  <c:v>83.01</c:v>
                </c:pt>
                <c:pt idx="3951">
                  <c:v>83.03</c:v>
                </c:pt>
                <c:pt idx="3952">
                  <c:v>83.05</c:v>
                </c:pt>
                <c:pt idx="3953">
                  <c:v>83.07</c:v>
                </c:pt>
                <c:pt idx="3954">
                  <c:v>83.09</c:v>
                </c:pt>
                <c:pt idx="3955">
                  <c:v>83.11</c:v>
                </c:pt>
                <c:pt idx="3956">
                  <c:v>83.13</c:v>
                </c:pt>
                <c:pt idx="3957">
                  <c:v>83.149999999999991</c:v>
                </c:pt>
                <c:pt idx="3958">
                  <c:v>83.169999999999987</c:v>
                </c:pt>
                <c:pt idx="3959">
                  <c:v>83.19</c:v>
                </c:pt>
                <c:pt idx="3960">
                  <c:v>83.210000000000022</c:v>
                </c:pt>
                <c:pt idx="3961">
                  <c:v>83.23</c:v>
                </c:pt>
                <c:pt idx="3962">
                  <c:v>83.25</c:v>
                </c:pt>
                <c:pt idx="3963">
                  <c:v>83.27</c:v>
                </c:pt>
                <c:pt idx="3964">
                  <c:v>83.29</c:v>
                </c:pt>
                <c:pt idx="3965">
                  <c:v>83.31</c:v>
                </c:pt>
                <c:pt idx="3966">
                  <c:v>83.33</c:v>
                </c:pt>
                <c:pt idx="3967">
                  <c:v>83.35</c:v>
                </c:pt>
                <c:pt idx="3968">
                  <c:v>83.36999999999999</c:v>
                </c:pt>
                <c:pt idx="3969">
                  <c:v>83.39</c:v>
                </c:pt>
                <c:pt idx="3970">
                  <c:v>83.410000000000025</c:v>
                </c:pt>
                <c:pt idx="3971">
                  <c:v>83.43</c:v>
                </c:pt>
                <c:pt idx="3972">
                  <c:v>83.45</c:v>
                </c:pt>
                <c:pt idx="3973">
                  <c:v>83.47</c:v>
                </c:pt>
                <c:pt idx="3974">
                  <c:v>83.490000000000023</c:v>
                </c:pt>
                <c:pt idx="3975">
                  <c:v>83.51</c:v>
                </c:pt>
                <c:pt idx="3976">
                  <c:v>83.53</c:v>
                </c:pt>
                <c:pt idx="3977">
                  <c:v>83.55</c:v>
                </c:pt>
                <c:pt idx="3978">
                  <c:v>83.57</c:v>
                </c:pt>
                <c:pt idx="3979">
                  <c:v>83.59</c:v>
                </c:pt>
                <c:pt idx="3980">
                  <c:v>83.61</c:v>
                </c:pt>
                <c:pt idx="3981">
                  <c:v>83.63</c:v>
                </c:pt>
                <c:pt idx="3982">
                  <c:v>83.649999999999991</c:v>
                </c:pt>
                <c:pt idx="3983">
                  <c:v>83.669999999999987</c:v>
                </c:pt>
                <c:pt idx="3984">
                  <c:v>83.69</c:v>
                </c:pt>
                <c:pt idx="3985">
                  <c:v>83.710000000000022</c:v>
                </c:pt>
                <c:pt idx="3986">
                  <c:v>83.73</c:v>
                </c:pt>
                <c:pt idx="3987">
                  <c:v>83.75</c:v>
                </c:pt>
                <c:pt idx="3988">
                  <c:v>83.77</c:v>
                </c:pt>
                <c:pt idx="3989">
                  <c:v>83.79</c:v>
                </c:pt>
                <c:pt idx="3990">
                  <c:v>83.81</c:v>
                </c:pt>
                <c:pt idx="3991">
                  <c:v>83.83</c:v>
                </c:pt>
                <c:pt idx="3992">
                  <c:v>83.85</c:v>
                </c:pt>
                <c:pt idx="3993">
                  <c:v>83.86999999999999</c:v>
                </c:pt>
                <c:pt idx="3994">
                  <c:v>83.89</c:v>
                </c:pt>
                <c:pt idx="3995">
                  <c:v>83.910000000000025</c:v>
                </c:pt>
                <c:pt idx="3996">
                  <c:v>83.93</c:v>
                </c:pt>
                <c:pt idx="3997">
                  <c:v>83.95</c:v>
                </c:pt>
                <c:pt idx="3998">
                  <c:v>83.97</c:v>
                </c:pt>
                <c:pt idx="3999">
                  <c:v>83.990000000000023</c:v>
                </c:pt>
                <c:pt idx="4000">
                  <c:v>84.01</c:v>
                </c:pt>
                <c:pt idx="4001">
                  <c:v>84.03</c:v>
                </c:pt>
                <c:pt idx="4002">
                  <c:v>84.05</c:v>
                </c:pt>
                <c:pt idx="4003">
                  <c:v>84.07</c:v>
                </c:pt>
                <c:pt idx="4004">
                  <c:v>84.09</c:v>
                </c:pt>
                <c:pt idx="4005">
                  <c:v>84.11</c:v>
                </c:pt>
                <c:pt idx="4006">
                  <c:v>84.13</c:v>
                </c:pt>
                <c:pt idx="4007">
                  <c:v>84.149999999999991</c:v>
                </c:pt>
                <c:pt idx="4008">
                  <c:v>84.169999999999987</c:v>
                </c:pt>
                <c:pt idx="4009">
                  <c:v>84.19</c:v>
                </c:pt>
                <c:pt idx="4010">
                  <c:v>84.210000000000022</c:v>
                </c:pt>
                <c:pt idx="4011">
                  <c:v>84.23</c:v>
                </c:pt>
                <c:pt idx="4012">
                  <c:v>84.25</c:v>
                </c:pt>
                <c:pt idx="4013">
                  <c:v>84.27</c:v>
                </c:pt>
                <c:pt idx="4014">
                  <c:v>84.29</c:v>
                </c:pt>
                <c:pt idx="4015">
                  <c:v>84.31</c:v>
                </c:pt>
                <c:pt idx="4016">
                  <c:v>84.33</c:v>
                </c:pt>
                <c:pt idx="4017">
                  <c:v>84.35</c:v>
                </c:pt>
                <c:pt idx="4018">
                  <c:v>84.36999999999999</c:v>
                </c:pt>
                <c:pt idx="4019">
                  <c:v>84.39</c:v>
                </c:pt>
                <c:pt idx="4020">
                  <c:v>84.410000000000025</c:v>
                </c:pt>
                <c:pt idx="4021">
                  <c:v>84.43</c:v>
                </c:pt>
                <c:pt idx="4022">
                  <c:v>84.45</c:v>
                </c:pt>
                <c:pt idx="4023">
                  <c:v>84.47</c:v>
                </c:pt>
                <c:pt idx="4024">
                  <c:v>84.490000000000023</c:v>
                </c:pt>
                <c:pt idx="4025">
                  <c:v>84.51</c:v>
                </c:pt>
                <c:pt idx="4026">
                  <c:v>84.53</c:v>
                </c:pt>
                <c:pt idx="4027">
                  <c:v>84.55</c:v>
                </c:pt>
                <c:pt idx="4028">
                  <c:v>84.57</c:v>
                </c:pt>
                <c:pt idx="4029">
                  <c:v>84.59</c:v>
                </c:pt>
                <c:pt idx="4030">
                  <c:v>84.61</c:v>
                </c:pt>
                <c:pt idx="4031">
                  <c:v>84.63</c:v>
                </c:pt>
                <c:pt idx="4032">
                  <c:v>84.649999999999991</c:v>
                </c:pt>
                <c:pt idx="4033">
                  <c:v>84.669999999999987</c:v>
                </c:pt>
                <c:pt idx="4034">
                  <c:v>84.69</c:v>
                </c:pt>
                <c:pt idx="4035">
                  <c:v>84.710000000000022</c:v>
                </c:pt>
                <c:pt idx="4036">
                  <c:v>84.73</c:v>
                </c:pt>
                <c:pt idx="4037">
                  <c:v>84.75</c:v>
                </c:pt>
                <c:pt idx="4038">
                  <c:v>84.77</c:v>
                </c:pt>
                <c:pt idx="4039">
                  <c:v>84.79</c:v>
                </c:pt>
                <c:pt idx="4040">
                  <c:v>84.81</c:v>
                </c:pt>
                <c:pt idx="4041">
                  <c:v>84.83</c:v>
                </c:pt>
                <c:pt idx="4042">
                  <c:v>84.85</c:v>
                </c:pt>
                <c:pt idx="4043">
                  <c:v>84.86999999999999</c:v>
                </c:pt>
                <c:pt idx="4044">
                  <c:v>84.89</c:v>
                </c:pt>
                <c:pt idx="4045">
                  <c:v>84.910000000000025</c:v>
                </c:pt>
                <c:pt idx="4046">
                  <c:v>84.93</c:v>
                </c:pt>
                <c:pt idx="4047">
                  <c:v>84.95</c:v>
                </c:pt>
                <c:pt idx="4048">
                  <c:v>84.97</c:v>
                </c:pt>
                <c:pt idx="4049">
                  <c:v>84.990000000000023</c:v>
                </c:pt>
                <c:pt idx="4050">
                  <c:v>85.01</c:v>
                </c:pt>
                <c:pt idx="4051">
                  <c:v>85.03</c:v>
                </c:pt>
                <c:pt idx="4052">
                  <c:v>85.05</c:v>
                </c:pt>
                <c:pt idx="4053">
                  <c:v>85.07</c:v>
                </c:pt>
                <c:pt idx="4054">
                  <c:v>85.09</c:v>
                </c:pt>
                <c:pt idx="4055">
                  <c:v>85.11</c:v>
                </c:pt>
                <c:pt idx="4056">
                  <c:v>85.13</c:v>
                </c:pt>
                <c:pt idx="4057">
                  <c:v>85.149999999999991</c:v>
                </c:pt>
                <c:pt idx="4058">
                  <c:v>85.169999999999987</c:v>
                </c:pt>
                <c:pt idx="4059">
                  <c:v>85.19</c:v>
                </c:pt>
                <c:pt idx="4060">
                  <c:v>85.210000000000022</c:v>
                </c:pt>
                <c:pt idx="4061">
                  <c:v>85.23</c:v>
                </c:pt>
                <c:pt idx="4062">
                  <c:v>85.25</c:v>
                </c:pt>
                <c:pt idx="4063">
                  <c:v>85.27</c:v>
                </c:pt>
                <c:pt idx="4064">
                  <c:v>85.29</c:v>
                </c:pt>
                <c:pt idx="4065">
                  <c:v>85.31</c:v>
                </c:pt>
                <c:pt idx="4066">
                  <c:v>85.33</c:v>
                </c:pt>
                <c:pt idx="4067">
                  <c:v>85.35</c:v>
                </c:pt>
                <c:pt idx="4068">
                  <c:v>85.36999999999999</c:v>
                </c:pt>
                <c:pt idx="4069">
                  <c:v>85.39</c:v>
                </c:pt>
                <c:pt idx="4070">
                  <c:v>85.410000000000025</c:v>
                </c:pt>
                <c:pt idx="4071">
                  <c:v>85.43</c:v>
                </c:pt>
                <c:pt idx="4072">
                  <c:v>85.45</c:v>
                </c:pt>
                <c:pt idx="4073">
                  <c:v>85.47</c:v>
                </c:pt>
                <c:pt idx="4074">
                  <c:v>85.490000000000023</c:v>
                </c:pt>
                <c:pt idx="4075">
                  <c:v>85.51</c:v>
                </c:pt>
                <c:pt idx="4076">
                  <c:v>85.53</c:v>
                </c:pt>
                <c:pt idx="4077">
                  <c:v>85.55</c:v>
                </c:pt>
                <c:pt idx="4078">
                  <c:v>85.57</c:v>
                </c:pt>
                <c:pt idx="4079">
                  <c:v>85.59</c:v>
                </c:pt>
                <c:pt idx="4080">
                  <c:v>85.61</c:v>
                </c:pt>
                <c:pt idx="4081">
                  <c:v>85.63</c:v>
                </c:pt>
                <c:pt idx="4082">
                  <c:v>85.649999999999991</c:v>
                </c:pt>
                <c:pt idx="4083">
                  <c:v>85.669999999999987</c:v>
                </c:pt>
                <c:pt idx="4084">
                  <c:v>85.69</c:v>
                </c:pt>
                <c:pt idx="4085">
                  <c:v>85.710000000000022</c:v>
                </c:pt>
                <c:pt idx="4086">
                  <c:v>85.73</c:v>
                </c:pt>
                <c:pt idx="4087">
                  <c:v>85.75</c:v>
                </c:pt>
                <c:pt idx="4088">
                  <c:v>85.77</c:v>
                </c:pt>
                <c:pt idx="4089">
                  <c:v>85.79</c:v>
                </c:pt>
                <c:pt idx="4090">
                  <c:v>85.81</c:v>
                </c:pt>
                <c:pt idx="4091">
                  <c:v>85.83</c:v>
                </c:pt>
                <c:pt idx="4092">
                  <c:v>85.85</c:v>
                </c:pt>
                <c:pt idx="4093">
                  <c:v>85.86999999999999</c:v>
                </c:pt>
                <c:pt idx="4094">
                  <c:v>85.89</c:v>
                </c:pt>
                <c:pt idx="4095">
                  <c:v>85.910000000000025</c:v>
                </c:pt>
                <c:pt idx="4096">
                  <c:v>85.93</c:v>
                </c:pt>
                <c:pt idx="4097">
                  <c:v>85.95</c:v>
                </c:pt>
                <c:pt idx="4098">
                  <c:v>85.97</c:v>
                </c:pt>
                <c:pt idx="4099">
                  <c:v>85.990000000000023</c:v>
                </c:pt>
                <c:pt idx="4100">
                  <c:v>86.01</c:v>
                </c:pt>
                <c:pt idx="4101">
                  <c:v>86.03</c:v>
                </c:pt>
                <c:pt idx="4102">
                  <c:v>86.05</c:v>
                </c:pt>
                <c:pt idx="4103">
                  <c:v>86.07</c:v>
                </c:pt>
                <c:pt idx="4104">
                  <c:v>86.09</c:v>
                </c:pt>
                <c:pt idx="4105">
                  <c:v>86.11</c:v>
                </c:pt>
                <c:pt idx="4106">
                  <c:v>86.13</c:v>
                </c:pt>
                <c:pt idx="4107">
                  <c:v>86.149999999999991</c:v>
                </c:pt>
                <c:pt idx="4108">
                  <c:v>86.169999999999987</c:v>
                </c:pt>
                <c:pt idx="4109">
                  <c:v>86.19</c:v>
                </c:pt>
                <c:pt idx="4110">
                  <c:v>86.210000000000022</c:v>
                </c:pt>
                <c:pt idx="4111">
                  <c:v>86.23</c:v>
                </c:pt>
                <c:pt idx="4112">
                  <c:v>86.25</c:v>
                </c:pt>
                <c:pt idx="4113">
                  <c:v>86.27</c:v>
                </c:pt>
                <c:pt idx="4114">
                  <c:v>86.29</c:v>
                </c:pt>
                <c:pt idx="4115">
                  <c:v>86.31</c:v>
                </c:pt>
                <c:pt idx="4116">
                  <c:v>86.33</c:v>
                </c:pt>
                <c:pt idx="4117">
                  <c:v>86.35</c:v>
                </c:pt>
                <c:pt idx="4118">
                  <c:v>86.36999999999999</c:v>
                </c:pt>
                <c:pt idx="4119">
                  <c:v>86.39</c:v>
                </c:pt>
                <c:pt idx="4120">
                  <c:v>86.410000000000025</c:v>
                </c:pt>
                <c:pt idx="4121">
                  <c:v>86.43</c:v>
                </c:pt>
                <c:pt idx="4122">
                  <c:v>86.45</c:v>
                </c:pt>
                <c:pt idx="4123">
                  <c:v>86.47</c:v>
                </c:pt>
                <c:pt idx="4124">
                  <c:v>86.490000000000023</c:v>
                </c:pt>
                <c:pt idx="4125">
                  <c:v>86.51</c:v>
                </c:pt>
                <c:pt idx="4126">
                  <c:v>86.53</c:v>
                </c:pt>
                <c:pt idx="4127">
                  <c:v>86.55</c:v>
                </c:pt>
                <c:pt idx="4128">
                  <c:v>86.57</c:v>
                </c:pt>
                <c:pt idx="4129">
                  <c:v>86.59</c:v>
                </c:pt>
                <c:pt idx="4130">
                  <c:v>86.61</c:v>
                </c:pt>
                <c:pt idx="4131">
                  <c:v>86.63</c:v>
                </c:pt>
                <c:pt idx="4132">
                  <c:v>86.649999999999991</c:v>
                </c:pt>
                <c:pt idx="4133">
                  <c:v>86.669999999999987</c:v>
                </c:pt>
                <c:pt idx="4134">
                  <c:v>86.69</c:v>
                </c:pt>
                <c:pt idx="4135">
                  <c:v>86.710000000000022</c:v>
                </c:pt>
                <c:pt idx="4136">
                  <c:v>86.73</c:v>
                </c:pt>
                <c:pt idx="4137">
                  <c:v>86.75</c:v>
                </c:pt>
                <c:pt idx="4138">
                  <c:v>86.77</c:v>
                </c:pt>
                <c:pt idx="4139">
                  <c:v>86.79</c:v>
                </c:pt>
                <c:pt idx="4140">
                  <c:v>86.81</c:v>
                </c:pt>
                <c:pt idx="4141">
                  <c:v>86.83</c:v>
                </c:pt>
                <c:pt idx="4142">
                  <c:v>86.85</c:v>
                </c:pt>
                <c:pt idx="4143">
                  <c:v>86.86999999999999</c:v>
                </c:pt>
                <c:pt idx="4144">
                  <c:v>86.89</c:v>
                </c:pt>
                <c:pt idx="4145">
                  <c:v>86.910000000000025</c:v>
                </c:pt>
                <c:pt idx="4146">
                  <c:v>86.93</c:v>
                </c:pt>
                <c:pt idx="4147">
                  <c:v>86.95</c:v>
                </c:pt>
                <c:pt idx="4148">
                  <c:v>86.97</c:v>
                </c:pt>
                <c:pt idx="4149">
                  <c:v>86.990000000000023</c:v>
                </c:pt>
                <c:pt idx="4150">
                  <c:v>87.01</c:v>
                </c:pt>
                <c:pt idx="4151">
                  <c:v>87.03</c:v>
                </c:pt>
                <c:pt idx="4152">
                  <c:v>87.05</c:v>
                </c:pt>
                <c:pt idx="4153">
                  <c:v>87.07</c:v>
                </c:pt>
                <c:pt idx="4154">
                  <c:v>87.09</c:v>
                </c:pt>
                <c:pt idx="4155">
                  <c:v>87.11</c:v>
                </c:pt>
                <c:pt idx="4156">
                  <c:v>87.13</c:v>
                </c:pt>
                <c:pt idx="4157">
                  <c:v>87.149999999999991</c:v>
                </c:pt>
                <c:pt idx="4158">
                  <c:v>87.169999999999987</c:v>
                </c:pt>
                <c:pt idx="4159">
                  <c:v>87.19</c:v>
                </c:pt>
                <c:pt idx="4160">
                  <c:v>87.210000000000022</c:v>
                </c:pt>
                <c:pt idx="4161">
                  <c:v>87.23</c:v>
                </c:pt>
                <c:pt idx="4162">
                  <c:v>87.25</c:v>
                </c:pt>
                <c:pt idx="4163">
                  <c:v>87.27</c:v>
                </c:pt>
                <c:pt idx="4164">
                  <c:v>87.29</c:v>
                </c:pt>
                <c:pt idx="4165">
                  <c:v>87.31</c:v>
                </c:pt>
                <c:pt idx="4166">
                  <c:v>87.33</c:v>
                </c:pt>
                <c:pt idx="4167">
                  <c:v>87.35</c:v>
                </c:pt>
                <c:pt idx="4168">
                  <c:v>87.36999999999999</c:v>
                </c:pt>
                <c:pt idx="4169">
                  <c:v>87.39</c:v>
                </c:pt>
                <c:pt idx="4170">
                  <c:v>87.410000000000025</c:v>
                </c:pt>
                <c:pt idx="4171">
                  <c:v>87.43</c:v>
                </c:pt>
                <c:pt idx="4172">
                  <c:v>87.45</c:v>
                </c:pt>
                <c:pt idx="4173">
                  <c:v>87.47</c:v>
                </c:pt>
                <c:pt idx="4174">
                  <c:v>87.490000000000023</c:v>
                </c:pt>
                <c:pt idx="4175">
                  <c:v>87.51</c:v>
                </c:pt>
                <c:pt idx="4176">
                  <c:v>87.53</c:v>
                </c:pt>
                <c:pt idx="4177">
                  <c:v>87.55</c:v>
                </c:pt>
                <c:pt idx="4178">
                  <c:v>87.57</c:v>
                </c:pt>
                <c:pt idx="4179">
                  <c:v>87.59</c:v>
                </c:pt>
                <c:pt idx="4180">
                  <c:v>87.61</c:v>
                </c:pt>
                <c:pt idx="4181">
                  <c:v>87.63</c:v>
                </c:pt>
                <c:pt idx="4182">
                  <c:v>87.649999999999991</c:v>
                </c:pt>
                <c:pt idx="4183">
                  <c:v>87.669999999999987</c:v>
                </c:pt>
                <c:pt idx="4184">
                  <c:v>87.69</c:v>
                </c:pt>
                <c:pt idx="4185">
                  <c:v>87.710000000000022</c:v>
                </c:pt>
                <c:pt idx="4186">
                  <c:v>87.73</c:v>
                </c:pt>
                <c:pt idx="4187">
                  <c:v>87.75</c:v>
                </c:pt>
                <c:pt idx="4188">
                  <c:v>87.77</c:v>
                </c:pt>
                <c:pt idx="4189">
                  <c:v>87.79</c:v>
                </c:pt>
                <c:pt idx="4190">
                  <c:v>87.81</c:v>
                </c:pt>
                <c:pt idx="4191">
                  <c:v>87.83</c:v>
                </c:pt>
                <c:pt idx="4192">
                  <c:v>87.85</c:v>
                </c:pt>
                <c:pt idx="4193">
                  <c:v>87.86999999999999</c:v>
                </c:pt>
                <c:pt idx="4194">
                  <c:v>87.89</c:v>
                </c:pt>
                <c:pt idx="4195">
                  <c:v>87.910000000000025</c:v>
                </c:pt>
                <c:pt idx="4196">
                  <c:v>87.93</c:v>
                </c:pt>
                <c:pt idx="4197">
                  <c:v>87.95</c:v>
                </c:pt>
                <c:pt idx="4198">
                  <c:v>87.97</c:v>
                </c:pt>
                <c:pt idx="4199">
                  <c:v>87.990000000000023</c:v>
                </c:pt>
                <c:pt idx="4200">
                  <c:v>88.01</c:v>
                </c:pt>
                <c:pt idx="4201">
                  <c:v>88.03</c:v>
                </c:pt>
                <c:pt idx="4202">
                  <c:v>88.05</c:v>
                </c:pt>
                <c:pt idx="4203">
                  <c:v>88.07</c:v>
                </c:pt>
                <c:pt idx="4204">
                  <c:v>88.09</c:v>
                </c:pt>
                <c:pt idx="4205">
                  <c:v>88.11</c:v>
                </c:pt>
                <c:pt idx="4206">
                  <c:v>88.13</c:v>
                </c:pt>
                <c:pt idx="4207">
                  <c:v>88.149999999999991</c:v>
                </c:pt>
                <c:pt idx="4208">
                  <c:v>88.169999999999987</c:v>
                </c:pt>
                <c:pt idx="4209">
                  <c:v>88.19</c:v>
                </c:pt>
                <c:pt idx="4210">
                  <c:v>88.210000000000022</c:v>
                </c:pt>
                <c:pt idx="4211">
                  <c:v>88.23</c:v>
                </c:pt>
                <c:pt idx="4212">
                  <c:v>88.25</c:v>
                </c:pt>
                <c:pt idx="4213">
                  <c:v>88.27</c:v>
                </c:pt>
                <c:pt idx="4214">
                  <c:v>88.29</c:v>
                </c:pt>
                <c:pt idx="4215">
                  <c:v>88.31</c:v>
                </c:pt>
                <c:pt idx="4216">
                  <c:v>88.33</c:v>
                </c:pt>
                <c:pt idx="4217">
                  <c:v>88.35</c:v>
                </c:pt>
                <c:pt idx="4218">
                  <c:v>88.36999999999999</c:v>
                </c:pt>
                <c:pt idx="4219">
                  <c:v>88.39</c:v>
                </c:pt>
                <c:pt idx="4220">
                  <c:v>88.410000000000025</c:v>
                </c:pt>
                <c:pt idx="4221">
                  <c:v>88.43</c:v>
                </c:pt>
                <c:pt idx="4222">
                  <c:v>88.45</c:v>
                </c:pt>
                <c:pt idx="4223">
                  <c:v>88.47</c:v>
                </c:pt>
                <c:pt idx="4224">
                  <c:v>88.490000000000023</c:v>
                </c:pt>
                <c:pt idx="4225">
                  <c:v>88.51</c:v>
                </c:pt>
                <c:pt idx="4226">
                  <c:v>88.53</c:v>
                </c:pt>
                <c:pt idx="4227">
                  <c:v>88.55</c:v>
                </c:pt>
                <c:pt idx="4228">
                  <c:v>88.57</c:v>
                </c:pt>
                <c:pt idx="4229">
                  <c:v>88.59</c:v>
                </c:pt>
                <c:pt idx="4230">
                  <c:v>88.61</c:v>
                </c:pt>
                <c:pt idx="4231">
                  <c:v>88.63</c:v>
                </c:pt>
                <c:pt idx="4232">
                  <c:v>88.649999999999991</c:v>
                </c:pt>
                <c:pt idx="4233">
                  <c:v>88.669999999999987</c:v>
                </c:pt>
                <c:pt idx="4234">
                  <c:v>88.69</c:v>
                </c:pt>
                <c:pt idx="4235">
                  <c:v>88.710000000000022</c:v>
                </c:pt>
                <c:pt idx="4236">
                  <c:v>88.73</c:v>
                </c:pt>
                <c:pt idx="4237">
                  <c:v>88.75</c:v>
                </c:pt>
                <c:pt idx="4238">
                  <c:v>88.77</c:v>
                </c:pt>
                <c:pt idx="4239">
                  <c:v>88.79</c:v>
                </c:pt>
                <c:pt idx="4240">
                  <c:v>88.81</c:v>
                </c:pt>
                <c:pt idx="4241">
                  <c:v>88.83</c:v>
                </c:pt>
                <c:pt idx="4242">
                  <c:v>88.85</c:v>
                </c:pt>
                <c:pt idx="4243">
                  <c:v>88.86999999999999</c:v>
                </c:pt>
                <c:pt idx="4244">
                  <c:v>88.89</c:v>
                </c:pt>
                <c:pt idx="4245">
                  <c:v>88.910000000000025</c:v>
                </c:pt>
                <c:pt idx="4246">
                  <c:v>88.93</c:v>
                </c:pt>
                <c:pt idx="4247">
                  <c:v>88.95</c:v>
                </c:pt>
                <c:pt idx="4248">
                  <c:v>88.97</c:v>
                </c:pt>
                <c:pt idx="4249">
                  <c:v>88.990000000000023</c:v>
                </c:pt>
                <c:pt idx="4250">
                  <c:v>89.01</c:v>
                </c:pt>
                <c:pt idx="4251">
                  <c:v>89.03</c:v>
                </c:pt>
                <c:pt idx="4252">
                  <c:v>89.05</c:v>
                </c:pt>
                <c:pt idx="4253">
                  <c:v>89.07</c:v>
                </c:pt>
                <c:pt idx="4254">
                  <c:v>89.09</c:v>
                </c:pt>
                <c:pt idx="4255">
                  <c:v>89.11</c:v>
                </c:pt>
                <c:pt idx="4256">
                  <c:v>89.13</c:v>
                </c:pt>
                <c:pt idx="4257">
                  <c:v>89.149999999999991</c:v>
                </c:pt>
                <c:pt idx="4258">
                  <c:v>89.169999999999987</c:v>
                </c:pt>
                <c:pt idx="4259">
                  <c:v>89.19</c:v>
                </c:pt>
                <c:pt idx="4260">
                  <c:v>89.210000000000022</c:v>
                </c:pt>
                <c:pt idx="4261">
                  <c:v>89.23</c:v>
                </c:pt>
                <c:pt idx="4262">
                  <c:v>89.25</c:v>
                </c:pt>
                <c:pt idx="4263">
                  <c:v>89.27</c:v>
                </c:pt>
                <c:pt idx="4264">
                  <c:v>89.29</c:v>
                </c:pt>
                <c:pt idx="4265">
                  <c:v>89.31</c:v>
                </c:pt>
                <c:pt idx="4266">
                  <c:v>89.33</c:v>
                </c:pt>
                <c:pt idx="4267">
                  <c:v>89.35</c:v>
                </c:pt>
                <c:pt idx="4268">
                  <c:v>89.36999999999999</c:v>
                </c:pt>
                <c:pt idx="4269">
                  <c:v>89.39</c:v>
                </c:pt>
                <c:pt idx="4270">
                  <c:v>89.410000000000025</c:v>
                </c:pt>
                <c:pt idx="4271">
                  <c:v>89.43</c:v>
                </c:pt>
                <c:pt idx="4272">
                  <c:v>89.45</c:v>
                </c:pt>
                <c:pt idx="4273">
                  <c:v>89.47</c:v>
                </c:pt>
                <c:pt idx="4274">
                  <c:v>89.490000000000023</c:v>
                </c:pt>
                <c:pt idx="4275">
                  <c:v>89.51</c:v>
                </c:pt>
                <c:pt idx="4276">
                  <c:v>89.53</c:v>
                </c:pt>
                <c:pt idx="4277">
                  <c:v>89.55</c:v>
                </c:pt>
                <c:pt idx="4278">
                  <c:v>89.57</c:v>
                </c:pt>
                <c:pt idx="4279">
                  <c:v>89.59</c:v>
                </c:pt>
                <c:pt idx="4280">
                  <c:v>89.61</c:v>
                </c:pt>
                <c:pt idx="4281">
                  <c:v>89.63</c:v>
                </c:pt>
                <c:pt idx="4282">
                  <c:v>89.649999999999991</c:v>
                </c:pt>
                <c:pt idx="4283">
                  <c:v>89.669999999999987</c:v>
                </c:pt>
                <c:pt idx="4284">
                  <c:v>89.69</c:v>
                </c:pt>
                <c:pt idx="4285">
                  <c:v>89.710000000000022</c:v>
                </c:pt>
                <c:pt idx="4286">
                  <c:v>89.73</c:v>
                </c:pt>
                <c:pt idx="4287">
                  <c:v>89.75</c:v>
                </c:pt>
                <c:pt idx="4288">
                  <c:v>89.77</c:v>
                </c:pt>
                <c:pt idx="4289">
                  <c:v>89.79</c:v>
                </c:pt>
                <c:pt idx="4290">
                  <c:v>89.81</c:v>
                </c:pt>
                <c:pt idx="4291">
                  <c:v>89.83</c:v>
                </c:pt>
                <c:pt idx="4292">
                  <c:v>89.85</c:v>
                </c:pt>
                <c:pt idx="4293">
                  <c:v>89.86999999999999</c:v>
                </c:pt>
                <c:pt idx="4294">
                  <c:v>89.89</c:v>
                </c:pt>
                <c:pt idx="4295">
                  <c:v>89.910000000000025</c:v>
                </c:pt>
                <c:pt idx="4296">
                  <c:v>89.93</c:v>
                </c:pt>
                <c:pt idx="4297">
                  <c:v>89.95</c:v>
                </c:pt>
                <c:pt idx="4298">
                  <c:v>89.97</c:v>
                </c:pt>
                <c:pt idx="4299">
                  <c:v>89.990000000000023</c:v>
                </c:pt>
              </c:numCache>
            </c:numRef>
          </c:xVal>
          <c:yVal>
            <c:numRef>
              <c:f>'SHV 10  SCAN'!$B$5:$B$4304</c:f>
              <c:numCache>
                <c:formatCode>General</c:formatCode>
                <c:ptCount val="4300"/>
                <c:pt idx="0">
                  <c:v>568</c:v>
                </c:pt>
                <c:pt idx="1">
                  <c:v>564</c:v>
                </c:pt>
                <c:pt idx="2">
                  <c:v>604</c:v>
                </c:pt>
                <c:pt idx="3">
                  <c:v>480</c:v>
                </c:pt>
                <c:pt idx="4">
                  <c:v>504</c:v>
                </c:pt>
                <c:pt idx="5">
                  <c:v>604</c:v>
                </c:pt>
                <c:pt idx="6">
                  <c:v>424</c:v>
                </c:pt>
                <c:pt idx="7">
                  <c:v>464</c:v>
                </c:pt>
                <c:pt idx="8">
                  <c:v>464</c:v>
                </c:pt>
                <c:pt idx="9">
                  <c:v>476</c:v>
                </c:pt>
                <c:pt idx="10">
                  <c:v>496</c:v>
                </c:pt>
                <c:pt idx="11">
                  <c:v>520</c:v>
                </c:pt>
                <c:pt idx="12">
                  <c:v>524</c:v>
                </c:pt>
                <c:pt idx="13">
                  <c:v>412</c:v>
                </c:pt>
                <c:pt idx="14">
                  <c:v>472</c:v>
                </c:pt>
                <c:pt idx="15">
                  <c:v>508</c:v>
                </c:pt>
                <c:pt idx="16">
                  <c:v>404</c:v>
                </c:pt>
                <c:pt idx="17">
                  <c:v>520</c:v>
                </c:pt>
                <c:pt idx="18">
                  <c:v>436</c:v>
                </c:pt>
                <c:pt idx="19">
                  <c:v>508</c:v>
                </c:pt>
                <c:pt idx="20">
                  <c:v>424</c:v>
                </c:pt>
                <c:pt idx="21">
                  <c:v>496</c:v>
                </c:pt>
                <c:pt idx="22">
                  <c:v>544</c:v>
                </c:pt>
                <c:pt idx="23">
                  <c:v>576</c:v>
                </c:pt>
                <c:pt idx="24">
                  <c:v>412</c:v>
                </c:pt>
                <c:pt idx="25">
                  <c:v>464</c:v>
                </c:pt>
                <c:pt idx="26">
                  <c:v>480</c:v>
                </c:pt>
                <c:pt idx="27">
                  <c:v>452</c:v>
                </c:pt>
                <c:pt idx="28">
                  <c:v>432</c:v>
                </c:pt>
                <c:pt idx="29">
                  <c:v>512</c:v>
                </c:pt>
                <c:pt idx="30">
                  <c:v>536</c:v>
                </c:pt>
                <c:pt idx="31">
                  <c:v>528</c:v>
                </c:pt>
                <c:pt idx="32">
                  <c:v>456</c:v>
                </c:pt>
                <c:pt idx="33">
                  <c:v>428</c:v>
                </c:pt>
                <c:pt idx="34">
                  <c:v>484</c:v>
                </c:pt>
                <c:pt idx="35">
                  <c:v>504</c:v>
                </c:pt>
                <c:pt idx="36">
                  <c:v>492</c:v>
                </c:pt>
                <c:pt idx="37">
                  <c:v>448</c:v>
                </c:pt>
                <c:pt idx="38">
                  <c:v>448</c:v>
                </c:pt>
                <c:pt idx="39">
                  <c:v>360</c:v>
                </c:pt>
                <c:pt idx="40">
                  <c:v>376</c:v>
                </c:pt>
                <c:pt idx="41">
                  <c:v>404</c:v>
                </c:pt>
                <c:pt idx="42">
                  <c:v>484</c:v>
                </c:pt>
                <c:pt idx="43">
                  <c:v>400</c:v>
                </c:pt>
                <c:pt idx="44">
                  <c:v>328</c:v>
                </c:pt>
                <c:pt idx="45">
                  <c:v>440</c:v>
                </c:pt>
                <c:pt idx="46">
                  <c:v>460</c:v>
                </c:pt>
                <c:pt idx="47">
                  <c:v>480</c:v>
                </c:pt>
                <c:pt idx="48">
                  <c:v>456</c:v>
                </c:pt>
                <c:pt idx="49">
                  <c:v>476</c:v>
                </c:pt>
                <c:pt idx="50">
                  <c:v>396</c:v>
                </c:pt>
                <c:pt idx="51">
                  <c:v>408</c:v>
                </c:pt>
                <c:pt idx="52">
                  <c:v>392</c:v>
                </c:pt>
                <c:pt idx="53">
                  <c:v>444</c:v>
                </c:pt>
                <c:pt idx="54">
                  <c:v>416</c:v>
                </c:pt>
                <c:pt idx="55">
                  <c:v>464</c:v>
                </c:pt>
                <c:pt idx="56">
                  <c:v>472</c:v>
                </c:pt>
                <c:pt idx="57">
                  <c:v>460</c:v>
                </c:pt>
                <c:pt idx="58">
                  <c:v>416</c:v>
                </c:pt>
                <c:pt idx="59">
                  <c:v>476</c:v>
                </c:pt>
                <c:pt idx="60">
                  <c:v>416</c:v>
                </c:pt>
                <c:pt idx="61">
                  <c:v>444</c:v>
                </c:pt>
                <c:pt idx="62">
                  <c:v>408</c:v>
                </c:pt>
                <c:pt idx="63">
                  <c:v>356</c:v>
                </c:pt>
                <c:pt idx="64">
                  <c:v>392</c:v>
                </c:pt>
                <c:pt idx="65">
                  <c:v>400</c:v>
                </c:pt>
                <c:pt idx="66">
                  <c:v>380</c:v>
                </c:pt>
                <c:pt idx="67">
                  <c:v>352</c:v>
                </c:pt>
                <c:pt idx="68">
                  <c:v>388</c:v>
                </c:pt>
                <c:pt idx="69">
                  <c:v>368</c:v>
                </c:pt>
                <c:pt idx="70">
                  <c:v>368</c:v>
                </c:pt>
                <c:pt idx="71">
                  <c:v>344</c:v>
                </c:pt>
                <c:pt idx="72">
                  <c:v>360</c:v>
                </c:pt>
                <c:pt idx="73">
                  <c:v>364</c:v>
                </c:pt>
                <c:pt idx="74">
                  <c:v>400</c:v>
                </c:pt>
                <c:pt idx="75">
                  <c:v>388</c:v>
                </c:pt>
                <c:pt idx="76">
                  <c:v>356</c:v>
                </c:pt>
                <c:pt idx="77">
                  <c:v>392</c:v>
                </c:pt>
                <c:pt idx="78">
                  <c:v>376</c:v>
                </c:pt>
                <c:pt idx="79">
                  <c:v>384</c:v>
                </c:pt>
                <c:pt idx="80">
                  <c:v>368</c:v>
                </c:pt>
                <c:pt idx="81">
                  <c:v>348</c:v>
                </c:pt>
                <c:pt idx="82">
                  <c:v>364</c:v>
                </c:pt>
                <c:pt idx="83">
                  <c:v>348</c:v>
                </c:pt>
                <c:pt idx="84">
                  <c:v>340</c:v>
                </c:pt>
                <c:pt idx="85">
                  <c:v>416</c:v>
                </c:pt>
                <c:pt idx="86">
                  <c:v>336</c:v>
                </c:pt>
                <c:pt idx="87">
                  <c:v>376</c:v>
                </c:pt>
                <c:pt idx="88">
                  <c:v>348</c:v>
                </c:pt>
                <c:pt idx="89">
                  <c:v>348</c:v>
                </c:pt>
                <c:pt idx="90">
                  <c:v>384</c:v>
                </c:pt>
                <c:pt idx="91">
                  <c:v>300</c:v>
                </c:pt>
                <c:pt idx="92">
                  <c:v>368</c:v>
                </c:pt>
                <c:pt idx="93">
                  <c:v>356</c:v>
                </c:pt>
                <c:pt idx="94">
                  <c:v>312</c:v>
                </c:pt>
                <c:pt idx="95">
                  <c:v>348</c:v>
                </c:pt>
                <c:pt idx="96">
                  <c:v>312</c:v>
                </c:pt>
                <c:pt idx="97">
                  <c:v>380</c:v>
                </c:pt>
                <c:pt idx="98">
                  <c:v>332</c:v>
                </c:pt>
                <c:pt idx="99">
                  <c:v>328</c:v>
                </c:pt>
                <c:pt idx="100">
                  <c:v>304</c:v>
                </c:pt>
                <c:pt idx="101">
                  <c:v>320</c:v>
                </c:pt>
                <c:pt idx="102">
                  <c:v>304</c:v>
                </c:pt>
                <c:pt idx="103">
                  <c:v>352</c:v>
                </c:pt>
                <c:pt idx="104">
                  <c:v>308</c:v>
                </c:pt>
                <c:pt idx="105">
                  <c:v>324</c:v>
                </c:pt>
                <c:pt idx="106">
                  <c:v>304</c:v>
                </c:pt>
                <c:pt idx="107">
                  <c:v>324</c:v>
                </c:pt>
                <c:pt idx="108">
                  <c:v>336</c:v>
                </c:pt>
                <c:pt idx="109">
                  <c:v>372</c:v>
                </c:pt>
                <c:pt idx="110">
                  <c:v>296</c:v>
                </c:pt>
                <c:pt idx="111">
                  <c:v>284</c:v>
                </c:pt>
                <c:pt idx="112">
                  <c:v>356</c:v>
                </c:pt>
                <c:pt idx="113">
                  <c:v>304</c:v>
                </c:pt>
                <c:pt idx="114">
                  <c:v>296</c:v>
                </c:pt>
                <c:pt idx="115">
                  <c:v>320</c:v>
                </c:pt>
                <c:pt idx="116">
                  <c:v>280</c:v>
                </c:pt>
                <c:pt idx="117">
                  <c:v>292</c:v>
                </c:pt>
                <c:pt idx="118">
                  <c:v>284</c:v>
                </c:pt>
                <c:pt idx="119">
                  <c:v>324</c:v>
                </c:pt>
                <c:pt idx="120">
                  <c:v>284</c:v>
                </c:pt>
                <c:pt idx="121">
                  <c:v>324</c:v>
                </c:pt>
                <c:pt idx="122">
                  <c:v>292</c:v>
                </c:pt>
                <c:pt idx="123">
                  <c:v>332</c:v>
                </c:pt>
                <c:pt idx="124">
                  <c:v>272</c:v>
                </c:pt>
                <c:pt idx="125">
                  <c:v>304</c:v>
                </c:pt>
                <c:pt idx="126">
                  <c:v>312</c:v>
                </c:pt>
                <c:pt idx="127">
                  <c:v>308</c:v>
                </c:pt>
                <c:pt idx="128">
                  <c:v>336</c:v>
                </c:pt>
                <c:pt idx="129">
                  <c:v>288</c:v>
                </c:pt>
                <c:pt idx="130">
                  <c:v>336</c:v>
                </c:pt>
                <c:pt idx="131">
                  <c:v>268</c:v>
                </c:pt>
                <c:pt idx="132">
                  <c:v>284</c:v>
                </c:pt>
                <c:pt idx="133">
                  <c:v>316</c:v>
                </c:pt>
                <c:pt idx="134">
                  <c:v>372</c:v>
                </c:pt>
                <c:pt idx="135">
                  <c:v>324</c:v>
                </c:pt>
                <c:pt idx="136">
                  <c:v>288</c:v>
                </c:pt>
                <c:pt idx="137">
                  <c:v>328</c:v>
                </c:pt>
                <c:pt idx="138">
                  <c:v>284</c:v>
                </c:pt>
                <c:pt idx="139">
                  <c:v>376</c:v>
                </c:pt>
                <c:pt idx="140">
                  <c:v>300</c:v>
                </c:pt>
                <c:pt idx="141">
                  <c:v>320</c:v>
                </c:pt>
                <c:pt idx="142">
                  <c:v>248</c:v>
                </c:pt>
                <c:pt idx="143">
                  <c:v>288</c:v>
                </c:pt>
                <c:pt idx="144">
                  <c:v>252</c:v>
                </c:pt>
                <c:pt idx="145">
                  <c:v>320</c:v>
                </c:pt>
                <c:pt idx="146">
                  <c:v>244</c:v>
                </c:pt>
                <c:pt idx="147">
                  <c:v>236</c:v>
                </c:pt>
                <c:pt idx="148">
                  <c:v>264</c:v>
                </c:pt>
                <c:pt idx="149">
                  <c:v>332</c:v>
                </c:pt>
                <c:pt idx="150">
                  <c:v>308</c:v>
                </c:pt>
                <c:pt idx="151">
                  <c:v>240</c:v>
                </c:pt>
                <c:pt idx="152">
                  <c:v>276</c:v>
                </c:pt>
                <c:pt idx="153">
                  <c:v>284</c:v>
                </c:pt>
                <c:pt idx="154">
                  <c:v>204</c:v>
                </c:pt>
                <c:pt idx="155">
                  <c:v>304</c:v>
                </c:pt>
                <c:pt idx="156">
                  <c:v>276</c:v>
                </c:pt>
                <c:pt idx="157">
                  <c:v>276</c:v>
                </c:pt>
                <c:pt idx="158">
                  <c:v>272</c:v>
                </c:pt>
                <c:pt idx="159">
                  <c:v>280</c:v>
                </c:pt>
                <c:pt idx="160">
                  <c:v>280</c:v>
                </c:pt>
                <c:pt idx="161">
                  <c:v>224</c:v>
                </c:pt>
                <c:pt idx="162">
                  <c:v>272</c:v>
                </c:pt>
                <c:pt idx="163">
                  <c:v>272</c:v>
                </c:pt>
                <c:pt idx="164">
                  <c:v>292</c:v>
                </c:pt>
                <c:pt idx="165">
                  <c:v>276</c:v>
                </c:pt>
                <c:pt idx="166">
                  <c:v>328</c:v>
                </c:pt>
                <c:pt idx="167">
                  <c:v>260</c:v>
                </c:pt>
                <c:pt idx="168">
                  <c:v>268</c:v>
                </c:pt>
                <c:pt idx="169">
                  <c:v>260</c:v>
                </c:pt>
                <c:pt idx="170">
                  <c:v>256</c:v>
                </c:pt>
                <c:pt idx="171">
                  <c:v>288</c:v>
                </c:pt>
                <c:pt idx="172">
                  <c:v>196</c:v>
                </c:pt>
                <c:pt idx="173">
                  <c:v>320</c:v>
                </c:pt>
                <c:pt idx="174">
                  <c:v>316</c:v>
                </c:pt>
                <c:pt idx="175">
                  <c:v>272</c:v>
                </c:pt>
                <c:pt idx="176">
                  <c:v>284</c:v>
                </c:pt>
                <c:pt idx="177">
                  <c:v>256</c:v>
                </c:pt>
                <c:pt idx="178">
                  <c:v>220</c:v>
                </c:pt>
                <c:pt idx="179">
                  <c:v>312</c:v>
                </c:pt>
                <c:pt idx="180">
                  <c:v>324</c:v>
                </c:pt>
                <c:pt idx="181">
                  <c:v>228</c:v>
                </c:pt>
                <c:pt idx="182">
                  <c:v>292</c:v>
                </c:pt>
                <c:pt idx="183">
                  <c:v>328</c:v>
                </c:pt>
                <c:pt idx="184">
                  <c:v>288</c:v>
                </c:pt>
                <c:pt idx="185">
                  <c:v>272</c:v>
                </c:pt>
                <c:pt idx="186">
                  <c:v>280</c:v>
                </c:pt>
                <c:pt idx="187">
                  <c:v>244</c:v>
                </c:pt>
                <c:pt idx="188">
                  <c:v>252</c:v>
                </c:pt>
                <c:pt idx="189">
                  <c:v>276</c:v>
                </c:pt>
                <c:pt idx="190">
                  <c:v>284</c:v>
                </c:pt>
                <c:pt idx="191">
                  <c:v>256</c:v>
                </c:pt>
                <c:pt idx="192">
                  <c:v>344</c:v>
                </c:pt>
                <c:pt idx="193">
                  <c:v>312</c:v>
                </c:pt>
                <c:pt idx="194">
                  <c:v>304</c:v>
                </c:pt>
                <c:pt idx="195">
                  <c:v>280</c:v>
                </c:pt>
                <c:pt idx="196">
                  <c:v>288</c:v>
                </c:pt>
                <c:pt idx="197">
                  <c:v>292</c:v>
                </c:pt>
                <c:pt idx="198">
                  <c:v>292</c:v>
                </c:pt>
                <c:pt idx="199">
                  <c:v>300</c:v>
                </c:pt>
                <c:pt idx="200">
                  <c:v>272</c:v>
                </c:pt>
                <c:pt idx="201">
                  <c:v>228</c:v>
                </c:pt>
                <c:pt idx="202">
                  <c:v>256</c:v>
                </c:pt>
                <c:pt idx="203">
                  <c:v>300</c:v>
                </c:pt>
                <c:pt idx="204">
                  <c:v>340</c:v>
                </c:pt>
                <c:pt idx="205">
                  <c:v>296</c:v>
                </c:pt>
                <c:pt idx="206">
                  <c:v>252</c:v>
                </c:pt>
                <c:pt idx="207">
                  <c:v>276</c:v>
                </c:pt>
                <c:pt idx="208">
                  <c:v>316</c:v>
                </c:pt>
                <c:pt idx="209">
                  <c:v>260</c:v>
                </c:pt>
                <c:pt idx="210">
                  <c:v>332</c:v>
                </c:pt>
                <c:pt idx="211">
                  <c:v>252</c:v>
                </c:pt>
                <c:pt idx="212">
                  <c:v>240</c:v>
                </c:pt>
                <c:pt idx="213">
                  <c:v>304</c:v>
                </c:pt>
                <c:pt idx="214">
                  <c:v>340</c:v>
                </c:pt>
                <c:pt idx="215">
                  <c:v>284</c:v>
                </c:pt>
                <c:pt idx="216">
                  <c:v>368</c:v>
                </c:pt>
                <c:pt idx="217">
                  <c:v>336</c:v>
                </c:pt>
                <c:pt idx="218">
                  <c:v>280</c:v>
                </c:pt>
                <c:pt idx="219">
                  <c:v>264</c:v>
                </c:pt>
                <c:pt idx="220">
                  <c:v>324</c:v>
                </c:pt>
                <c:pt idx="221">
                  <c:v>368</c:v>
                </c:pt>
                <c:pt idx="222">
                  <c:v>324</c:v>
                </c:pt>
                <c:pt idx="223">
                  <c:v>316</c:v>
                </c:pt>
                <c:pt idx="224">
                  <c:v>316</c:v>
                </c:pt>
                <c:pt idx="225">
                  <c:v>324</c:v>
                </c:pt>
                <c:pt idx="226">
                  <c:v>300</c:v>
                </c:pt>
                <c:pt idx="227">
                  <c:v>260</c:v>
                </c:pt>
                <c:pt idx="228">
                  <c:v>312</c:v>
                </c:pt>
                <c:pt idx="229">
                  <c:v>312</c:v>
                </c:pt>
                <c:pt idx="230">
                  <c:v>336</c:v>
                </c:pt>
                <c:pt idx="231">
                  <c:v>392</c:v>
                </c:pt>
                <c:pt idx="232">
                  <c:v>352</c:v>
                </c:pt>
                <c:pt idx="233">
                  <c:v>312</c:v>
                </c:pt>
                <c:pt idx="234">
                  <c:v>328</c:v>
                </c:pt>
                <c:pt idx="235">
                  <c:v>272</c:v>
                </c:pt>
                <c:pt idx="236">
                  <c:v>340</c:v>
                </c:pt>
                <c:pt idx="237">
                  <c:v>360</c:v>
                </c:pt>
                <c:pt idx="238">
                  <c:v>224</c:v>
                </c:pt>
                <c:pt idx="239">
                  <c:v>356</c:v>
                </c:pt>
                <c:pt idx="240">
                  <c:v>344</c:v>
                </c:pt>
                <c:pt idx="241">
                  <c:v>312</c:v>
                </c:pt>
                <c:pt idx="242">
                  <c:v>364</c:v>
                </c:pt>
                <c:pt idx="243">
                  <c:v>348</c:v>
                </c:pt>
                <c:pt idx="244">
                  <c:v>384</c:v>
                </c:pt>
                <c:pt idx="245">
                  <c:v>404</c:v>
                </c:pt>
                <c:pt idx="246">
                  <c:v>408</c:v>
                </c:pt>
                <c:pt idx="247">
                  <c:v>388</c:v>
                </c:pt>
                <c:pt idx="248">
                  <c:v>384</c:v>
                </c:pt>
                <c:pt idx="249">
                  <c:v>400</c:v>
                </c:pt>
                <c:pt idx="250">
                  <c:v>388</c:v>
                </c:pt>
                <c:pt idx="251">
                  <c:v>540</c:v>
                </c:pt>
                <c:pt idx="252">
                  <c:v>440</c:v>
                </c:pt>
                <c:pt idx="253">
                  <c:v>428</c:v>
                </c:pt>
                <c:pt idx="254">
                  <c:v>500</c:v>
                </c:pt>
                <c:pt idx="255">
                  <c:v>368</c:v>
                </c:pt>
                <c:pt idx="256">
                  <c:v>400</c:v>
                </c:pt>
                <c:pt idx="257">
                  <c:v>532</c:v>
                </c:pt>
                <c:pt idx="258">
                  <c:v>512</c:v>
                </c:pt>
                <c:pt idx="259">
                  <c:v>588</c:v>
                </c:pt>
                <c:pt idx="260">
                  <c:v>640</c:v>
                </c:pt>
                <c:pt idx="261">
                  <c:v>680</c:v>
                </c:pt>
                <c:pt idx="262">
                  <c:v>604</c:v>
                </c:pt>
                <c:pt idx="263">
                  <c:v>712</c:v>
                </c:pt>
                <c:pt idx="264">
                  <c:v>680</c:v>
                </c:pt>
                <c:pt idx="265">
                  <c:v>720</c:v>
                </c:pt>
                <c:pt idx="266">
                  <c:v>700</c:v>
                </c:pt>
                <c:pt idx="267">
                  <c:v>488</c:v>
                </c:pt>
                <c:pt idx="268">
                  <c:v>424</c:v>
                </c:pt>
                <c:pt idx="269">
                  <c:v>416</c:v>
                </c:pt>
                <c:pt idx="270">
                  <c:v>384</c:v>
                </c:pt>
                <c:pt idx="271">
                  <c:v>324</c:v>
                </c:pt>
                <c:pt idx="272">
                  <c:v>260</c:v>
                </c:pt>
                <c:pt idx="273">
                  <c:v>296</c:v>
                </c:pt>
                <c:pt idx="274">
                  <c:v>336</c:v>
                </c:pt>
                <c:pt idx="275">
                  <c:v>272</c:v>
                </c:pt>
                <c:pt idx="276">
                  <c:v>312</c:v>
                </c:pt>
                <c:pt idx="277">
                  <c:v>396</c:v>
                </c:pt>
                <c:pt idx="278">
                  <c:v>272</c:v>
                </c:pt>
                <c:pt idx="279">
                  <c:v>300</c:v>
                </c:pt>
                <c:pt idx="280">
                  <c:v>400</c:v>
                </c:pt>
                <c:pt idx="281">
                  <c:v>260</c:v>
                </c:pt>
                <c:pt idx="282">
                  <c:v>284</c:v>
                </c:pt>
                <c:pt idx="283">
                  <c:v>272</c:v>
                </c:pt>
                <c:pt idx="284">
                  <c:v>244</c:v>
                </c:pt>
                <c:pt idx="285">
                  <c:v>368</c:v>
                </c:pt>
                <c:pt idx="286">
                  <c:v>264</c:v>
                </c:pt>
                <c:pt idx="287">
                  <c:v>288</c:v>
                </c:pt>
                <c:pt idx="288">
                  <c:v>316</c:v>
                </c:pt>
                <c:pt idx="289">
                  <c:v>288</c:v>
                </c:pt>
                <c:pt idx="290">
                  <c:v>344</c:v>
                </c:pt>
                <c:pt idx="291">
                  <c:v>332</c:v>
                </c:pt>
                <c:pt idx="292">
                  <c:v>344</c:v>
                </c:pt>
                <c:pt idx="293">
                  <c:v>308</c:v>
                </c:pt>
                <c:pt idx="294">
                  <c:v>360</c:v>
                </c:pt>
                <c:pt idx="295">
                  <c:v>292</c:v>
                </c:pt>
                <c:pt idx="296">
                  <c:v>252</c:v>
                </c:pt>
                <c:pt idx="297">
                  <c:v>352</c:v>
                </c:pt>
                <c:pt idx="298">
                  <c:v>308</c:v>
                </c:pt>
                <c:pt idx="299">
                  <c:v>364</c:v>
                </c:pt>
                <c:pt idx="300">
                  <c:v>284</c:v>
                </c:pt>
                <c:pt idx="301">
                  <c:v>316</c:v>
                </c:pt>
                <c:pt idx="302">
                  <c:v>336</c:v>
                </c:pt>
                <c:pt idx="303">
                  <c:v>344</c:v>
                </c:pt>
                <c:pt idx="304">
                  <c:v>300</c:v>
                </c:pt>
                <c:pt idx="305">
                  <c:v>392</c:v>
                </c:pt>
                <c:pt idx="306">
                  <c:v>380</c:v>
                </c:pt>
                <c:pt idx="307">
                  <c:v>424</c:v>
                </c:pt>
                <c:pt idx="308">
                  <c:v>436</c:v>
                </c:pt>
                <c:pt idx="309">
                  <c:v>376</c:v>
                </c:pt>
                <c:pt idx="310">
                  <c:v>468</c:v>
                </c:pt>
                <c:pt idx="311">
                  <c:v>444</c:v>
                </c:pt>
                <c:pt idx="312">
                  <c:v>468</c:v>
                </c:pt>
                <c:pt idx="313">
                  <c:v>572</c:v>
                </c:pt>
                <c:pt idx="314">
                  <c:v>636</c:v>
                </c:pt>
                <c:pt idx="315">
                  <c:v>608</c:v>
                </c:pt>
                <c:pt idx="316">
                  <c:v>548</c:v>
                </c:pt>
                <c:pt idx="317">
                  <c:v>512</c:v>
                </c:pt>
                <c:pt idx="318">
                  <c:v>548</c:v>
                </c:pt>
                <c:pt idx="319">
                  <c:v>468</c:v>
                </c:pt>
                <c:pt idx="320">
                  <c:v>484</c:v>
                </c:pt>
                <c:pt idx="321">
                  <c:v>476</c:v>
                </c:pt>
                <c:pt idx="322">
                  <c:v>340</c:v>
                </c:pt>
                <c:pt idx="323">
                  <c:v>352</c:v>
                </c:pt>
                <c:pt idx="324">
                  <c:v>292</c:v>
                </c:pt>
                <c:pt idx="325">
                  <c:v>304</c:v>
                </c:pt>
                <c:pt idx="326">
                  <c:v>320</c:v>
                </c:pt>
                <c:pt idx="327">
                  <c:v>324</c:v>
                </c:pt>
                <c:pt idx="328">
                  <c:v>328</c:v>
                </c:pt>
                <c:pt idx="329">
                  <c:v>336</c:v>
                </c:pt>
                <c:pt idx="330">
                  <c:v>332</c:v>
                </c:pt>
                <c:pt idx="331">
                  <c:v>328</c:v>
                </c:pt>
                <c:pt idx="332">
                  <c:v>312</c:v>
                </c:pt>
                <c:pt idx="333">
                  <c:v>364</c:v>
                </c:pt>
                <c:pt idx="334">
                  <c:v>272</c:v>
                </c:pt>
                <c:pt idx="335">
                  <c:v>288</c:v>
                </c:pt>
                <c:pt idx="336">
                  <c:v>280</c:v>
                </c:pt>
                <c:pt idx="337">
                  <c:v>256</c:v>
                </c:pt>
                <c:pt idx="338">
                  <c:v>236</c:v>
                </c:pt>
                <c:pt idx="339">
                  <c:v>268</c:v>
                </c:pt>
                <c:pt idx="340">
                  <c:v>296</c:v>
                </c:pt>
                <c:pt idx="341">
                  <c:v>300</c:v>
                </c:pt>
                <c:pt idx="342">
                  <c:v>244</c:v>
                </c:pt>
                <c:pt idx="343">
                  <c:v>240</c:v>
                </c:pt>
                <c:pt idx="344">
                  <c:v>208</c:v>
                </c:pt>
                <c:pt idx="345">
                  <c:v>216</c:v>
                </c:pt>
                <c:pt idx="346">
                  <c:v>304</c:v>
                </c:pt>
                <c:pt idx="347">
                  <c:v>224</c:v>
                </c:pt>
                <c:pt idx="348">
                  <c:v>256</c:v>
                </c:pt>
                <c:pt idx="349">
                  <c:v>200</c:v>
                </c:pt>
                <c:pt idx="350">
                  <c:v>268</c:v>
                </c:pt>
                <c:pt idx="351">
                  <c:v>232</c:v>
                </c:pt>
                <c:pt idx="352">
                  <c:v>288</c:v>
                </c:pt>
                <c:pt idx="353">
                  <c:v>248</c:v>
                </c:pt>
                <c:pt idx="354">
                  <c:v>228</c:v>
                </c:pt>
                <c:pt idx="355">
                  <c:v>212</c:v>
                </c:pt>
                <c:pt idx="356">
                  <c:v>240</c:v>
                </c:pt>
                <c:pt idx="357">
                  <c:v>264</c:v>
                </c:pt>
                <c:pt idx="358">
                  <c:v>244</c:v>
                </c:pt>
                <c:pt idx="359">
                  <c:v>292</c:v>
                </c:pt>
                <c:pt idx="360">
                  <c:v>256</c:v>
                </c:pt>
                <c:pt idx="361">
                  <c:v>208</c:v>
                </c:pt>
                <c:pt idx="362">
                  <c:v>252</c:v>
                </c:pt>
                <c:pt idx="363">
                  <c:v>252</c:v>
                </c:pt>
                <c:pt idx="364">
                  <c:v>228</c:v>
                </c:pt>
                <c:pt idx="365">
                  <c:v>188</c:v>
                </c:pt>
                <c:pt idx="366">
                  <c:v>264</c:v>
                </c:pt>
                <c:pt idx="367">
                  <c:v>280</c:v>
                </c:pt>
                <c:pt idx="368">
                  <c:v>212</c:v>
                </c:pt>
                <c:pt idx="369">
                  <c:v>252</c:v>
                </c:pt>
                <c:pt idx="370">
                  <c:v>260</c:v>
                </c:pt>
                <c:pt idx="371">
                  <c:v>248</c:v>
                </c:pt>
                <c:pt idx="372">
                  <c:v>212</c:v>
                </c:pt>
                <c:pt idx="373">
                  <c:v>236</c:v>
                </c:pt>
                <c:pt idx="374">
                  <c:v>244</c:v>
                </c:pt>
                <c:pt idx="375">
                  <c:v>256</c:v>
                </c:pt>
                <c:pt idx="376">
                  <c:v>220</c:v>
                </c:pt>
                <c:pt idx="377">
                  <c:v>248</c:v>
                </c:pt>
                <c:pt idx="378">
                  <c:v>204</c:v>
                </c:pt>
                <c:pt idx="379">
                  <c:v>228</c:v>
                </c:pt>
                <c:pt idx="380">
                  <c:v>236</c:v>
                </c:pt>
                <c:pt idx="381">
                  <c:v>236</c:v>
                </c:pt>
                <c:pt idx="382">
                  <c:v>244</c:v>
                </c:pt>
                <c:pt idx="383">
                  <c:v>176</c:v>
                </c:pt>
                <c:pt idx="384">
                  <c:v>220</c:v>
                </c:pt>
                <c:pt idx="385">
                  <c:v>260</c:v>
                </c:pt>
                <c:pt idx="386">
                  <c:v>204</c:v>
                </c:pt>
                <c:pt idx="387">
                  <c:v>216</c:v>
                </c:pt>
                <c:pt idx="388">
                  <c:v>224</c:v>
                </c:pt>
                <c:pt idx="389">
                  <c:v>252</c:v>
                </c:pt>
                <c:pt idx="390">
                  <c:v>220</c:v>
                </c:pt>
                <c:pt idx="391">
                  <c:v>200</c:v>
                </c:pt>
                <c:pt idx="392">
                  <c:v>228</c:v>
                </c:pt>
                <c:pt idx="393">
                  <c:v>148</c:v>
                </c:pt>
                <c:pt idx="394">
                  <c:v>184</c:v>
                </c:pt>
                <c:pt idx="395">
                  <c:v>240</c:v>
                </c:pt>
                <c:pt idx="396">
                  <c:v>204</c:v>
                </c:pt>
                <c:pt idx="397">
                  <c:v>204</c:v>
                </c:pt>
                <c:pt idx="398">
                  <c:v>196</c:v>
                </c:pt>
                <c:pt idx="399">
                  <c:v>212</c:v>
                </c:pt>
                <c:pt idx="400">
                  <c:v>236</c:v>
                </c:pt>
                <c:pt idx="401">
                  <c:v>228</c:v>
                </c:pt>
                <c:pt idx="402">
                  <c:v>212</c:v>
                </c:pt>
                <c:pt idx="403">
                  <c:v>220</c:v>
                </c:pt>
                <c:pt idx="404">
                  <c:v>236</c:v>
                </c:pt>
                <c:pt idx="405">
                  <c:v>172</c:v>
                </c:pt>
                <c:pt idx="406">
                  <c:v>172</c:v>
                </c:pt>
                <c:pt idx="407">
                  <c:v>236</c:v>
                </c:pt>
                <c:pt idx="408">
                  <c:v>212</c:v>
                </c:pt>
                <c:pt idx="409">
                  <c:v>300</c:v>
                </c:pt>
                <c:pt idx="410">
                  <c:v>240</c:v>
                </c:pt>
                <c:pt idx="411">
                  <c:v>228</c:v>
                </c:pt>
                <c:pt idx="412">
                  <c:v>216</c:v>
                </c:pt>
                <c:pt idx="413">
                  <c:v>196</c:v>
                </c:pt>
                <c:pt idx="414">
                  <c:v>172</c:v>
                </c:pt>
                <c:pt idx="415">
                  <c:v>244</c:v>
                </c:pt>
                <c:pt idx="416">
                  <c:v>208</c:v>
                </c:pt>
                <c:pt idx="417">
                  <c:v>208</c:v>
                </c:pt>
                <c:pt idx="418">
                  <c:v>208</c:v>
                </c:pt>
                <c:pt idx="419">
                  <c:v>152</c:v>
                </c:pt>
                <c:pt idx="420">
                  <c:v>204</c:v>
                </c:pt>
                <c:pt idx="421">
                  <c:v>172</c:v>
                </c:pt>
                <c:pt idx="422">
                  <c:v>176</c:v>
                </c:pt>
                <c:pt idx="423">
                  <c:v>200</c:v>
                </c:pt>
                <c:pt idx="424">
                  <c:v>252</c:v>
                </c:pt>
                <c:pt idx="425">
                  <c:v>216</c:v>
                </c:pt>
                <c:pt idx="426">
                  <c:v>224</c:v>
                </c:pt>
                <c:pt idx="427">
                  <c:v>212</c:v>
                </c:pt>
                <c:pt idx="428">
                  <c:v>192</c:v>
                </c:pt>
                <c:pt idx="429">
                  <c:v>192</c:v>
                </c:pt>
                <c:pt idx="430">
                  <c:v>240</c:v>
                </c:pt>
                <c:pt idx="431">
                  <c:v>180</c:v>
                </c:pt>
                <c:pt idx="432">
                  <c:v>208</c:v>
                </c:pt>
                <c:pt idx="433">
                  <c:v>224</c:v>
                </c:pt>
                <c:pt idx="434">
                  <c:v>200</c:v>
                </c:pt>
                <c:pt idx="435">
                  <c:v>224</c:v>
                </c:pt>
                <c:pt idx="436">
                  <c:v>160</c:v>
                </c:pt>
                <c:pt idx="437">
                  <c:v>200</c:v>
                </c:pt>
                <c:pt idx="438">
                  <c:v>272</c:v>
                </c:pt>
                <c:pt idx="439">
                  <c:v>168</c:v>
                </c:pt>
                <c:pt idx="440">
                  <c:v>256</c:v>
                </c:pt>
                <c:pt idx="441">
                  <c:v>228</c:v>
                </c:pt>
                <c:pt idx="442">
                  <c:v>212</c:v>
                </c:pt>
                <c:pt idx="443">
                  <c:v>172</c:v>
                </c:pt>
                <c:pt idx="444">
                  <c:v>136</c:v>
                </c:pt>
                <c:pt idx="445">
                  <c:v>252</c:v>
                </c:pt>
                <c:pt idx="446">
                  <c:v>224</c:v>
                </c:pt>
                <c:pt idx="447">
                  <c:v>240</c:v>
                </c:pt>
                <c:pt idx="448">
                  <c:v>196</c:v>
                </c:pt>
                <c:pt idx="449">
                  <c:v>196</c:v>
                </c:pt>
                <c:pt idx="450">
                  <c:v>256</c:v>
                </c:pt>
                <c:pt idx="451">
                  <c:v>224</c:v>
                </c:pt>
                <c:pt idx="452">
                  <c:v>176</c:v>
                </c:pt>
                <c:pt idx="453">
                  <c:v>192</c:v>
                </c:pt>
                <c:pt idx="454">
                  <c:v>264</c:v>
                </c:pt>
                <c:pt idx="455">
                  <c:v>144</c:v>
                </c:pt>
                <c:pt idx="456">
                  <c:v>232</c:v>
                </c:pt>
                <c:pt idx="457">
                  <c:v>184</c:v>
                </c:pt>
                <c:pt idx="458">
                  <c:v>252</c:v>
                </c:pt>
                <c:pt idx="459">
                  <c:v>184</c:v>
                </c:pt>
                <c:pt idx="460">
                  <c:v>200</c:v>
                </c:pt>
                <c:pt idx="461">
                  <c:v>216</c:v>
                </c:pt>
                <c:pt idx="462">
                  <c:v>176</c:v>
                </c:pt>
                <c:pt idx="463">
                  <c:v>184</c:v>
                </c:pt>
                <c:pt idx="464">
                  <c:v>192</c:v>
                </c:pt>
                <c:pt idx="465">
                  <c:v>184</c:v>
                </c:pt>
                <c:pt idx="466">
                  <c:v>236</c:v>
                </c:pt>
                <c:pt idx="467">
                  <c:v>192</c:v>
                </c:pt>
                <c:pt idx="468">
                  <c:v>244</c:v>
                </c:pt>
                <c:pt idx="469">
                  <c:v>224</c:v>
                </c:pt>
                <c:pt idx="470">
                  <c:v>220</c:v>
                </c:pt>
                <c:pt idx="471">
                  <c:v>164</c:v>
                </c:pt>
                <c:pt idx="472">
                  <c:v>216</c:v>
                </c:pt>
                <c:pt idx="473">
                  <c:v>228</c:v>
                </c:pt>
                <c:pt idx="474">
                  <c:v>196</c:v>
                </c:pt>
                <c:pt idx="475">
                  <c:v>220</c:v>
                </c:pt>
                <c:pt idx="476">
                  <c:v>232</c:v>
                </c:pt>
                <c:pt idx="477">
                  <c:v>240</c:v>
                </c:pt>
                <c:pt idx="478">
                  <c:v>220</c:v>
                </c:pt>
                <c:pt idx="479">
                  <c:v>228</c:v>
                </c:pt>
                <c:pt idx="480">
                  <c:v>184</c:v>
                </c:pt>
                <c:pt idx="481">
                  <c:v>220</c:v>
                </c:pt>
                <c:pt idx="482">
                  <c:v>192</c:v>
                </c:pt>
                <c:pt idx="483">
                  <c:v>180</c:v>
                </c:pt>
                <c:pt idx="484">
                  <c:v>248</c:v>
                </c:pt>
                <c:pt idx="485">
                  <c:v>280</c:v>
                </c:pt>
                <c:pt idx="486">
                  <c:v>208</c:v>
                </c:pt>
                <c:pt idx="487">
                  <c:v>216</c:v>
                </c:pt>
                <c:pt idx="488">
                  <c:v>244</c:v>
                </c:pt>
                <c:pt idx="489">
                  <c:v>264</c:v>
                </c:pt>
                <c:pt idx="490">
                  <c:v>212</c:v>
                </c:pt>
                <c:pt idx="491">
                  <c:v>240</c:v>
                </c:pt>
                <c:pt idx="492">
                  <c:v>276</c:v>
                </c:pt>
                <c:pt idx="493">
                  <c:v>248</c:v>
                </c:pt>
                <c:pt idx="494">
                  <c:v>228</c:v>
                </c:pt>
                <c:pt idx="495">
                  <c:v>240</c:v>
                </c:pt>
                <c:pt idx="496">
                  <c:v>244</c:v>
                </c:pt>
                <c:pt idx="497">
                  <c:v>232</c:v>
                </c:pt>
                <c:pt idx="498">
                  <c:v>172</c:v>
                </c:pt>
                <c:pt idx="499">
                  <c:v>188</c:v>
                </c:pt>
                <c:pt idx="500">
                  <c:v>168</c:v>
                </c:pt>
                <c:pt idx="501">
                  <c:v>228</c:v>
                </c:pt>
                <c:pt idx="502">
                  <c:v>292</c:v>
                </c:pt>
                <c:pt idx="503">
                  <c:v>216</c:v>
                </c:pt>
                <c:pt idx="504">
                  <c:v>232</c:v>
                </c:pt>
                <c:pt idx="505">
                  <c:v>152</c:v>
                </c:pt>
                <c:pt idx="506">
                  <c:v>156</c:v>
                </c:pt>
                <c:pt idx="507">
                  <c:v>136</c:v>
                </c:pt>
                <c:pt idx="508">
                  <c:v>156</c:v>
                </c:pt>
                <c:pt idx="509">
                  <c:v>220</c:v>
                </c:pt>
                <c:pt idx="510">
                  <c:v>192</c:v>
                </c:pt>
                <c:pt idx="511">
                  <c:v>172</c:v>
                </c:pt>
                <c:pt idx="512">
                  <c:v>216</c:v>
                </c:pt>
                <c:pt idx="513">
                  <c:v>152</c:v>
                </c:pt>
                <c:pt idx="514">
                  <c:v>216</c:v>
                </c:pt>
                <c:pt idx="515">
                  <c:v>204</c:v>
                </c:pt>
                <c:pt idx="516">
                  <c:v>148</c:v>
                </c:pt>
                <c:pt idx="517">
                  <c:v>160</c:v>
                </c:pt>
                <c:pt idx="518">
                  <c:v>220</c:v>
                </c:pt>
                <c:pt idx="519">
                  <c:v>168</c:v>
                </c:pt>
                <c:pt idx="520">
                  <c:v>184</c:v>
                </c:pt>
                <c:pt idx="521">
                  <c:v>188</c:v>
                </c:pt>
                <c:pt idx="522">
                  <c:v>184</c:v>
                </c:pt>
                <c:pt idx="523">
                  <c:v>236</c:v>
                </c:pt>
                <c:pt idx="524">
                  <c:v>160</c:v>
                </c:pt>
                <c:pt idx="525">
                  <c:v>196</c:v>
                </c:pt>
                <c:pt idx="526">
                  <c:v>220</c:v>
                </c:pt>
                <c:pt idx="527">
                  <c:v>228</c:v>
                </c:pt>
                <c:pt idx="528">
                  <c:v>220</c:v>
                </c:pt>
                <c:pt idx="529">
                  <c:v>192</c:v>
                </c:pt>
                <c:pt idx="530">
                  <c:v>204</c:v>
                </c:pt>
                <c:pt idx="531">
                  <c:v>188</c:v>
                </c:pt>
                <c:pt idx="532">
                  <c:v>144</c:v>
                </c:pt>
                <c:pt idx="533">
                  <c:v>204</c:v>
                </c:pt>
                <c:pt idx="534">
                  <c:v>180</c:v>
                </c:pt>
                <c:pt idx="535">
                  <c:v>188</c:v>
                </c:pt>
                <c:pt idx="536">
                  <c:v>224</c:v>
                </c:pt>
                <c:pt idx="537">
                  <c:v>180</c:v>
                </c:pt>
                <c:pt idx="538">
                  <c:v>208</c:v>
                </c:pt>
                <c:pt idx="539">
                  <c:v>204</c:v>
                </c:pt>
                <c:pt idx="540">
                  <c:v>212</c:v>
                </c:pt>
                <c:pt idx="541">
                  <c:v>224</c:v>
                </c:pt>
                <c:pt idx="542">
                  <c:v>192</c:v>
                </c:pt>
                <c:pt idx="543">
                  <c:v>192</c:v>
                </c:pt>
                <c:pt idx="544">
                  <c:v>200</c:v>
                </c:pt>
                <c:pt idx="545">
                  <c:v>168</c:v>
                </c:pt>
                <c:pt idx="546">
                  <c:v>188</c:v>
                </c:pt>
                <c:pt idx="547">
                  <c:v>176</c:v>
                </c:pt>
                <c:pt idx="548">
                  <c:v>160</c:v>
                </c:pt>
                <c:pt idx="549">
                  <c:v>156</c:v>
                </c:pt>
                <c:pt idx="550">
                  <c:v>212</c:v>
                </c:pt>
                <c:pt idx="551">
                  <c:v>160</c:v>
                </c:pt>
                <c:pt idx="552">
                  <c:v>148</c:v>
                </c:pt>
                <c:pt idx="553">
                  <c:v>204</c:v>
                </c:pt>
                <c:pt idx="554">
                  <c:v>192</c:v>
                </c:pt>
                <c:pt idx="555">
                  <c:v>180</c:v>
                </c:pt>
                <c:pt idx="556">
                  <c:v>172</c:v>
                </c:pt>
                <c:pt idx="557">
                  <c:v>200</c:v>
                </c:pt>
                <c:pt idx="558">
                  <c:v>180</c:v>
                </c:pt>
                <c:pt idx="559">
                  <c:v>168</c:v>
                </c:pt>
                <c:pt idx="560">
                  <c:v>212</c:v>
                </c:pt>
                <c:pt idx="561">
                  <c:v>196</c:v>
                </c:pt>
                <c:pt idx="562">
                  <c:v>208</c:v>
                </c:pt>
                <c:pt idx="563">
                  <c:v>204</c:v>
                </c:pt>
                <c:pt idx="564">
                  <c:v>196</c:v>
                </c:pt>
                <c:pt idx="565">
                  <c:v>256</c:v>
                </c:pt>
                <c:pt idx="566">
                  <c:v>244</c:v>
                </c:pt>
                <c:pt idx="567">
                  <c:v>272</c:v>
                </c:pt>
                <c:pt idx="568">
                  <c:v>196</c:v>
                </c:pt>
                <c:pt idx="569">
                  <c:v>260</c:v>
                </c:pt>
                <c:pt idx="570">
                  <c:v>260</c:v>
                </c:pt>
                <c:pt idx="571">
                  <c:v>228</c:v>
                </c:pt>
                <c:pt idx="572">
                  <c:v>200</c:v>
                </c:pt>
                <c:pt idx="573">
                  <c:v>208</c:v>
                </c:pt>
                <c:pt idx="574">
                  <c:v>256</c:v>
                </c:pt>
                <c:pt idx="575">
                  <c:v>160</c:v>
                </c:pt>
                <c:pt idx="576">
                  <c:v>208</c:v>
                </c:pt>
                <c:pt idx="577">
                  <c:v>208</c:v>
                </c:pt>
                <c:pt idx="578">
                  <c:v>184</c:v>
                </c:pt>
                <c:pt idx="579">
                  <c:v>240</c:v>
                </c:pt>
                <c:pt idx="580">
                  <c:v>208</c:v>
                </c:pt>
                <c:pt idx="581">
                  <c:v>224</c:v>
                </c:pt>
                <c:pt idx="582">
                  <c:v>164</c:v>
                </c:pt>
                <c:pt idx="583">
                  <c:v>144</c:v>
                </c:pt>
                <c:pt idx="584">
                  <c:v>148</c:v>
                </c:pt>
                <c:pt idx="585">
                  <c:v>224</c:v>
                </c:pt>
                <c:pt idx="586">
                  <c:v>192</c:v>
                </c:pt>
                <c:pt idx="587">
                  <c:v>212</c:v>
                </c:pt>
                <c:pt idx="588">
                  <c:v>252</c:v>
                </c:pt>
                <c:pt idx="589">
                  <c:v>188</c:v>
                </c:pt>
                <c:pt idx="590">
                  <c:v>164</c:v>
                </c:pt>
                <c:pt idx="591">
                  <c:v>200</c:v>
                </c:pt>
                <c:pt idx="592">
                  <c:v>144</c:v>
                </c:pt>
                <c:pt idx="593">
                  <c:v>212</c:v>
                </c:pt>
                <c:pt idx="594">
                  <c:v>196</c:v>
                </c:pt>
                <c:pt idx="595">
                  <c:v>232</c:v>
                </c:pt>
                <c:pt idx="596">
                  <c:v>196</c:v>
                </c:pt>
                <c:pt idx="597">
                  <c:v>200</c:v>
                </c:pt>
                <c:pt idx="598">
                  <c:v>248</c:v>
                </c:pt>
                <c:pt idx="599">
                  <c:v>184</c:v>
                </c:pt>
                <c:pt idx="600">
                  <c:v>200</c:v>
                </c:pt>
                <c:pt idx="601">
                  <c:v>204</c:v>
                </c:pt>
                <c:pt idx="602">
                  <c:v>236</c:v>
                </c:pt>
                <c:pt idx="603">
                  <c:v>244</c:v>
                </c:pt>
                <c:pt idx="604">
                  <c:v>184</c:v>
                </c:pt>
                <c:pt idx="605">
                  <c:v>268</c:v>
                </c:pt>
                <c:pt idx="606">
                  <c:v>216</c:v>
                </c:pt>
                <c:pt idx="607">
                  <c:v>288</c:v>
                </c:pt>
                <c:pt idx="608">
                  <c:v>308</c:v>
                </c:pt>
                <c:pt idx="609">
                  <c:v>236</c:v>
                </c:pt>
                <c:pt idx="610">
                  <c:v>332</c:v>
                </c:pt>
                <c:pt idx="611">
                  <c:v>308</c:v>
                </c:pt>
                <c:pt idx="612">
                  <c:v>364</c:v>
                </c:pt>
                <c:pt idx="613">
                  <c:v>380</c:v>
                </c:pt>
                <c:pt idx="614">
                  <c:v>304</c:v>
                </c:pt>
                <c:pt idx="615">
                  <c:v>244</c:v>
                </c:pt>
                <c:pt idx="616">
                  <c:v>232</c:v>
                </c:pt>
                <c:pt idx="617">
                  <c:v>228</c:v>
                </c:pt>
                <c:pt idx="618">
                  <c:v>200</c:v>
                </c:pt>
                <c:pt idx="619">
                  <c:v>204</c:v>
                </c:pt>
                <c:pt idx="620">
                  <c:v>176</c:v>
                </c:pt>
                <c:pt idx="621">
                  <c:v>188</c:v>
                </c:pt>
                <c:pt idx="622">
                  <c:v>172</c:v>
                </c:pt>
                <c:pt idx="623">
                  <c:v>192</c:v>
                </c:pt>
                <c:pt idx="624">
                  <c:v>172</c:v>
                </c:pt>
                <c:pt idx="625">
                  <c:v>140</c:v>
                </c:pt>
                <c:pt idx="626">
                  <c:v>160</c:v>
                </c:pt>
                <c:pt idx="627">
                  <c:v>196</c:v>
                </c:pt>
                <c:pt idx="628">
                  <c:v>184</c:v>
                </c:pt>
                <c:pt idx="629">
                  <c:v>140</c:v>
                </c:pt>
                <c:pt idx="630">
                  <c:v>208</c:v>
                </c:pt>
                <c:pt idx="631">
                  <c:v>164</c:v>
                </c:pt>
                <c:pt idx="632">
                  <c:v>192</c:v>
                </c:pt>
                <c:pt idx="633">
                  <c:v>196</c:v>
                </c:pt>
                <c:pt idx="634">
                  <c:v>176</c:v>
                </c:pt>
                <c:pt idx="635">
                  <c:v>152</c:v>
                </c:pt>
                <c:pt idx="636">
                  <c:v>228</c:v>
                </c:pt>
                <c:pt idx="637">
                  <c:v>172</c:v>
                </c:pt>
                <c:pt idx="638">
                  <c:v>228</c:v>
                </c:pt>
                <c:pt idx="639">
                  <c:v>164</c:v>
                </c:pt>
                <c:pt idx="640">
                  <c:v>212</c:v>
                </c:pt>
                <c:pt idx="641">
                  <c:v>240</c:v>
                </c:pt>
                <c:pt idx="642">
                  <c:v>236</c:v>
                </c:pt>
                <c:pt idx="643">
                  <c:v>260</c:v>
                </c:pt>
                <c:pt idx="644">
                  <c:v>200</c:v>
                </c:pt>
                <c:pt idx="645">
                  <c:v>232</c:v>
                </c:pt>
                <c:pt idx="646">
                  <c:v>252</c:v>
                </c:pt>
                <c:pt idx="647">
                  <c:v>252</c:v>
                </c:pt>
                <c:pt idx="648">
                  <c:v>224</c:v>
                </c:pt>
                <c:pt idx="649">
                  <c:v>244</c:v>
                </c:pt>
                <c:pt idx="650">
                  <c:v>248</c:v>
                </c:pt>
                <c:pt idx="651">
                  <c:v>244</c:v>
                </c:pt>
                <c:pt idx="652">
                  <c:v>268</c:v>
                </c:pt>
                <c:pt idx="653">
                  <c:v>184</c:v>
                </c:pt>
                <c:pt idx="654">
                  <c:v>288</c:v>
                </c:pt>
                <c:pt idx="655">
                  <c:v>248</c:v>
                </c:pt>
                <c:pt idx="656">
                  <c:v>248</c:v>
                </c:pt>
                <c:pt idx="657">
                  <c:v>252</c:v>
                </c:pt>
                <c:pt idx="658">
                  <c:v>252</c:v>
                </c:pt>
                <c:pt idx="659">
                  <c:v>336</c:v>
                </c:pt>
                <c:pt idx="660">
                  <c:v>264</c:v>
                </c:pt>
                <c:pt idx="661">
                  <c:v>304</c:v>
                </c:pt>
                <c:pt idx="662">
                  <c:v>276</c:v>
                </c:pt>
                <c:pt idx="663">
                  <c:v>204</c:v>
                </c:pt>
                <c:pt idx="664">
                  <c:v>228</c:v>
                </c:pt>
                <c:pt idx="665">
                  <c:v>152</c:v>
                </c:pt>
                <c:pt idx="666">
                  <c:v>240</c:v>
                </c:pt>
                <c:pt idx="667">
                  <c:v>256</c:v>
                </c:pt>
                <c:pt idx="668">
                  <c:v>216</c:v>
                </c:pt>
                <c:pt idx="669">
                  <c:v>212</c:v>
                </c:pt>
                <c:pt idx="670">
                  <c:v>200</c:v>
                </c:pt>
                <c:pt idx="671">
                  <c:v>152</c:v>
                </c:pt>
                <c:pt idx="672">
                  <c:v>228</c:v>
                </c:pt>
                <c:pt idx="673">
                  <c:v>192</c:v>
                </c:pt>
                <c:pt idx="674">
                  <c:v>196</c:v>
                </c:pt>
                <c:pt idx="675">
                  <c:v>184</c:v>
                </c:pt>
                <c:pt idx="676">
                  <c:v>152</c:v>
                </c:pt>
                <c:pt idx="677">
                  <c:v>136</c:v>
                </c:pt>
                <c:pt idx="678">
                  <c:v>196</c:v>
                </c:pt>
                <c:pt idx="679">
                  <c:v>196</c:v>
                </c:pt>
                <c:pt idx="680">
                  <c:v>136</c:v>
                </c:pt>
                <c:pt idx="681">
                  <c:v>168</c:v>
                </c:pt>
                <c:pt idx="682">
                  <c:v>172</c:v>
                </c:pt>
                <c:pt idx="683">
                  <c:v>164</c:v>
                </c:pt>
                <c:pt idx="684">
                  <c:v>176</c:v>
                </c:pt>
                <c:pt idx="685">
                  <c:v>124</c:v>
                </c:pt>
                <c:pt idx="686">
                  <c:v>164</c:v>
                </c:pt>
                <c:pt idx="687">
                  <c:v>188</c:v>
                </c:pt>
                <c:pt idx="688">
                  <c:v>212</c:v>
                </c:pt>
                <c:pt idx="689">
                  <c:v>172</c:v>
                </c:pt>
                <c:pt idx="690">
                  <c:v>192</c:v>
                </c:pt>
                <c:pt idx="691">
                  <c:v>240</c:v>
                </c:pt>
                <c:pt idx="692">
                  <c:v>156</c:v>
                </c:pt>
                <c:pt idx="693">
                  <c:v>188</c:v>
                </c:pt>
                <c:pt idx="694">
                  <c:v>236</c:v>
                </c:pt>
                <c:pt idx="695">
                  <c:v>228</c:v>
                </c:pt>
                <c:pt idx="696">
                  <c:v>200</c:v>
                </c:pt>
                <c:pt idx="697">
                  <c:v>180</c:v>
                </c:pt>
                <c:pt idx="698">
                  <c:v>260</c:v>
                </c:pt>
                <c:pt idx="699">
                  <c:v>276</c:v>
                </c:pt>
                <c:pt idx="700">
                  <c:v>276</c:v>
                </c:pt>
                <c:pt idx="701">
                  <c:v>336</c:v>
                </c:pt>
                <c:pt idx="702">
                  <c:v>264</c:v>
                </c:pt>
                <c:pt idx="703">
                  <c:v>308</c:v>
                </c:pt>
                <c:pt idx="704">
                  <c:v>312</c:v>
                </c:pt>
                <c:pt idx="705">
                  <c:v>288</c:v>
                </c:pt>
                <c:pt idx="706">
                  <c:v>260</c:v>
                </c:pt>
                <c:pt idx="707">
                  <c:v>192</c:v>
                </c:pt>
                <c:pt idx="708">
                  <c:v>256</c:v>
                </c:pt>
                <c:pt idx="709">
                  <c:v>208</c:v>
                </c:pt>
                <c:pt idx="710">
                  <c:v>240</c:v>
                </c:pt>
                <c:pt idx="711">
                  <c:v>192</c:v>
                </c:pt>
                <c:pt idx="712">
                  <c:v>196</c:v>
                </c:pt>
                <c:pt idx="713">
                  <c:v>192</c:v>
                </c:pt>
                <c:pt idx="714">
                  <c:v>208</c:v>
                </c:pt>
                <c:pt idx="715">
                  <c:v>188</c:v>
                </c:pt>
                <c:pt idx="716">
                  <c:v>188</c:v>
                </c:pt>
                <c:pt idx="717">
                  <c:v>156</c:v>
                </c:pt>
                <c:pt idx="718">
                  <c:v>228</c:v>
                </c:pt>
                <c:pt idx="719">
                  <c:v>204</c:v>
                </c:pt>
                <c:pt idx="720">
                  <c:v>212</c:v>
                </c:pt>
                <c:pt idx="721">
                  <c:v>228</c:v>
                </c:pt>
                <c:pt idx="722">
                  <c:v>252</c:v>
                </c:pt>
                <c:pt idx="723">
                  <c:v>196</c:v>
                </c:pt>
                <c:pt idx="724">
                  <c:v>204</c:v>
                </c:pt>
                <c:pt idx="725">
                  <c:v>260</c:v>
                </c:pt>
                <c:pt idx="726">
                  <c:v>212</c:v>
                </c:pt>
                <c:pt idx="727">
                  <c:v>272</c:v>
                </c:pt>
                <c:pt idx="728">
                  <c:v>248</c:v>
                </c:pt>
                <c:pt idx="729">
                  <c:v>292</c:v>
                </c:pt>
                <c:pt idx="730">
                  <c:v>228</c:v>
                </c:pt>
                <c:pt idx="731">
                  <c:v>232</c:v>
                </c:pt>
                <c:pt idx="732">
                  <c:v>200</c:v>
                </c:pt>
                <c:pt idx="733">
                  <c:v>228</c:v>
                </c:pt>
                <c:pt idx="734">
                  <c:v>200</c:v>
                </c:pt>
                <c:pt idx="735">
                  <c:v>164</c:v>
                </c:pt>
                <c:pt idx="736">
                  <c:v>164</c:v>
                </c:pt>
                <c:pt idx="737">
                  <c:v>164</c:v>
                </c:pt>
                <c:pt idx="738">
                  <c:v>180</c:v>
                </c:pt>
                <c:pt idx="739">
                  <c:v>180</c:v>
                </c:pt>
                <c:pt idx="740">
                  <c:v>208</c:v>
                </c:pt>
                <c:pt idx="741">
                  <c:v>228</c:v>
                </c:pt>
                <c:pt idx="742">
                  <c:v>188</c:v>
                </c:pt>
                <c:pt idx="743">
                  <c:v>216</c:v>
                </c:pt>
                <c:pt idx="744">
                  <c:v>160</c:v>
                </c:pt>
                <c:pt idx="745">
                  <c:v>160</c:v>
                </c:pt>
                <c:pt idx="746">
                  <c:v>176</c:v>
                </c:pt>
                <c:pt idx="747">
                  <c:v>156</c:v>
                </c:pt>
                <c:pt idx="748">
                  <c:v>136</c:v>
                </c:pt>
                <c:pt idx="749">
                  <c:v>172</c:v>
                </c:pt>
                <c:pt idx="750">
                  <c:v>172</c:v>
                </c:pt>
                <c:pt idx="751">
                  <c:v>144</c:v>
                </c:pt>
                <c:pt idx="752">
                  <c:v>220</c:v>
                </c:pt>
                <c:pt idx="753">
                  <c:v>180</c:v>
                </c:pt>
                <c:pt idx="754">
                  <c:v>172</c:v>
                </c:pt>
                <c:pt idx="755">
                  <c:v>168</c:v>
                </c:pt>
                <c:pt idx="756">
                  <c:v>168</c:v>
                </c:pt>
                <c:pt idx="757">
                  <c:v>144</c:v>
                </c:pt>
                <c:pt idx="758">
                  <c:v>196</c:v>
                </c:pt>
                <c:pt idx="759">
                  <c:v>192</c:v>
                </c:pt>
                <c:pt idx="760">
                  <c:v>196</c:v>
                </c:pt>
                <c:pt idx="761">
                  <c:v>160</c:v>
                </c:pt>
                <c:pt idx="762">
                  <c:v>220</c:v>
                </c:pt>
                <c:pt idx="763">
                  <c:v>176</c:v>
                </c:pt>
                <c:pt idx="764">
                  <c:v>176</c:v>
                </c:pt>
                <c:pt idx="765">
                  <c:v>160</c:v>
                </c:pt>
                <c:pt idx="766">
                  <c:v>188</c:v>
                </c:pt>
                <c:pt idx="767">
                  <c:v>176</c:v>
                </c:pt>
                <c:pt idx="768">
                  <c:v>168</c:v>
                </c:pt>
                <c:pt idx="769">
                  <c:v>152</c:v>
                </c:pt>
                <c:pt idx="770">
                  <c:v>148</c:v>
                </c:pt>
                <c:pt idx="771">
                  <c:v>188</c:v>
                </c:pt>
                <c:pt idx="772">
                  <c:v>188</c:v>
                </c:pt>
                <c:pt idx="773">
                  <c:v>152</c:v>
                </c:pt>
                <c:pt idx="774">
                  <c:v>160</c:v>
                </c:pt>
                <c:pt idx="775">
                  <c:v>140</c:v>
                </c:pt>
                <c:pt idx="776">
                  <c:v>136</c:v>
                </c:pt>
                <c:pt idx="777">
                  <c:v>124</c:v>
                </c:pt>
                <c:pt idx="778">
                  <c:v>128</c:v>
                </c:pt>
                <c:pt idx="779">
                  <c:v>124</c:v>
                </c:pt>
                <c:pt idx="780">
                  <c:v>140</c:v>
                </c:pt>
                <c:pt idx="781">
                  <c:v>184</c:v>
                </c:pt>
                <c:pt idx="782">
                  <c:v>156</c:v>
                </c:pt>
                <c:pt idx="783">
                  <c:v>128</c:v>
                </c:pt>
                <c:pt idx="784">
                  <c:v>120</c:v>
                </c:pt>
                <c:pt idx="785">
                  <c:v>188</c:v>
                </c:pt>
                <c:pt idx="786">
                  <c:v>128</c:v>
                </c:pt>
                <c:pt idx="787">
                  <c:v>168</c:v>
                </c:pt>
                <c:pt idx="788">
                  <c:v>160</c:v>
                </c:pt>
                <c:pt idx="789">
                  <c:v>136</c:v>
                </c:pt>
                <c:pt idx="790">
                  <c:v>184</c:v>
                </c:pt>
                <c:pt idx="791">
                  <c:v>176</c:v>
                </c:pt>
                <c:pt idx="792">
                  <c:v>168</c:v>
                </c:pt>
                <c:pt idx="793">
                  <c:v>156</c:v>
                </c:pt>
                <c:pt idx="794">
                  <c:v>168</c:v>
                </c:pt>
                <c:pt idx="795">
                  <c:v>192</c:v>
                </c:pt>
                <c:pt idx="796">
                  <c:v>204</c:v>
                </c:pt>
                <c:pt idx="797">
                  <c:v>176</c:v>
                </c:pt>
                <c:pt idx="798">
                  <c:v>152</c:v>
                </c:pt>
                <c:pt idx="799">
                  <c:v>152</c:v>
                </c:pt>
                <c:pt idx="800">
                  <c:v>184</c:v>
                </c:pt>
                <c:pt idx="801">
                  <c:v>224</c:v>
                </c:pt>
                <c:pt idx="802">
                  <c:v>212</c:v>
                </c:pt>
                <c:pt idx="803">
                  <c:v>240</c:v>
                </c:pt>
                <c:pt idx="804">
                  <c:v>204</c:v>
                </c:pt>
                <c:pt idx="805">
                  <c:v>184</c:v>
                </c:pt>
                <c:pt idx="806">
                  <c:v>188</c:v>
                </c:pt>
                <c:pt idx="807">
                  <c:v>208</c:v>
                </c:pt>
                <c:pt idx="808">
                  <c:v>192</c:v>
                </c:pt>
                <c:pt idx="809">
                  <c:v>156</c:v>
                </c:pt>
                <c:pt idx="810">
                  <c:v>160</c:v>
                </c:pt>
                <c:pt idx="811">
                  <c:v>156</c:v>
                </c:pt>
                <c:pt idx="812">
                  <c:v>148</c:v>
                </c:pt>
                <c:pt idx="813">
                  <c:v>116</c:v>
                </c:pt>
                <c:pt idx="814">
                  <c:v>152</c:v>
                </c:pt>
                <c:pt idx="815">
                  <c:v>148</c:v>
                </c:pt>
                <c:pt idx="816">
                  <c:v>204</c:v>
                </c:pt>
                <c:pt idx="817">
                  <c:v>136</c:v>
                </c:pt>
                <c:pt idx="818">
                  <c:v>176</c:v>
                </c:pt>
                <c:pt idx="819">
                  <c:v>192</c:v>
                </c:pt>
                <c:pt idx="820">
                  <c:v>124</c:v>
                </c:pt>
                <c:pt idx="821">
                  <c:v>92</c:v>
                </c:pt>
                <c:pt idx="822">
                  <c:v>132</c:v>
                </c:pt>
                <c:pt idx="823">
                  <c:v>172</c:v>
                </c:pt>
                <c:pt idx="824">
                  <c:v>164</c:v>
                </c:pt>
                <c:pt idx="825">
                  <c:v>164</c:v>
                </c:pt>
                <c:pt idx="826">
                  <c:v>188</c:v>
                </c:pt>
                <c:pt idx="827">
                  <c:v>164</c:v>
                </c:pt>
                <c:pt idx="828">
                  <c:v>160</c:v>
                </c:pt>
                <c:pt idx="829">
                  <c:v>188</c:v>
                </c:pt>
                <c:pt idx="830">
                  <c:v>236</c:v>
                </c:pt>
                <c:pt idx="831">
                  <c:v>180</c:v>
                </c:pt>
                <c:pt idx="832">
                  <c:v>260</c:v>
                </c:pt>
                <c:pt idx="833">
                  <c:v>196</c:v>
                </c:pt>
                <c:pt idx="834">
                  <c:v>292</c:v>
                </c:pt>
                <c:pt idx="835">
                  <c:v>220</c:v>
                </c:pt>
                <c:pt idx="836">
                  <c:v>236</c:v>
                </c:pt>
                <c:pt idx="837">
                  <c:v>244</c:v>
                </c:pt>
                <c:pt idx="838">
                  <c:v>276</c:v>
                </c:pt>
                <c:pt idx="839">
                  <c:v>188</c:v>
                </c:pt>
                <c:pt idx="840">
                  <c:v>220</c:v>
                </c:pt>
                <c:pt idx="841">
                  <c:v>144</c:v>
                </c:pt>
                <c:pt idx="842">
                  <c:v>172</c:v>
                </c:pt>
                <c:pt idx="843">
                  <c:v>168</c:v>
                </c:pt>
                <c:pt idx="844">
                  <c:v>124</c:v>
                </c:pt>
                <c:pt idx="845">
                  <c:v>124</c:v>
                </c:pt>
                <c:pt idx="846">
                  <c:v>160</c:v>
                </c:pt>
                <c:pt idx="847">
                  <c:v>136</c:v>
                </c:pt>
                <c:pt idx="848">
                  <c:v>120</c:v>
                </c:pt>
                <c:pt idx="849">
                  <c:v>140</c:v>
                </c:pt>
                <c:pt idx="850">
                  <c:v>180</c:v>
                </c:pt>
                <c:pt idx="851">
                  <c:v>128</c:v>
                </c:pt>
                <c:pt idx="852">
                  <c:v>136</c:v>
                </c:pt>
                <c:pt idx="853">
                  <c:v>148</c:v>
                </c:pt>
                <c:pt idx="854">
                  <c:v>152</c:v>
                </c:pt>
                <c:pt idx="855">
                  <c:v>108</c:v>
                </c:pt>
                <c:pt idx="856">
                  <c:v>164</c:v>
                </c:pt>
                <c:pt idx="857">
                  <c:v>148</c:v>
                </c:pt>
                <c:pt idx="858">
                  <c:v>232</c:v>
                </c:pt>
                <c:pt idx="859">
                  <c:v>196</c:v>
                </c:pt>
                <c:pt idx="860">
                  <c:v>156</c:v>
                </c:pt>
                <c:pt idx="861">
                  <c:v>132</c:v>
                </c:pt>
                <c:pt idx="862">
                  <c:v>136</c:v>
                </c:pt>
                <c:pt idx="863">
                  <c:v>140</c:v>
                </c:pt>
                <c:pt idx="864">
                  <c:v>164</c:v>
                </c:pt>
                <c:pt idx="865">
                  <c:v>132</c:v>
                </c:pt>
                <c:pt idx="866">
                  <c:v>160</c:v>
                </c:pt>
                <c:pt idx="867">
                  <c:v>156</c:v>
                </c:pt>
                <c:pt idx="868">
                  <c:v>152</c:v>
                </c:pt>
                <c:pt idx="869">
                  <c:v>112</c:v>
                </c:pt>
                <c:pt idx="870">
                  <c:v>132</c:v>
                </c:pt>
                <c:pt idx="871">
                  <c:v>132</c:v>
                </c:pt>
                <c:pt idx="872">
                  <c:v>144</c:v>
                </c:pt>
                <c:pt idx="873">
                  <c:v>148</c:v>
                </c:pt>
                <c:pt idx="874">
                  <c:v>204</c:v>
                </c:pt>
                <c:pt idx="875">
                  <c:v>140</c:v>
                </c:pt>
                <c:pt idx="876">
                  <c:v>92</c:v>
                </c:pt>
                <c:pt idx="877">
                  <c:v>124</c:v>
                </c:pt>
                <c:pt idx="878">
                  <c:v>144</c:v>
                </c:pt>
                <c:pt idx="879">
                  <c:v>128</c:v>
                </c:pt>
                <c:pt idx="880">
                  <c:v>148</c:v>
                </c:pt>
                <c:pt idx="881">
                  <c:v>144</c:v>
                </c:pt>
                <c:pt idx="882">
                  <c:v>116</c:v>
                </c:pt>
                <c:pt idx="883">
                  <c:v>136</c:v>
                </c:pt>
                <c:pt idx="884">
                  <c:v>132</c:v>
                </c:pt>
                <c:pt idx="885">
                  <c:v>172</c:v>
                </c:pt>
                <c:pt idx="886">
                  <c:v>176</c:v>
                </c:pt>
                <c:pt idx="887">
                  <c:v>144</c:v>
                </c:pt>
                <c:pt idx="888">
                  <c:v>152</c:v>
                </c:pt>
                <c:pt idx="889">
                  <c:v>140</c:v>
                </c:pt>
                <c:pt idx="890">
                  <c:v>112</c:v>
                </c:pt>
                <c:pt idx="891">
                  <c:v>112</c:v>
                </c:pt>
                <c:pt idx="892">
                  <c:v>116</c:v>
                </c:pt>
                <c:pt idx="893">
                  <c:v>140</c:v>
                </c:pt>
                <c:pt idx="894">
                  <c:v>192</c:v>
                </c:pt>
                <c:pt idx="895">
                  <c:v>124</c:v>
                </c:pt>
                <c:pt idx="896">
                  <c:v>156</c:v>
                </c:pt>
                <c:pt idx="897">
                  <c:v>140</c:v>
                </c:pt>
                <c:pt idx="898">
                  <c:v>140</c:v>
                </c:pt>
                <c:pt idx="899">
                  <c:v>152</c:v>
                </c:pt>
                <c:pt idx="900">
                  <c:v>112</c:v>
                </c:pt>
                <c:pt idx="901">
                  <c:v>156</c:v>
                </c:pt>
                <c:pt idx="902">
                  <c:v>180</c:v>
                </c:pt>
                <c:pt idx="903">
                  <c:v>192</c:v>
                </c:pt>
                <c:pt idx="904">
                  <c:v>160</c:v>
                </c:pt>
                <c:pt idx="905">
                  <c:v>200</c:v>
                </c:pt>
                <c:pt idx="906">
                  <c:v>164</c:v>
                </c:pt>
                <c:pt idx="907">
                  <c:v>132</c:v>
                </c:pt>
                <c:pt idx="908">
                  <c:v>180</c:v>
                </c:pt>
                <c:pt idx="909">
                  <c:v>152</c:v>
                </c:pt>
                <c:pt idx="910">
                  <c:v>228</c:v>
                </c:pt>
                <c:pt idx="911">
                  <c:v>136</c:v>
                </c:pt>
                <c:pt idx="912">
                  <c:v>192</c:v>
                </c:pt>
                <c:pt idx="913">
                  <c:v>208</c:v>
                </c:pt>
                <c:pt idx="914">
                  <c:v>212</c:v>
                </c:pt>
                <c:pt idx="915">
                  <c:v>220</c:v>
                </c:pt>
                <c:pt idx="916">
                  <c:v>308</c:v>
                </c:pt>
                <c:pt idx="917">
                  <c:v>236</c:v>
                </c:pt>
                <c:pt idx="918">
                  <c:v>236</c:v>
                </c:pt>
                <c:pt idx="919">
                  <c:v>296</c:v>
                </c:pt>
                <c:pt idx="920">
                  <c:v>248</c:v>
                </c:pt>
                <c:pt idx="921">
                  <c:v>232</c:v>
                </c:pt>
                <c:pt idx="922">
                  <c:v>216</c:v>
                </c:pt>
                <c:pt idx="923">
                  <c:v>288</c:v>
                </c:pt>
                <c:pt idx="924">
                  <c:v>280</c:v>
                </c:pt>
                <c:pt idx="925">
                  <c:v>128</c:v>
                </c:pt>
                <c:pt idx="926">
                  <c:v>224</c:v>
                </c:pt>
                <c:pt idx="927">
                  <c:v>216</c:v>
                </c:pt>
                <c:pt idx="928">
                  <c:v>216</c:v>
                </c:pt>
                <c:pt idx="929">
                  <c:v>196</c:v>
                </c:pt>
                <c:pt idx="930">
                  <c:v>152</c:v>
                </c:pt>
                <c:pt idx="931">
                  <c:v>204</c:v>
                </c:pt>
                <c:pt idx="932">
                  <c:v>120</c:v>
                </c:pt>
                <c:pt idx="933">
                  <c:v>200</c:v>
                </c:pt>
                <c:pt idx="934">
                  <c:v>148</c:v>
                </c:pt>
                <c:pt idx="935">
                  <c:v>164</c:v>
                </c:pt>
                <c:pt idx="936">
                  <c:v>152</c:v>
                </c:pt>
                <c:pt idx="937">
                  <c:v>144</c:v>
                </c:pt>
                <c:pt idx="938">
                  <c:v>168</c:v>
                </c:pt>
                <c:pt idx="939">
                  <c:v>152</c:v>
                </c:pt>
                <c:pt idx="940">
                  <c:v>180</c:v>
                </c:pt>
                <c:pt idx="941">
                  <c:v>120</c:v>
                </c:pt>
                <c:pt idx="942">
                  <c:v>132</c:v>
                </c:pt>
                <c:pt idx="943">
                  <c:v>152</c:v>
                </c:pt>
                <c:pt idx="944">
                  <c:v>176</c:v>
                </c:pt>
                <c:pt idx="945">
                  <c:v>128</c:v>
                </c:pt>
                <c:pt idx="946">
                  <c:v>204</c:v>
                </c:pt>
                <c:pt idx="947">
                  <c:v>112</c:v>
                </c:pt>
                <c:pt idx="948">
                  <c:v>148</c:v>
                </c:pt>
                <c:pt idx="949">
                  <c:v>168</c:v>
                </c:pt>
                <c:pt idx="950">
                  <c:v>136</c:v>
                </c:pt>
                <c:pt idx="951">
                  <c:v>140</c:v>
                </c:pt>
                <c:pt idx="952">
                  <c:v>184</c:v>
                </c:pt>
                <c:pt idx="953">
                  <c:v>172</c:v>
                </c:pt>
                <c:pt idx="954">
                  <c:v>188</c:v>
                </c:pt>
                <c:pt idx="955">
                  <c:v>140</c:v>
                </c:pt>
                <c:pt idx="956">
                  <c:v>196</c:v>
                </c:pt>
                <c:pt idx="957">
                  <c:v>128</c:v>
                </c:pt>
                <c:pt idx="958">
                  <c:v>144</c:v>
                </c:pt>
                <c:pt idx="959">
                  <c:v>204</c:v>
                </c:pt>
                <c:pt idx="960">
                  <c:v>128</c:v>
                </c:pt>
                <c:pt idx="961">
                  <c:v>212</c:v>
                </c:pt>
                <c:pt idx="962">
                  <c:v>172</c:v>
                </c:pt>
                <c:pt idx="963">
                  <c:v>156</c:v>
                </c:pt>
                <c:pt idx="964">
                  <c:v>148</c:v>
                </c:pt>
                <c:pt idx="965">
                  <c:v>152</c:v>
                </c:pt>
                <c:pt idx="966">
                  <c:v>164</c:v>
                </c:pt>
                <c:pt idx="967">
                  <c:v>184</c:v>
                </c:pt>
                <c:pt idx="968">
                  <c:v>136</c:v>
                </c:pt>
                <c:pt idx="969">
                  <c:v>184</c:v>
                </c:pt>
                <c:pt idx="970">
                  <c:v>208</c:v>
                </c:pt>
                <c:pt idx="971">
                  <c:v>208</c:v>
                </c:pt>
                <c:pt idx="972">
                  <c:v>244</c:v>
                </c:pt>
                <c:pt idx="973">
                  <c:v>232</c:v>
                </c:pt>
                <c:pt idx="974">
                  <c:v>208</c:v>
                </c:pt>
                <c:pt idx="975">
                  <c:v>184</c:v>
                </c:pt>
                <c:pt idx="976">
                  <c:v>236</c:v>
                </c:pt>
                <c:pt idx="977">
                  <c:v>248</c:v>
                </c:pt>
                <c:pt idx="978">
                  <c:v>216</c:v>
                </c:pt>
                <c:pt idx="979">
                  <c:v>228</c:v>
                </c:pt>
                <c:pt idx="980">
                  <c:v>292</c:v>
                </c:pt>
                <c:pt idx="981">
                  <c:v>280</c:v>
                </c:pt>
                <c:pt idx="982">
                  <c:v>320</c:v>
                </c:pt>
                <c:pt idx="983">
                  <c:v>424</c:v>
                </c:pt>
                <c:pt idx="984">
                  <c:v>364</c:v>
                </c:pt>
                <c:pt idx="985">
                  <c:v>376</c:v>
                </c:pt>
                <c:pt idx="986">
                  <c:v>452</c:v>
                </c:pt>
                <c:pt idx="987">
                  <c:v>376</c:v>
                </c:pt>
                <c:pt idx="988">
                  <c:v>368</c:v>
                </c:pt>
                <c:pt idx="989">
                  <c:v>360</c:v>
                </c:pt>
                <c:pt idx="990">
                  <c:v>320</c:v>
                </c:pt>
                <c:pt idx="991">
                  <c:v>292</c:v>
                </c:pt>
                <c:pt idx="992">
                  <c:v>188</c:v>
                </c:pt>
                <c:pt idx="993">
                  <c:v>208</c:v>
                </c:pt>
                <c:pt idx="994">
                  <c:v>220</c:v>
                </c:pt>
                <c:pt idx="995">
                  <c:v>172</c:v>
                </c:pt>
                <c:pt idx="996">
                  <c:v>176</c:v>
                </c:pt>
                <c:pt idx="997">
                  <c:v>172</c:v>
                </c:pt>
                <c:pt idx="998">
                  <c:v>184</c:v>
                </c:pt>
                <c:pt idx="999">
                  <c:v>140</c:v>
                </c:pt>
                <c:pt idx="1000">
                  <c:v>188</c:v>
                </c:pt>
                <c:pt idx="1001">
                  <c:v>248</c:v>
                </c:pt>
                <c:pt idx="1002">
                  <c:v>264</c:v>
                </c:pt>
                <c:pt idx="1003">
                  <c:v>200</c:v>
                </c:pt>
                <c:pt idx="1004">
                  <c:v>216</c:v>
                </c:pt>
                <c:pt idx="1005">
                  <c:v>224</c:v>
                </c:pt>
                <c:pt idx="1006">
                  <c:v>260</c:v>
                </c:pt>
                <c:pt idx="1007">
                  <c:v>344</c:v>
                </c:pt>
                <c:pt idx="1008">
                  <c:v>248</c:v>
                </c:pt>
                <c:pt idx="1009">
                  <c:v>260</c:v>
                </c:pt>
                <c:pt idx="1010">
                  <c:v>388</c:v>
                </c:pt>
                <c:pt idx="1011">
                  <c:v>348</c:v>
                </c:pt>
                <c:pt idx="1012">
                  <c:v>292</c:v>
                </c:pt>
                <c:pt idx="1013">
                  <c:v>380</c:v>
                </c:pt>
                <c:pt idx="1014">
                  <c:v>400</c:v>
                </c:pt>
                <c:pt idx="1015">
                  <c:v>388</c:v>
                </c:pt>
                <c:pt idx="1016">
                  <c:v>376</c:v>
                </c:pt>
                <c:pt idx="1017">
                  <c:v>376</c:v>
                </c:pt>
                <c:pt idx="1018">
                  <c:v>344</c:v>
                </c:pt>
                <c:pt idx="1019">
                  <c:v>276</c:v>
                </c:pt>
                <c:pt idx="1020">
                  <c:v>184</c:v>
                </c:pt>
                <c:pt idx="1021">
                  <c:v>212</c:v>
                </c:pt>
                <c:pt idx="1022">
                  <c:v>172</c:v>
                </c:pt>
                <c:pt idx="1023">
                  <c:v>180</c:v>
                </c:pt>
                <c:pt idx="1024">
                  <c:v>140</c:v>
                </c:pt>
                <c:pt idx="1025">
                  <c:v>156</c:v>
                </c:pt>
                <c:pt idx="1026">
                  <c:v>88</c:v>
                </c:pt>
                <c:pt idx="1027">
                  <c:v>136</c:v>
                </c:pt>
                <c:pt idx="1028">
                  <c:v>136</c:v>
                </c:pt>
                <c:pt idx="1029">
                  <c:v>104</c:v>
                </c:pt>
                <c:pt idx="1030">
                  <c:v>148</c:v>
                </c:pt>
                <c:pt idx="1031">
                  <c:v>120</c:v>
                </c:pt>
                <c:pt idx="1032">
                  <c:v>144</c:v>
                </c:pt>
                <c:pt idx="1033">
                  <c:v>140</c:v>
                </c:pt>
                <c:pt idx="1034">
                  <c:v>84</c:v>
                </c:pt>
                <c:pt idx="1035">
                  <c:v>176</c:v>
                </c:pt>
                <c:pt idx="1036">
                  <c:v>140</c:v>
                </c:pt>
                <c:pt idx="1037">
                  <c:v>136</c:v>
                </c:pt>
                <c:pt idx="1038">
                  <c:v>116</c:v>
                </c:pt>
                <c:pt idx="1039">
                  <c:v>112</c:v>
                </c:pt>
                <c:pt idx="1040">
                  <c:v>156</c:v>
                </c:pt>
                <c:pt idx="1041">
                  <c:v>196</c:v>
                </c:pt>
                <c:pt idx="1042">
                  <c:v>112</c:v>
                </c:pt>
                <c:pt idx="1043">
                  <c:v>116</c:v>
                </c:pt>
                <c:pt idx="1044">
                  <c:v>132</c:v>
                </c:pt>
                <c:pt idx="1045">
                  <c:v>120</c:v>
                </c:pt>
                <c:pt idx="1046">
                  <c:v>132</c:v>
                </c:pt>
                <c:pt idx="1047">
                  <c:v>152</c:v>
                </c:pt>
                <c:pt idx="1048">
                  <c:v>144</c:v>
                </c:pt>
                <c:pt idx="1049">
                  <c:v>116</c:v>
                </c:pt>
                <c:pt idx="1050">
                  <c:v>180</c:v>
                </c:pt>
                <c:pt idx="1051">
                  <c:v>132</c:v>
                </c:pt>
                <c:pt idx="1052">
                  <c:v>120</c:v>
                </c:pt>
                <c:pt idx="1053">
                  <c:v>128</c:v>
                </c:pt>
                <c:pt idx="1054">
                  <c:v>108</c:v>
                </c:pt>
                <c:pt idx="1055">
                  <c:v>124</c:v>
                </c:pt>
                <c:pt idx="1056">
                  <c:v>140</c:v>
                </c:pt>
                <c:pt idx="1057">
                  <c:v>160</c:v>
                </c:pt>
                <c:pt idx="1058">
                  <c:v>152</c:v>
                </c:pt>
                <c:pt idx="1059">
                  <c:v>192</c:v>
                </c:pt>
                <c:pt idx="1060">
                  <c:v>184</c:v>
                </c:pt>
                <c:pt idx="1061">
                  <c:v>156</c:v>
                </c:pt>
                <c:pt idx="1062">
                  <c:v>192</c:v>
                </c:pt>
                <c:pt idx="1063">
                  <c:v>180</c:v>
                </c:pt>
                <c:pt idx="1064">
                  <c:v>156</c:v>
                </c:pt>
                <c:pt idx="1065">
                  <c:v>212</c:v>
                </c:pt>
                <c:pt idx="1066">
                  <c:v>208</c:v>
                </c:pt>
                <c:pt idx="1067">
                  <c:v>196</c:v>
                </c:pt>
                <c:pt idx="1068">
                  <c:v>212</c:v>
                </c:pt>
                <c:pt idx="1069">
                  <c:v>220</c:v>
                </c:pt>
                <c:pt idx="1070">
                  <c:v>200</c:v>
                </c:pt>
                <c:pt idx="1071">
                  <c:v>168</c:v>
                </c:pt>
                <c:pt idx="1072">
                  <c:v>164</c:v>
                </c:pt>
                <c:pt idx="1073">
                  <c:v>208</c:v>
                </c:pt>
                <c:pt idx="1074">
                  <c:v>144</c:v>
                </c:pt>
                <c:pt idx="1075">
                  <c:v>184</c:v>
                </c:pt>
                <c:pt idx="1076">
                  <c:v>160</c:v>
                </c:pt>
                <c:pt idx="1077">
                  <c:v>152</c:v>
                </c:pt>
                <c:pt idx="1078">
                  <c:v>136</c:v>
                </c:pt>
                <c:pt idx="1079">
                  <c:v>156</c:v>
                </c:pt>
                <c:pt idx="1080">
                  <c:v>200</c:v>
                </c:pt>
                <c:pt idx="1081">
                  <c:v>180</c:v>
                </c:pt>
                <c:pt idx="1082">
                  <c:v>172</c:v>
                </c:pt>
                <c:pt idx="1083">
                  <c:v>168</c:v>
                </c:pt>
                <c:pt idx="1084">
                  <c:v>220</c:v>
                </c:pt>
                <c:pt idx="1085">
                  <c:v>204</c:v>
                </c:pt>
                <c:pt idx="1086">
                  <c:v>272</c:v>
                </c:pt>
                <c:pt idx="1087">
                  <c:v>180</c:v>
                </c:pt>
                <c:pt idx="1088">
                  <c:v>196</c:v>
                </c:pt>
                <c:pt idx="1089">
                  <c:v>196</c:v>
                </c:pt>
                <c:pt idx="1090">
                  <c:v>228</c:v>
                </c:pt>
                <c:pt idx="1091">
                  <c:v>276</c:v>
                </c:pt>
                <c:pt idx="1092">
                  <c:v>260</c:v>
                </c:pt>
                <c:pt idx="1093">
                  <c:v>244</c:v>
                </c:pt>
                <c:pt idx="1094">
                  <c:v>236</c:v>
                </c:pt>
                <c:pt idx="1095">
                  <c:v>200</c:v>
                </c:pt>
                <c:pt idx="1096">
                  <c:v>232</c:v>
                </c:pt>
                <c:pt idx="1097">
                  <c:v>188</c:v>
                </c:pt>
                <c:pt idx="1098">
                  <c:v>188</c:v>
                </c:pt>
                <c:pt idx="1099">
                  <c:v>164</c:v>
                </c:pt>
                <c:pt idx="1100">
                  <c:v>156</c:v>
                </c:pt>
                <c:pt idx="1101">
                  <c:v>172</c:v>
                </c:pt>
                <c:pt idx="1102">
                  <c:v>140</c:v>
                </c:pt>
                <c:pt idx="1103">
                  <c:v>124</c:v>
                </c:pt>
                <c:pt idx="1104">
                  <c:v>184</c:v>
                </c:pt>
                <c:pt idx="1105">
                  <c:v>152</c:v>
                </c:pt>
                <c:pt idx="1106">
                  <c:v>176</c:v>
                </c:pt>
                <c:pt idx="1107">
                  <c:v>156</c:v>
                </c:pt>
                <c:pt idx="1108">
                  <c:v>176</c:v>
                </c:pt>
                <c:pt idx="1109">
                  <c:v>136</c:v>
                </c:pt>
                <c:pt idx="1110">
                  <c:v>176</c:v>
                </c:pt>
                <c:pt idx="1111">
                  <c:v>208</c:v>
                </c:pt>
                <c:pt idx="1112">
                  <c:v>196</c:v>
                </c:pt>
                <c:pt idx="1113">
                  <c:v>228</c:v>
                </c:pt>
                <c:pt idx="1114">
                  <c:v>240</c:v>
                </c:pt>
                <c:pt idx="1115">
                  <c:v>196</c:v>
                </c:pt>
                <c:pt idx="1116">
                  <c:v>232</c:v>
                </c:pt>
                <c:pt idx="1117">
                  <c:v>252</c:v>
                </c:pt>
                <c:pt idx="1118">
                  <c:v>212</c:v>
                </c:pt>
                <c:pt idx="1119">
                  <c:v>192</c:v>
                </c:pt>
                <c:pt idx="1120">
                  <c:v>208</c:v>
                </c:pt>
                <c:pt idx="1121">
                  <c:v>256</c:v>
                </c:pt>
                <c:pt idx="1122">
                  <c:v>244</c:v>
                </c:pt>
                <c:pt idx="1123">
                  <c:v>228</c:v>
                </c:pt>
                <c:pt idx="1124">
                  <c:v>348</c:v>
                </c:pt>
                <c:pt idx="1125">
                  <c:v>356</c:v>
                </c:pt>
                <c:pt idx="1126">
                  <c:v>368</c:v>
                </c:pt>
                <c:pt idx="1127">
                  <c:v>360</c:v>
                </c:pt>
                <c:pt idx="1128">
                  <c:v>368</c:v>
                </c:pt>
                <c:pt idx="1129">
                  <c:v>420</c:v>
                </c:pt>
                <c:pt idx="1130">
                  <c:v>452</c:v>
                </c:pt>
                <c:pt idx="1131">
                  <c:v>528</c:v>
                </c:pt>
                <c:pt idx="1132">
                  <c:v>568</c:v>
                </c:pt>
                <c:pt idx="1133">
                  <c:v>684</c:v>
                </c:pt>
                <c:pt idx="1134">
                  <c:v>748</c:v>
                </c:pt>
                <c:pt idx="1135">
                  <c:v>920</c:v>
                </c:pt>
                <c:pt idx="1136">
                  <c:v>924</c:v>
                </c:pt>
                <c:pt idx="1137">
                  <c:v>1192</c:v>
                </c:pt>
                <c:pt idx="1138">
                  <c:v>1108</c:v>
                </c:pt>
                <c:pt idx="1139">
                  <c:v>1512</c:v>
                </c:pt>
                <c:pt idx="1140">
                  <c:v>1656</c:v>
                </c:pt>
                <c:pt idx="1141">
                  <c:v>1848</c:v>
                </c:pt>
                <c:pt idx="1142">
                  <c:v>1884</c:v>
                </c:pt>
                <c:pt idx="1143">
                  <c:v>2112</c:v>
                </c:pt>
                <c:pt idx="1144">
                  <c:v>2280</c:v>
                </c:pt>
                <c:pt idx="1145">
                  <c:v>2080</c:v>
                </c:pt>
                <c:pt idx="1146">
                  <c:v>1940</c:v>
                </c:pt>
                <c:pt idx="1147">
                  <c:v>1640</c:v>
                </c:pt>
                <c:pt idx="1148">
                  <c:v>1492</c:v>
                </c:pt>
                <c:pt idx="1149">
                  <c:v>1240</c:v>
                </c:pt>
                <c:pt idx="1150">
                  <c:v>1168</c:v>
                </c:pt>
                <c:pt idx="1151">
                  <c:v>1204</c:v>
                </c:pt>
                <c:pt idx="1152">
                  <c:v>1152</c:v>
                </c:pt>
                <c:pt idx="1153">
                  <c:v>1200</c:v>
                </c:pt>
                <c:pt idx="1154">
                  <c:v>1208</c:v>
                </c:pt>
                <c:pt idx="1155">
                  <c:v>1284</c:v>
                </c:pt>
                <c:pt idx="1156">
                  <c:v>1364</c:v>
                </c:pt>
                <c:pt idx="1157">
                  <c:v>1388</c:v>
                </c:pt>
                <c:pt idx="1158">
                  <c:v>1068</c:v>
                </c:pt>
                <c:pt idx="1159">
                  <c:v>1220</c:v>
                </c:pt>
                <c:pt idx="1160">
                  <c:v>1044</c:v>
                </c:pt>
                <c:pt idx="1161">
                  <c:v>948</c:v>
                </c:pt>
                <c:pt idx="1162">
                  <c:v>840</c:v>
                </c:pt>
                <c:pt idx="1163">
                  <c:v>856</c:v>
                </c:pt>
                <c:pt idx="1164">
                  <c:v>596</c:v>
                </c:pt>
                <c:pt idx="1165">
                  <c:v>636</c:v>
                </c:pt>
                <c:pt idx="1166">
                  <c:v>472</c:v>
                </c:pt>
                <c:pt idx="1167">
                  <c:v>424</c:v>
                </c:pt>
                <c:pt idx="1168">
                  <c:v>392</c:v>
                </c:pt>
                <c:pt idx="1169">
                  <c:v>376</c:v>
                </c:pt>
                <c:pt idx="1170">
                  <c:v>424</c:v>
                </c:pt>
                <c:pt idx="1171">
                  <c:v>428</c:v>
                </c:pt>
                <c:pt idx="1172">
                  <c:v>388</c:v>
                </c:pt>
                <c:pt idx="1173">
                  <c:v>484</c:v>
                </c:pt>
                <c:pt idx="1174">
                  <c:v>436</c:v>
                </c:pt>
                <c:pt idx="1175">
                  <c:v>552</c:v>
                </c:pt>
                <c:pt idx="1176">
                  <c:v>540</c:v>
                </c:pt>
                <c:pt idx="1177">
                  <c:v>712</c:v>
                </c:pt>
                <c:pt idx="1178">
                  <c:v>660</c:v>
                </c:pt>
                <c:pt idx="1179">
                  <c:v>672</c:v>
                </c:pt>
                <c:pt idx="1180">
                  <c:v>812</c:v>
                </c:pt>
                <c:pt idx="1181">
                  <c:v>860</c:v>
                </c:pt>
                <c:pt idx="1182">
                  <c:v>736</c:v>
                </c:pt>
                <c:pt idx="1183">
                  <c:v>844</c:v>
                </c:pt>
                <c:pt idx="1184">
                  <c:v>776</c:v>
                </c:pt>
                <c:pt idx="1185">
                  <c:v>784</c:v>
                </c:pt>
                <c:pt idx="1186">
                  <c:v>740</c:v>
                </c:pt>
                <c:pt idx="1187">
                  <c:v>868</c:v>
                </c:pt>
                <c:pt idx="1188">
                  <c:v>912</c:v>
                </c:pt>
                <c:pt idx="1189">
                  <c:v>824</c:v>
                </c:pt>
                <c:pt idx="1190">
                  <c:v>808</c:v>
                </c:pt>
                <c:pt idx="1191">
                  <c:v>940</c:v>
                </c:pt>
                <c:pt idx="1192">
                  <c:v>1108</c:v>
                </c:pt>
                <c:pt idx="1193">
                  <c:v>1116</c:v>
                </c:pt>
                <c:pt idx="1194">
                  <c:v>1104</c:v>
                </c:pt>
                <c:pt idx="1195">
                  <c:v>1140</c:v>
                </c:pt>
                <c:pt idx="1196">
                  <c:v>1100</c:v>
                </c:pt>
                <c:pt idx="1197">
                  <c:v>812</c:v>
                </c:pt>
                <c:pt idx="1198">
                  <c:v>816</c:v>
                </c:pt>
                <c:pt idx="1199">
                  <c:v>668</c:v>
                </c:pt>
                <c:pt idx="1200">
                  <c:v>644</c:v>
                </c:pt>
                <c:pt idx="1201">
                  <c:v>460</c:v>
                </c:pt>
                <c:pt idx="1202">
                  <c:v>444</c:v>
                </c:pt>
                <c:pt idx="1203">
                  <c:v>344</c:v>
                </c:pt>
                <c:pt idx="1204">
                  <c:v>308</c:v>
                </c:pt>
                <c:pt idx="1205">
                  <c:v>248</c:v>
                </c:pt>
                <c:pt idx="1206">
                  <c:v>332</c:v>
                </c:pt>
                <c:pt idx="1207">
                  <c:v>324</c:v>
                </c:pt>
                <c:pt idx="1208">
                  <c:v>320</c:v>
                </c:pt>
                <c:pt idx="1209">
                  <c:v>332</c:v>
                </c:pt>
                <c:pt idx="1210">
                  <c:v>300</c:v>
                </c:pt>
                <c:pt idx="1211">
                  <c:v>328</c:v>
                </c:pt>
                <c:pt idx="1212">
                  <c:v>292</c:v>
                </c:pt>
                <c:pt idx="1213">
                  <c:v>400</c:v>
                </c:pt>
                <c:pt idx="1214">
                  <c:v>416</c:v>
                </c:pt>
                <c:pt idx="1215">
                  <c:v>408</c:v>
                </c:pt>
                <c:pt idx="1216">
                  <c:v>556</c:v>
                </c:pt>
                <c:pt idx="1217">
                  <c:v>508</c:v>
                </c:pt>
                <c:pt idx="1218">
                  <c:v>596</c:v>
                </c:pt>
                <c:pt idx="1219">
                  <c:v>552</c:v>
                </c:pt>
                <c:pt idx="1220">
                  <c:v>480</c:v>
                </c:pt>
                <c:pt idx="1221">
                  <c:v>572</c:v>
                </c:pt>
                <c:pt idx="1222">
                  <c:v>468</c:v>
                </c:pt>
                <c:pt idx="1223">
                  <c:v>472</c:v>
                </c:pt>
                <c:pt idx="1224">
                  <c:v>452</c:v>
                </c:pt>
                <c:pt idx="1225">
                  <c:v>420</c:v>
                </c:pt>
                <c:pt idx="1226">
                  <c:v>572</c:v>
                </c:pt>
                <c:pt idx="1227">
                  <c:v>528</c:v>
                </c:pt>
                <c:pt idx="1228">
                  <c:v>544</c:v>
                </c:pt>
                <c:pt idx="1229">
                  <c:v>500</c:v>
                </c:pt>
                <c:pt idx="1230">
                  <c:v>460</c:v>
                </c:pt>
                <c:pt idx="1231">
                  <c:v>476</c:v>
                </c:pt>
                <c:pt idx="1232">
                  <c:v>280</c:v>
                </c:pt>
                <c:pt idx="1233">
                  <c:v>272</c:v>
                </c:pt>
                <c:pt idx="1234">
                  <c:v>244</c:v>
                </c:pt>
                <c:pt idx="1235">
                  <c:v>196</c:v>
                </c:pt>
                <c:pt idx="1236">
                  <c:v>240</c:v>
                </c:pt>
                <c:pt idx="1237">
                  <c:v>196</c:v>
                </c:pt>
                <c:pt idx="1238">
                  <c:v>148</c:v>
                </c:pt>
                <c:pt idx="1239">
                  <c:v>184</c:v>
                </c:pt>
                <c:pt idx="1240">
                  <c:v>228</c:v>
                </c:pt>
                <c:pt idx="1241">
                  <c:v>176</c:v>
                </c:pt>
                <c:pt idx="1242">
                  <c:v>188</c:v>
                </c:pt>
                <c:pt idx="1243">
                  <c:v>132</c:v>
                </c:pt>
                <c:pt idx="1244">
                  <c:v>204</c:v>
                </c:pt>
                <c:pt idx="1245">
                  <c:v>128</c:v>
                </c:pt>
                <c:pt idx="1246">
                  <c:v>140</c:v>
                </c:pt>
                <c:pt idx="1247">
                  <c:v>172</c:v>
                </c:pt>
                <c:pt idx="1248">
                  <c:v>104</c:v>
                </c:pt>
                <c:pt idx="1249">
                  <c:v>136</c:v>
                </c:pt>
                <c:pt idx="1250">
                  <c:v>140</c:v>
                </c:pt>
                <c:pt idx="1251">
                  <c:v>108</c:v>
                </c:pt>
                <c:pt idx="1252">
                  <c:v>132</c:v>
                </c:pt>
                <c:pt idx="1253">
                  <c:v>176</c:v>
                </c:pt>
                <c:pt idx="1254">
                  <c:v>120</c:v>
                </c:pt>
                <c:pt idx="1255">
                  <c:v>152</c:v>
                </c:pt>
                <c:pt idx="1256">
                  <c:v>156</c:v>
                </c:pt>
                <c:pt idx="1257">
                  <c:v>104</c:v>
                </c:pt>
                <c:pt idx="1258">
                  <c:v>128</c:v>
                </c:pt>
                <c:pt idx="1259">
                  <c:v>88</c:v>
                </c:pt>
                <c:pt idx="1260">
                  <c:v>168</c:v>
                </c:pt>
                <c:pt idx="1261">
                  <c:v>120</c:v>
                </c:pt>
                <c:pt idx="1262">
                  <c:v>132</c:v>
                </c:pt>
                <c:pt idx="1263">
                  <c:v>144</c:v>
                </c:pt>
                <c:pt idx="1264">
                  <c:v>88</c:v>
                </c:pt>
                <c:pt idx="1265">
                  <c:v>140</c:v>
                </c:pt>
                <c:pt idx="1266">
                  <c:v>132</c:v>
                </c:pt>
                <c:pt idx="1267">
                  <c:v>120</c:v>
                </c:pt>
                <c:pt idx="1268">
                  <c:v>152</c:v>
                </c:pt>
                <c:pt idx="1269">
                  <c:v>148</c:v>
                </c:pt>
                <c:pt idx="1270">
                  <c:v>160</c:v>
                </c:pt>
                <c:pt idx="1271">
                  <c:v>156</c:v>
                </c:pt>
                <c:pt idx="1272">
                  <c:v>140</c:v>
                </c:pt>
                <c:pt idx="1273">
                  <c:v>136</c:v>
                </c:pt>
                <c:pt idx="1274">
                  <c:v>120</c:v>
                </c:pt>
                <c:pt idx="1275">
                  <c:v>132</c:v>
                </c:pt>
                <c:pt idx="1276">
                  <c:v>140</c:v>
                </c:pt>
                <c:pt idx="1277">
                  <c:v>136</c:v>
                </c:pt>
                <c:pt idx="1278">
                  <c:v>152</c:v>
                </c:pt>
                <c:pt idx="1279">
                  <c:v>128</c:v>
                </c:pt>
                <c:pt idx="1280">
                  <c:v>124</c:v>
                </c:pt>
                <c:pt idx="1281">
                  <c:v>124</c:v>
                </c:pt>
                <c:pt idx="1282">
                  <c:v>152</c:v>
                </c:pt>
                <c:pt idx="1283">
                  <c:v>172</c:v>
                </c:pt>
                <c:pt idx="1284">
                  <c:v>180</c:v>
                </c:pt>
                <c:pt idx="1285">
                  <c:v>224</c:v>
                </c:pt>
                <c:pt idx="1286">
                  <c:v>208</c:v>
                </c:pt>
                <c:pt idx="1287">
                  <c:v>204</c:v>
                </c:pt>
                <c:pt idx="1288">
                  <c:v>220</c:v>
                </c:pt>
                <c:pt idx="1289">
                  <c:v>164</c:v>
                </c:pt>
                <c:pt idx="1290">
                  <c:v>172</c:v>
                </c:pt>
                <c:pt idx="1291">
                  <c:v>220</c:v>
                </c:pt>
                <c:pt idx="1292">
                  <c:v>208</c:v>
                </c:pt>
                <c:pt idx="1293">
                  <c:v>180</c:v>
                </c:pt>
                <c:pt idx="1294">
                  <c:v>208</c:v>
                </c:pt>
                <c:pt idx="1295">
                  <c:v>216</c:v>
                </c:pt>
                <c:pt idx="1296">
                  <c:v>176</c:v>
                </c:pt>
                <c:pt idx="1297">
                  <c:v>212</c:v>
                </c:pt>
                <c:pt idx="1298">
                  <c:v>200</c:v>
                </c:pt>
                <c:pt idx="1299">
                  <c:v>232</c:v>
                </c:pt>
                <c:pt idx="1300">
                  <c:v>220</c:v>
                </c:pt>
                <c:pt idx="1301">
                  <c:v>240</c:v>
                </c:pt>
                <c:pt idx="1302">
                  <c:v>216</c:v>
                </c:pt>
                <c:pt idx="1303">
                  <c:v>240</c:v>
                </c:pt>
                <c:pt idx="1304">
                  <c:v>288</c:v>
                </c:pt>
                <c:pt idx="1305">
                  <c:v>272</c:v>
                </c:pt>
                <c:pt idx="1306">
                  <c:v>264</c:v>
                </c:pt>
                <c:pt idx="1307">
                  <c:v>288</c:v>
                </c:pt>
                <c:pt idx="1308">
                  <c:v>280</c:v>
                </c:pt>
                <c:pt idx="1309">
                  <c:v>288</c:v>
                </c:pt>
                <c:pt idx="1310">
                  <c:v>308</c:v>
                </c:pt>
                <c:pt idx="1311">
                  <c:v>284</c:v>
                </c:pt>
                <c:pt idx="1312">
                  <c:v>324</c:v>
                </c:pt>
                <c:pt idx="1313">
                  <c:v>292</c:v>
                </c:pt>
                <c:pt idx="1314">
                  <c:v>196</c:v>
                </c:pt>
                <c:pt idx="1315">
                  <c:v>260</c:v>
                </c:pt>
                <c:pt idx="1316">
                  <c:v>172</c:v>
                </c:pt>
                <c:pt idx="1317">
                  <c:v>200</c:v>
                </c:pt>
                <c:pt idx="1318">
                  <c:v>136</c:v>
                </c:pt>
                <c:pt idx="1319">
                  <c:v>156</c:v>
                </c:pt>
                <c:pt idx="1320">
                  <c:v>148</c:v>
                </c:pt>
                <c:pt idx="1321">
                  <c:v>140</c:v>
                </c:pt>
                <c:pt idx="1322">
                  <c:v>144</c:v>
                </c:pt>
                <c:pt idx="1323">
                  <c:v>96</c:v>
                </c:pt>
                <c:pt idx="1324">
                  <c:v>172</c:v>
                </c:pt>
                <c:pt idx="1325">
                  <c:v>164</c:v>
                </c:pt>
                <c:pt idx="1326">
                  <c:v>196</c:v>
                </c:pt>
                <c:pt idx="1327">
                  <c:v>184</c:v>
                </c:pt>
                <c:pt idx="1328">
                  <c:v>164</c:v>
                </c:pt>
                <c:pt idx="1329">
                  <c:v>188</c:v>
                </c:pt>
                <c:pt idx="1330">
                  <c:v>156</c:v>
                </c:pt>
                <c:pt idx="1331">
                  <c:v>160</c:v>
                </c:pt>
                <c:pt idx="1332">
                  <c:v>232</c:v>
                </c:pt>
                <c:pt idx="1333">
                  <c:v>148</c:v>
                </c:pt>
                <c:pt idx="1334">
                  <c:v>128</c:v>
                </c:pt>
                <c:pt idx="1335">
                  <c:v>152</c:v>
                </c:pt>
                <c:pt idx="1336">
                  <c:v>152</c:v>
                </c:pt>
                <c:pt idx="1337">
                  <c:v>188</c:v>
                </c:pt>
                <c:pt idx="1338">
                  <c:v>188</c:v>
                </c:pt>
                <c:pt idx="1339">
                  <c:v>152</c:v>
                </c:pt>
                <c:pt idx="1340">
                  <c:v>156</c:v>
                </c:pt>
                <c:pt idx="1341">
                  <c:v>136</c:v>
                </c:pt>
                <c:pt idx="1342">
                  <c:v>204</c:v>
                </c:pt>
                <c:pt idx="1343">
                  <c:v>124</c:v>
                </c:pt>
                <c:pt idx="1344">
                  <c:v>236</c:v>
                </c:pt>
                <c:pt idx="1345">
                  <c:v>176</c:v>
                </c:pt>
                <c:pt idx="1346">
                  <c:v>172</c:v>
                </c:pt>
                <c:pt idx="1347">
                  <c:v>220</c:v>
                </c:pt>
                <c:pt idx="1348">
                  <c:v>252</c:v>
                </c:pt>
                <c:pt idx="1349">
                  <c:v>200</c:v>
                </c:pt>
                <c:pt idx="1350">
                  <c:v>276</c:v>
                </c:pt>
                <c:pt idx="1351">
                  <c:v>276</c:v>
                </c:pt>
                <c:pt idx="1352">
                  <c:v>284</c:v>
                </c:pt>
                <c:pt idx="1353">
                  <c:v>244</c:v>
                </c:pt>
                <c:pt idx="1354">
                  <c:v>232</c:v>
                </c:pt>
                <c:pt idx="1355">
                  <c:v>232</c:v>
                </c:pt>
                <c:pt idx="1356">
                  <c:v>204</c:v>
                </c:pt>
                <c:pt idx="1357">
                  <c:v>252</c:v>
                </c:pt>
                <c:pt idx="1358">
                  <c:v>216</c:v>
                </c:pt>
                <c:pt idx="1359">
                  <c:v>296</c:v>
                </c:pt>
                <c:pt idx="1360">
                  <c:v>144</c:v>
                </c:pt>
                <c:pt idx="1361">
                  <c:v>200</c:v>
                </c:pt>
                <c:pt idx="1362">
                  <c:v>156</c:v>
                </c:pt>
                <c:pt idx="1363">
                  <c:v>196</c:v>
                </c:pt>
                <c:pt idx="1364">
                  <c:v>224</c:v>
                </c:pt>
                <c:pt idx="1365">
                  <c:v>260</c:v>
                </c:pt>
                <c:pt idx="1366">
                  <c:v>220</c:v>
                </c:pt>
                <c:pt idx="1367">
                  <c:v>284</c:v>
                </c:pt>
                <c:pt idx="1368">
                  <c:v>296</c:v>
                </c:pt>
                <c:pt idx="1369">
                  <c:v>200</c:v>
                </c:pt>
                <c:pt idx="1370">
                  <c:v>264</c:v>
                </c:pt>
                <c:pt idx="1371">
                  <c:v>252</c:v>
                </c:pt>
                <c:pt idx="1372">
                  <c:v>336</c:v>
                </c:pt>
                <c:pt idx="1373">
                  <c:v>276</c:v>
                </c:pt>
                <c:pt idx="1374">
                  <c:v>364</c:v>
                </c:pt>
                <c:pt idx="1375">
                  <c:v>288</c:v>
                </c:pt>
                <c:pt idx="1376">
                  <c:v>264</c:v>
                </c:pt>
                <c:pt idx="1377">
                  <c:v>236</c:v>
                </c:pt>
                <c:pt idx="1378">
                  <c:v>232</c:v>
                </c:pt>
                <c:pt idx="1379">
                  <c:v>196</c:v>
                </c:pt>
                <c:pt idx="1380">
                  <c:v>136</c:v>
                </c:pt>
                <c:pt idx="1381">
                  <c:v>132</c:v>
                </c:pt>
                <c:pt idx="1382">
                  <c:v>168</c:v>
                </c:pt>
                <c:pt idx="1383">
                  <c:v>108</c:v>
                </c:pt>
                <c:pt idx="1384">
                  <c:v>120</c:v>
                </c:pt>
                <c:pt idx="1385">
                  <c:v>180</c:v>
                </c:pt>
                <c:pt idx="1386">
                  <c:v>112</c:v>
                </c:pt>
                <c:pt idx="1387">
                  <c:v>144</c:v>
                </c:pt>
                <c:pt idx="1388">
                  <c:v>68</c:v>
                </c:pt>
                <c:pt idx="1389">
                  <c:v>168</c:v>
                </c:pt>
                <c:pt idx="1390">
                  <c:v>168</c:v>
                </c:pt>
                <c:pt idx="1391">
                  <c:v>144</c:v>
                </c:pt>
                <c:pt idx="1392">
                  <c:v>116</c:v>
                </c:pt>
                <c:pt idx="1393">
                  <c:v>168</c:v>
                </c:pt>
                <c:pt idx="1394">
                  <c:v>220</c:v>
                </c:pt>
                <c:pt idx="1395">
                  <c:v>200</c:v>
                </c:pt>
                <c:pt idx="1396">
                  <c:v>188</c:v>
                </c:pt>
                <c:pt idx="1397">
                  <c:v>192</c:v>
                </c:pt>
                <c:pt idx="1398">
                  <c:v>192</c:v>
                </c:pt>
                <c:pt idx="1399">
                  <c:v>180</c:v>
                </c:pt>
                <c:pt idx="1400">
                  <c:v>204</c:v>
                </c:pt>
                <c:pt idx="1401">
                  <c:v>172</c:v>
                </c:pt>
                <c:pt idx="1402">
                  <c:v>152</c:v>
                </c:pt>
                <c:pt idx="1403">
                  <c:v>176</c:v>
                </c:pt>
                <c:pt idx="1404">
                  <c:v>144</c:v>
                </c:pt>
                <c:pt idx="1405">
                  <c:v>176</c:v>
                </c:pt>
                <c:pt idx="1406">
                  <c:v>128</c:v>
                </c:pt>
                <c:pt idx="1407">
                  <c:v>104</c:v>
                </c:pt>
                <c:pt idx="1408">
                  <c:v>148</c:v>
                </c:pt>
                <c:pt idx="1409">
                  <c:v>160</c:v>
                </c:pt>
                <c:pt idx="1410">
                  <c:v>128</c:v>
                </c:pt>
                <c:pt idx="1411">
                  <c:v>104</c:v>
                </c:pt>
                <c:pt idx="1412">
                  <c:v>148</c:v>
                </c:pt>
                <c:pt idx="1413">
                  <c:v>136</c:v>
                </c:pt>
                <c:pt idx="1414">
                  <c:v>112</c:v>
                </c:pt>
                <c:pt idx="1415">
                  <c:v>128</c:v>
                </c:pt>
                <c:pt idx="1416">
                  <c:v>132</c:v>
                </c:pt>
                <c:pt idx="1417">
                  <c:v>148</c:v>
                </c:pt>
                <c:pt idx="1418">
                  <c:v>76</c:v>
                </c:pt>
                <c:pt idx="1419">
                  <c:v>144</c:v>
                </c:pt>
                <c:pt idx="1420">
                  <c:v>128</c:v>
                </c:pt>
                <c:pt idx="1421">
                  <c:v>84</c:v>
                </c:pt>
                <c:pt idx="1422">
                  <c:v>128</c:v>
                </c:pt>
                <c:pt idx="1423">
                  <c:v>104</c:v>
                </c:pt>
                <c:pt idx="1424">
                  <c:v>108</c:v>
                </c:pt>
                <c:pt idx="1425">
                  <c:v>144</c:v>
                </c:pt>
                <c:pt idx="1426">
                  <c:v>112</c:v>
                </c:pt>
                <c:pt idx="1427">
                  <c:v>120</c:v>
                </c:pt>
                <c:pt idx="1428">
                  <c:v>112</c:v>
                </c:pt>
                <c:pt idx="1429">
                  <c:v>108</c:v>
                </c:pt>
                <c:pt idx="1430">
                  <c:v>128</c:v>
                </c:pt>
                <c:pt idx="1431">
                  <c:v>108</c:v>
                </c:pt>
                <c:pt idx="1432">
                  <c:v>148</c:v>
                </c:pt>
                <c:pt idx="1433">
                  <c:v>144</c:v>
                </c:pt>
                <c:pt idx="1434">
                  <c:v>144</c:v>
                </c:pt>
                <c:pt idx="1435">
                  <c:v>144</c:v>
                </c:pt>
                <c:pt idx="1436">
                  <c:v>92</c:v>
                </c:pt>
                <c:pt idx="1437">
                  <c:v>112</c:v>
                </c:pt>
                <c:pt idx="1438">
                  <c:v>128</c:v>
                </c:pt>
                <c:pt idx="1439">
                  <c:v>140</c:v>
                </c:pt>
                <c:pt idx="1440">
                  <c:v>120</c:v>
                </c:pt>
                <c:pt idx="1441">
                  <c:v>92</c:v>
                </c:pt>
                <c:pt idx="1442">
                  <c:v>104</c:v>
                </c:pt>
                <c:pt idx="1443">
                  <c:v>144</c:v>
                </c:pt>
                <c:pt idx="1444">
                  <c:v>112</c:v>
                </c:pt>
                <c:pt idx="1445">
                  <c:v>100</c:v>
                </c:pt>
                <c:pt idx="1446">
                  <c:v>128</c:v>
                </c:pt>
                <c:pt idx="1447">
                  <c:v>88</c:v>
                </c:pt>
                <c:pt idx="1448">
                  <c:v>92</c:v>
                </c:pt>
                <c:pt idx="1449">
                  <c:v>144</c:v>
                </c:pt>
                <c:pt idx="1450">
                  <c:v>124</c:v>
                </c:pt>
                <c:pt idx="1451">
                  <c:v>132</c:v>
                </c:pt>
                <c:pt idx="1452">
                  <c:v>136</c:v>
                </c:pt>
                <c:pt idx="1453">
                  <c:v>144</c:v>
                </c:pt>
                <c:pt idx="1454">
                  <c:v>120</c:v>
                </c:pt>
                <c:pt idx="1455">
                  <c:v>124</c:v>
                </c:pt>
                <c:pt idx="1456">
                  <c:v>176</c:v>
                </c:pt>
                <c:pt idx="1457">
                  <c:v>164</c:v>
                </c:pt>
                <c:pt idx="1458">
                  <c:v>100</c:v>
                </c:pt>
                <c:pt idx="1459">
                  <c:v>168</c:v>
                </c:pt>
                <c:pt idx="1460">
                  <c:v>136</c:v>
                </c:pt>
                <c:pt idx="1461">
                  <c:v>160</c:v>
                </c:pt>
                <c:pt idx="1462">
                  <c:v>140</c:v>
                </c:pt>
                <c:pt idx="1463">
                  <c:v>140</c:v>
                </c:pt>
                <c:pt idx="1464">
                  <c:v>136</c:v>
                </c:pt>
                <c:pt idx="1465">
                  <c:v>108</c:v>
                </c:pt>
                <c:pt idx="1466">
                  <c:v>188</c:v>
                </c:pt>
                <c:pt idx="1467">
                  <c:v>88</c:v>
                </c:pt>
                <c:pt idx="1468">
                  <c:v>128</c:v>
                </c:pt>
                <c:pt idx="1469">
                  <c:v>116</c:v>
                </c:pt>
                <c:pt idx="1470">
                  <c:v>80</c:v>
                </c:pt>
                <c:pt idx="1471">
                  <c:v>120</c:v>
                </c:pt>
                <c:pt idx="1472">
                  <c:v>128</c:v>
                </c:pt>
                <c:pt idx="1473">
                  <c:v>84</c:v>
                </c:pt>
                <c:pt idx="1474">
                  <c:v>136</c:v>
                </c:pt>
                <c:pt idx="1475">
                  <c:v>116</c:v>
                </c:pt>
                <c:pt idx="1476">
                  <c:v>80</c:v>
                </c:pt>
                <c:pt idx="1477">
                  <c:v>104</c:v>
                </c:pt>
                <c:pt idx="1478">
                  <c:v>112</c:v>
                </c:pt>
                <c:pt idx="1479">
                  <c:v>84</c:v>
                </c:pt>
                <c:pt idx="1480">
                  <c:v>116</c:v>
                </c:pt>
                <c:pt idx="1481">
                  <c:v>116</c:v>
                </c:pt>
                <c:pt idx="1482">
                  <c:v>104</c:v>
                </c:pt>
                <c:pt idx="1483">
                  <c:v>100</c:v>
                </c:pt>
                <c:pt idx="1484">
                  <c:v>104</c:v>
                </c:pt>
                <c:pt idx="1485">
                  <c:v>140</c:v>
                </c:pt>
                <c:pt idx="1486">
                  <c:v>132</c:v>
                </c:pt>
                <c:pt idx="1487">
                  <c:v>112</c:v>
                </c:pt>
                <c:pt idx="1488">
                  <c:v>156</c:v>
                </c:pt>
                <c:pt idx="1489">
                  <c:v>144</c:v>
                </c:pt>
                <c:pt idx="1490">
                  <c:v>152</c:v>
                </c:pt>
                <c:pt idx="1491">
                  <c:v>172</c:v>
                </c:pt>
                <c:pt idx="1492">
                  <c:v>136</c:v>
                </c:pt>
                <c:pt idx="1493">
                  <c:v>128</c:v>
                </c:pt>
                <c:pt idx="1494">
                  <c:v>116</c:v>
                </c:pt>
                <c:pt idx="1495">
                  <c:v>120</c:v>
                </c:pt>
                <c:pt idx="1496">
                  <c:v>176</c:v>
                </c:pt>
                <c:pt idx="1497">
                  <c:v>128</c:v>
                </c:pt>
                <c:pt idx="1498">
                  <c:v>140</c:v>
                </c:pt>
                <c:pt idx="1499">
                  <c:v>184</c:v>
                </c:pt>
                <c:pt idx="1500">
                  <c:v>204</c:v>
                </c:pt>
                <c:pt idx="1501">
                  <c:v>256</c:v>
                </c:pt>
                <c:pt idx="1502">
                  <c:v>252</c:v>
                </c:pt>
                <c:pt idx="1503">
                  <c:v>176</c:v>
                </c:pt>
                <c:pt idx="1504">
                  <c:v>220</c:v>
                </c:pt>
                <c:pt idx="1505">
                  <c:v>272</c:v>
                </c:pt>
                <c:pt idx="1506">
                  <c:v>228</c:v>
                </c:pt>
                <c:pt idx="1507">
                  <c:v>240</c:v>
                </c:pt>
                <c:pt idx="1508">
                  <c:v>224</c:v>
                </c:pt>
                <c:pt idx="1509">
                  <c:v>264</c:v>
                </c:pt>
                <c:pt idx="1510">
                  <c:v>208</c:v>
                </c:pt>
                <c:pt idx="1511">
                  <c:v>256</c:v>
                </c:pt>
                <c:pt idx="1512">
                  <c:v>272</c:v>
                </c:pt>
                <c:pt idx="1513">
                  <c:v>192</c:v>
                </c:pt>
                <c:pt idx="1514">
                  <c:v>232</c:v>
                </c:pt>
                <c:pt idx="1515">
                  <c:v>208</c:v>
                </c:pt>
                <c:pt idx="1516">
                  <c:v>212</c:v>
                </c:pt>
                <c:pt idx="1517">
                  <c:v>160</c:v>
                </c:pt>
                <c:pt idx="1518">
                  <c:v>180</c:v>
                </c:pt>
                <c:pt idx="1519">
                  <c:v>124</c:v>
                </c:pt>
                <c:pt idx="1520">
                  <c:v>168</c:v>
                </c:pt>
                <c:pt idx="1521">
                  <c:v>68</c:v>
                </c:pt>
                <c:pt idx="1522">
                  <c:v>128</c:v>
                </c:pt>
                <c:pt idx="1523">
                  <c:v>140</c:v>
                </c:pt>
                <c:pt idx="1524">
                  <c:v>136</c:v>
                </c:pt>
                <c:pt idx="1525">
                  <c:v>96</c:v>
                </c:pt>
                <c:pt idx="1526">
                  <c:v>124</c:v>
                </c:pt>
                <c:pt idx="1527">
                  <c:v>108</c:v>
                </c:pt>
                <c:pt idx="1528">
                  <c:v>148</c:v>
                </c:pt>
                <c:pt idx="1529">
                  <c:v>128</c:v>
                </c:pt>
                <c:pt idx="1530">
                  <c:v>152</c:v>
                </c:pt>
                <c:pt idx="1531">
                  <c:v>108</c:v>
                </c:pt>
                <c:pt idx="1532">
                  <c:v>128</c:v>
                </c:pt>
                <c:pt idx="1533">
                  <c:v>140</c:v>
                </c:pt>
                <c:pt idx="1534">
                  <c:v>184</c:v>
                </c:pt>
                <c:pt idx="1535">
                  <c:v>200</c:v>
                </c:pt>
                <c:pt idx="1536">
                  <c:v>244</c:v>
                </c:pt>
                <c:pt idx="1537">
                  <c:v>212</c:v>
                </c:pt>
                <c:pt idx="1538">
                  <c:v>272</c:v>
                </c:pt>
                <c:pt idx="1539">
                  <c:v>332</c:v>
                </c:pt>
                <c:pt idx="1540">
                  <c:v>340</c:v>
                </c:pt>
                <c:pt idx="1541">
                  <c:v>360</c:v>
                </c:pt>
                <c:pt idx="1542">
                  <c:v>376</c:v>
                </c:pt>
                <c:pt idx="1543">
                  <c:v>388</c:v>
                </c:pt>
                <c:pt idx="1544">
                  <c:v>416</c:v>
                </c:pt>
                <c:pt idx="1545">
                  <c:v>404</c:v>
                </c:pt>
                <c:pt idx="1546">
                  <c:v>400</c:v>
                </c:pt>
                <c:pt idx="1547">
                  <c:v>344</c:v>
                </c:pt>
                <c:pt idx="1548">
                  <c:v>376</c:v>
                </c:pt>
                <c:pt idx="1549">
                  <c:v>288</c:v>
                </c:pt>
                <c:pt idx="1550">
                  <c:v>236</c:v>
                </c:pt>
                <c:pt idx="1551">
                  <c:v>240</c:v>
                </c:pt>
                <c:pt idx="1552">
                  <c:v>252</c:v>
                </c:pt>
                <c:pt idx="1553">
                  <c:v>208</c:v>
                </c:pt>
                <c:pt idx="1554">
                  <c:v>200</c:v>
                </c:pt>
                <c:pt idx="1555">
                  <c:v>204</c:v>
                </c:pt>
                <c:pt idx="1556">
                  <c:v>260</c:v>
                </c:pt>
                <c:pt idx="1557">
                  <c:v>208</c:v>
                </c:pt>
                <c:pt idx="1558">
                  <c:v>196</c:v>
                </c:pt>
                <c:pt idx="1559">
                  <c:v>212</c:v>
                </c:pt>
                <c:pt idx="1560">
                  <c:v>276</c:v>
                </c:pt>
                <c:pt idx="1561">
                  <c:v>280</c:v>
                </c:pt>
                <c:pt idx="1562">
                  <c:v>208</c:v>
                </c:pt>
                <c:pt idx="1563">
                  <c:v>292</c:v>
                </c:pt>
                <c:pt idx="1564">
                  <c:v>264</c:v>
                </c:pt>
                <c:pt idx="1565">
                  <c:v>224</c:v>
                </c:pt>
                <c:pt idx="1566">
                  <c:v>260</c:v>
                </c:pt>
                <c:pt idx="1567">
                  <c:v>216</c:v>
                </c:pt>
                <c:pt idx="1568">
                  <c:v>200</c:v>
                </c:pt>
                <c:pt idx="1569">
                  <c:v>228</c:v>
                </c:pt>
                <c:pt idx="1570">
                  <c:v>140</c:v>
                </c:pt>
                <c:pt idx="1571">
                  <c:v>164</c:v>
                </c:pt>
                <c:pt idx="1572">
                  <c:v>204</c:v>
                </c:pt>
                <c:pt idx="1573">
                  <c:v>136</c:v>
                </c:pt>
                <c:pt idx="1574">
                  <c:v>152</c:v>
                </c:pt>
                <c:pt idx="1575">
                  <c:v>148</c:v>
                </c:pt>
                <c:pt idx="1576">
                  <c:v>148</c:v>
                </c:pt>
                <c:pt idx="1577">
                  <c:v>104</c:v>
                </c:pt>
                <c:pt idx="1578">
                  <c:v>124</c:v>
                </c:pt>
                <c:pt idx="1579">
                  <c:v>156</c:v>
                </c:pt>
                <c:pt idx="1580">
                  <c:v>128</c:v>
                </c:pt>
                <c:pt idx="1581">
                  <c:v>188</c:v>
                </c:pt>
                <c:pt idx="1582">
                  <c:v>136</c:v>
                </c:pt>
                <c:pt idx="1583">
                  <c:v>152</c:v>
                </c:pt>
                <c:pt idx="1584">
                  <c:v>124</c:v>
                </c:pt>
                <c:pt idx="1585">
                  <c:v>132</c:v>
                </c:pt>
                <c:pt idx="1586">
                  <c:v>120</c:v>
                </c:pt>
                <c:pt idx="1587">
                  <c:v>76</c:v>
                </c:pt>
                <c:pt idx="1588">
                  <c:v>112</c:v>
                </c:pt>
                <c:pt idx="1589">
                  <c:v>96</c:v>
                </c:pt>
                <c:pt idx="1590">
                  <c:v>132</c:v>
                </c:pt>
                <c:pt idx="1591">
                  <c:v>96</c:v>
                </c:pt>
                <c:pt idx="1592">
                  <c:v>104</c:v>
                </c:pt>
                <c:pt idx="1593">
                  <c:v>136</c:v>
                </c:pt>
                <c:pt idx="1594">
                  <c:v>112</c:v>
                </c:pt>
                <c:pt idx="1595">
                  <c:v>124</c:v>
                </c:pt>
                <c:pt idx="1596">
                  <c:v>112</c:v>
                </c:pt>
                <c:pt idx="1597">
                  <c:v>104</c:v>
                </c:pt>
                <c:pt idx="1598">
                  <c:v>68</c:v>
                </c:pt>
                <c:pt idx="1599">
                  <c:v>88</c:v>
                </c:pt>
                <c:pt idx="1600">
                  <c:v>92</c:v>
                </c:pt>
                <c:pt idx="1601">
                  <c:v>128</c:v>
                </c:pt>
                <c:pt idx="1602">
                  <c:v>84</c:v>
                </c:pt>
                <c:pt idx="1603">
                  <c:v>80</c:v>
                </c:pt>
                <c:pt idx="1604">
                  <c:v>116</c:v>
                </c:pt>
                <c:pt idx="1605">
                  <c:v>84</c:v>
                </c:pt>
                <c:pt idx="1606">
                  <c:v>92</c:v>
                </c:pt>
                <c:pt idx="1607">
                  <c:v>132</c:v>
                </c:pt>
                <c:pt idx="1608">
                  <c:v>140</c:v>
                </c:pt>
                <c:pt idx="1609">
                  <c:v>112</c:v>
                </c:pt>
                <c:pt idx="1610">
                  <c:v>108</c:v>
                </c:pt>
                <c:pt idx="1611">
                  <c:v>112</c:v>
                </c:pt>
                <c:pt idx="1612">
                  <c:v>132</c:v>
                </c:pt>
                <c:pt idx="1613">
                  <c:v>124</c:v>
                </c:pt>
                <c:pt idx="1614">
                  <c:v>108</c:v>
                </c:pt>
                <c:pt idx="1615">
                  <c:v>120</c:v>
                </c:pt>
                <c:pt idx="1616">
                  <c:v>140</c:v>
                </c:pt>
                <c:pt idx="1617">
                  <c:v>132</c:v>
                </c:pt>
                <c:pt idx="1618">
                  <c:v>164</c:v>
                </c:pt>
                <c:pt idx="1619">
                  <c:v>104</c:v>
                </c:pt>
                <c:pt idx="1620">
                  <c:v>148</c:v>
                </c:pt>
                <c:pt idx="1621">
                  <c:v>176</c:v>
                </c:pt>
                <c:pt idx="1622">
                  <c:v>148</c:v>
                </c:pt>
                <c:pt idx="1623">
                  <c:v>132</c:v>
                </c:pt>
                <c:pt idx="1624">
                  <c:v>144</c:v>
                </c:pt>
                <c:pt idx="1625">
                  <c:v>212</c:v>
                </c:pt>
                <c:pt idx="1626">
                  <c:v>180</c:v>
                </c:pt>
                <c:pt idx="1627">
                  <c:v>132</c:v>
                </c:pt>
                <c:pt idx="1628">
                  <c:v>104</c:v>
                </c:pt>
                <c:pt idx="1629">
                  <c:v>160</c:v>
                </c:pt>
                <c:pt idx="1630">
                  <c:v>120</c:v>
                </c:pt>
                <c:pt idx="1631">
                  <c:v>88</c:v>
                </c:pt>
                <c:pt idx="1632">
                  <c:v>120</c:v>
                </c:pt>
                <c:pt idx="1633">
                  <c:v>116</c:v>
                </c:pt>
                <c:pt idx="1634">
                  <c:v>100</c:v>
                </c:pt>
                <c:pt idx="1635">
                  <c:v>104</c:v>
                </c:pt>
                <c:pt idx="1636">
                  <c:v>116</c:v>
                </c:pt>
                <c:pt idx="1637">
                  <c:v>156</c:v>
                </c:pt>
                <c:pt idx="1638">
                  <c:v>128</c:v>
                </c:pt>
                <c:pt idx="1639">
                  <c:v>128</c:v>
                </c:pt>
                <c:pt idx="1640">
                  <c:v>100</c:v>
                </c:pt>
                <c:pt idx="1641">
                  <c:v>120</c:v>
                </c:pt>
                <c:pt idx="1642">
                  <c:v>96</c:v>
                </c:pt>
                <c:pt idx="1643">
                  <c:v>84</c:v>
                </c:pt>
                <c:pt idx="1644">
                  <c:v>132</c:v>
                </c:pt>
                <c:pt idx="1645">
                  <c:v>116</c:v>
                </c:pt>
                <c:pt idx="1646">
                  <c:v>116</c:v>
                </c:pt>
                <c:pt idx="1647">
                  <c:v>120</c:v>
                </c:pt>
                <c:pt idx="1648">
                  <c:v>84</c:v>
                </c:pt>
                <c:pt idx="1649">
                  <c:v>112</c:v>
                </c:pt>
                <c:pt idx="1650">
                  <c:v>116</c:v>
                </c:pt>
                <c:pt idx="1651">
                  <c:v>84</c:v>
                </c:pt>
                <c:pt idx="1652">
                  <c:v>64</c:v>
                </c:pt>
                <c:pt idx="1653">
                  <c:v>84</c:v>
                </c:pt>
                <c:pt idx="1654">
                  <c:v>108</c:v>
                </c:pt>
                <c:pt idx="1655">
                  <c:v>124</c:v>
                </c:pt>
                <c:pt idx="1656">
                  <c:v>84</c:v>
                </c:pt>
                <c:pt idx="1657">
                  <c:v>96</c:v>
                </c:pt>
                <c:pt idx="1658">
                  <c:v>96</c:v>
                </c:pt>
                <c:pt idx="1659">
                  <c:v>56</c:v>
                </c:pt>
                <c:pt idx="1660">
                  <c:v>88</c:v>
                </c:pt>
                <c:pt idx="1661">
                  <c:v>80</c:v>
                </c:pt>
                <c:pt idx="1662">
                  <c:v>124</c:v>
                </c:pt>
                <c:pt idx="1663">
                  <c:v>100</c:v>
                </c:pt>
                <c:pt idx="1664">
                  <c:v>132</c:v>
                </c:pt>
                <c:pt idx="1665">
                  <c:v>92</c:v>
                </c:pt>
                <c:pt idx="1666">
                  <c:v>116</c:v>
                </c:pt>
                <c:pt idx="1667">
                  <c:v>108</c:v>
                </c:pt>
                <c:pt idx="1668">
                  <c:v>84</c:v>
                </c:pt>
                <c:pt idx="1669">
                  <c:v>84</c:v>
                </c:pt>
                <c:pt idx="1670">
                  <c:v>128</c:v>
                </c:pt>
                <c:pt idx="1671">
                  <c:v>100</c:v>
                </c:pt>
                <c:pt idx="1672">
                  <c:v>100</c:v>
                </c:pt>
                <c:pt idx="1673">
                  <c:v>104</c:v>
                </c:pt>
                <c:pt idx="1674">
                  <c:v>104</c:v>
                </c:pt>
                <c:pt idx="1675">
                  <c:v>108</c:v>
                </c:pt>
                <c:pt idx="1676">
                  <c:v>112</c:v>
                </c:pt>
                <c:pt idx="1677">
                  <c:v>88</c:v>
                </c:pt>
                <c:pt idx="1678">
                  <c:v>132</c:v>
                </c:pt>
                <c:pt idx="1679">
                  <c:v>132</c:v>
                </c:pt>
                <c:pt idx="1680">
                  <c:v>112</c:v>
                </c:pt>
                <c:pt idx="1681">
                  <c:v>120</c:v>
                </c:pt>
                <c:pt idx="1682">
                  <c:v>96</c:v>
                </c:pt>
                <c:pt idx="1683">
                  <c:v>88</c:v>
                </c:pt>
                <c:pt idx="1684">
                  <c:v>100</c:v>
                </c:pt>
                <c:pt idx="1685">
                  <c:v>100</c:v>
                </c:pt>
                <c:pt idx="1686">
                  <c:v>96</c:v>
                </c:pt>
                <c:pt idx="1687">
                  <c:v>96</c:v>
                </c:pt>
                <c:pt idx="1688">
                  <c:v>120</c:v>
                </c:pt>
                <c:pt idx="1689">
                  <c:v>128</c:v>
                </c:pt>
                <c:pt idx="1690">
                  <c:v>100</c:v>
                </c:pt>
                <c:pt idx="1691">
                  <c:v>132</c:v>
                </c:pt>
                <c:pt idx="1692">
                  <c:v>72</c:v>
                </c:pt>
                <c:pt idx="1693">
                  <c:v>108</c:v>
                </c:pt>
                <c:pt idx="1694">
                  <c:v>136</c:v>
                </c:pt>
                <c:pt idx="1695">
                  <c:v>96</c:v>
                </c:pt>
                <c:pt idx="1696">
                  <c:v>108</c:v>
                </c:pt>
                <c:pt idx="1697">
                  <c:v>108</c:v>
                </c:pt>
                <c:pt idx="1698">
                  <c:v>92</c:v>
                </c:pt>
                <c:pt idx="1699">
                  <c:v>100</c:v>
                </c:pt>
                <c:pt idx="1700">
                  <c:v>100</c:v>
                </c:pt>
                <c:pt idx="1701">
                  <c:v>80</c:v>
                </c:pt>
                <c:pt idx="1702">
                  <c:v>104</c:v>
                </c:pt>
                <c:pt idx="1703">
                  <c:v>120</c:v>
                </c:pt>
                <c:pt idx="1704">
                  <c:v>96</c:v>
                </c:pt>
                <c:pt idx="1705">
                  <c:v>92</c:v>
                </c:pt>
                <c:pt idx="1706">
                  <c:v>176</c:v>
                </c:pt>
                <c:pt idx="1707">
                  <c:v>184</c:v>
                </c:pt>
                <c:pt idx="1708">
                  <c:v>168</c:v>
                </c:pt>
                <c:pt idx="1709">
                  <c:v>136</c:v>
                </c:pt>
                <c:pt idx="1710">
                  <c:v>164</c:v>
                </c:pt>
                <c:pt idx="1711">
                  <c:v>156</c:v>
                </c:pt>
                <c:pt idx="1712">
                  <c:v>132</c:v>
                </c:pt>
                <c:pt idx="1713">
                  <c:v>140</c:v>
                </c:pt>
                <c:pt idx="1714">
                  <c:v>192</c:v>
                </c:pt>
                <c:pt idx="1715">
                  <c:v>132</c:v>
                </c:pt>
                <c:pt idx="1716">
                  <c:v>144</c:v>
                </c:pt>
                <c:pt idx="1717">
                  <c:v>144</c:v>
                </c:pt>
                <c:pt idx="1718">
                  <c:v>152</c:v>
                </c:pt>
                <c:pt idx="1719">
                  <c:v>132</c:v>
                </c:pt>
                <c:pt idx="1720">
                  <c:v>124</c:v>
                </c:pt>
                <c:pt idx="1721">
                  <c:v>132</c:v>
                </c:pt>
                <c:pt idx="1722">
                  <c:v>92</c:v>
                </c:pt>
                <c:pt idx="1723">
                  <c:v>116</c:v>
                </c:pt>
                <c:pt idx="1724">
                  <c:v>68</c:v>
                </c:pt>
                <c:pt idx="1725">
                  <c:v>100</c:v>
                </c:pt>
                <c:pt idx="1726">
                  <c:v>116</c:v>
                </c:pt>
                <c:pt idx="1727">
                  <c:v>80</c:v>
                </c:pt>
                <c:pt idx="1728">
                  <c:v>112</c:v>
                </c:pt>
                <c:pt idx="1729">
                  <c:v>96</c:v>
                </c:pt>
                <c:pt idx="1730">
                  <c:v>116</c:v>
                </c:pt>
                <c:pt idx="1731">
                  <c:v>108</c:v>
                </c:pt>
                <c:pt idx="1732">
                  <c:v>88</c:v>
                </c:pt>
                <c:pt idx="1733">
                  <c:v>116</c:v>
                </c:pt>
                <c:pt idx="1734">
                  <c:v>124</c:v>
                </c:pt>
                <c:pt idx="1735">
                  <c:v>112</c:v>
                </c:pt>
                <c:pt idx="1736">
                  <c:v>124</c:v>
                </c:pt>
                <c:pt idx="1737">
                  <c:v>116</c:v>
                </c:pt>
                <c:pt idx="1738">
                  <c:v>104</c:v>
                </c:pt>
                <c:pt idx="1739">
                  <c:v>80</c:v>
                </c:pt>
                <c:pt idx="1740">
                  <c:v>104</c:v>
                </c:pt>
                <c:pt idx="1741">
                  <c:v>116</c:v>
                </c:pt>
                <c:pt idx="1742">
                  <c:v>76</c:v>
                </c:pt>
                <c:pt idx="1743">
                  <c:v>144</c:v>
                </c:pt>
                <c:pt idx="1744">
                  <c:v>112</c:v>
                </c:pt>
                <c:pt idx="1745">
                  <c:v>128</c:v>
                </c:pt>
                <c:pt idx="1746">
                  <c:v>128</c:v>
                </c:pt>
                <c:pt idx="1747">
                  <c:v>128</c:v>
                </c:pt>
                <c:pt idx="1748">
                  <c:v>104</c:v>
                </c:pt>
                <c:pt idx="1749">
                  <c:v>116</c:v>
                </c:pt>
                <c:pt idx="1750">
                  <c:v>92</c:v>
                </c:pt>
                <c:pt idx="1751">
                  <c:v>88</c:v>
                </c:pt>
                <c:pt idx="1752">
                  <c:v>124</c:v>
                </c:pt>
                <c:pt idx="1753">
                  <c:v>88</c:v>
                </c:pt>
                <c:pt idx="1754">
                  <c:v>172</c:v>
                </c:pt>
                <c:pt idx="1755">
                  <c:v>96</c:v>
                </c:pt>
                <c:pt idx="1756">
                  <c:v>112</c:v>
                </c:pt>
                <c:pt idx="1757">
                  <c:v>60</c:v>
                </c:pt>
                <c:pt idx="1758">
                  <c:v>88</c:v>
                </c:pt>
                <c:pt idx="1759">
                  <c:v>116</c:v>
                </c:pt>
                <c:pt idx="1760">
                  <c:v>88</c:v>
                </c:pt>
                <c:pt idx="1761">
                  <c:v>112</c:v>
                </c:pt>
                <c:pt idx="1762">
                  <c:v>92</c:v>
                </c:pt>
                <c:pt idx="1763">
                  <c:v>136</c:v>
                </c:pt>
                <c:pt idx="1764">
                  <c:v>92</c:v>
                </c:pt>
                <c:pt idx="1765">
                  <c:v>92</c:v>
                </c:pt>
                <c:pt idx="1766">
                  <c:v>108</c:v>
                </c:pt>
                <c:pt idx="1767">
                  <c:v>100</c:v>
                </c:pt>
                <c:pt idx="1768">
                  <c:v>116</c:v>
                </c:pt>
                <c:pt idx="1769">
                  <c:v>108</c:v>
                </c:pt>
                <c:pt idx="1770">
                  <c:v>140</c:v>
                </c:pt>
                <c:pt idx="1771">
                  <c:v>104</c:v>
                </c:pt>
                <c:pt idx="1772">
                  <c:v>128</c:v>
                </c:pt>
                <c:pt idx="1773">
                  <c:v>120</c:v>
                </c:pt>
                <c:pt idx="1774">
                  <c:v>128</c:v>
                </c:pt>
                <c:pt idx="1775">
                  <c:v>180</c:v>
                </c:pt>
                <c:pt idx="1776">
                  <c:v>96</c:v>
                </c:pt>
                <c:pt idx="1777">
                  <c:v>96</c:v>
                </c:pt>
                <c:pt idx="1778">
                  <c:v>116</c:v>
                </c:pt>
                <c:pt idx="1779">
                  <c:v>116</c:v>
                </c:pt>
                <c:pt idx="1780">
                  <c:v>108</c:v>
                </c:pt>
                <c:pt idx="1781">
                  <c:v>116</c:v>
                </c:pt>
                <c:pt idx="1782">
                  <c:v>80</c:v>
                </c:pt>
                <c:pt idx="1783">
                  <c:v>120</c:v>
                </c:pt>
                <c:pt idx="1784">
                  <c:v>88</c:v>
                </c:pt>
                <c:pt idx="1785">
                  <c:v>108</c:v>
                </c:pt>
                <c:pt idx="1786">
                  <c:v>128</c:v>
                </c:pt>
                <c:pt idx="1787">
                  <c:v>116</c:v>
                </c:pt>
                <c:pt idx="1788">
                  <c:v>88</c:v>
                </c:pt>
                <c:pt idx="1789">
                  <c:v>64</c:v>
                </c:pt>
                <c:pt idx="1790">
                  <c:v>112</c:v>
                </c:pt>
                <c:pt idx="1791">
                  <c:v>124</c:v>
                </c:pt>
                <c:pt idx="1792">
                  <c:v>120</c:v>
                </c:pt>
                <c:pt idx="1793">
                  <c:v>100</c:v>
                </c:pt>
                <c:pt idx="1794">
                  <c:v>136</c:v>
                </c:pt>
                <c:pt idx="1795">
                  <c:v>88</c:v>
                </c:pt>
                <c:pt idx="1796">
                  <c:v>108</c:v>
                </c:pt>
                <c:pt idx="1797">
                  <c:v>92</c:v>
                </c:pt>
                <c:pt idx="1798">
                  <c:v>128</c:v>
                </c:pt>
                <c:pt idx="1799">
                  <c:v>124</c:v>
                </c:pt>
                <c:pt idx="1800">
                  <c:v>152</c:v>
                </c:pt>
                <c:pt idx="1801">
                  <c:v>136</c:v>
                </c:pt>
                <c:pt idx="1802">
                  <c:v>160</c:v>
                </c:pt>
                <c:pt idx="1803">
                  <c:v>132</c:v>
                </c:pt>
                <c:pt idx="1804">
                  <c:v>172</c:v>
                </c:pt>
                <c:pt idx="1805">
                  <c:v>144</c:v>
                </c:pt>
                <c:pt idx="1806">
                  <c:v>148</c:v>
                </c:pt>
                <c:pt idx="1807">
                  <c:v>132</c:v>
                </c:pt>
                <c:pt idx="1808">
                  <c:v>132</c:v>
                </c:pt>
                <c:pt idx="1809">
                  <c:v>152</c:v>
                </c:pt>
                <c:pt idx="1810">
                  <c:v>172</c:v>
                </c:pt>
                <c:pt idx="1811">
                  <c:v>112</c:v>
                </c:pt>
                <c:pt idx="1812">
                  <c:v>184</c:v>
                </c:pt>
                <c:pt idx="1813">
                  <c:v>180</c:v>
                </c:pt>
                <c:pt idx="1814">
                  <c:v>152</c:v>
                </c:pt>
                <c:pt idx="1815">
                  <c:v>120</c:v>
                </c:pt>
                <c:pt idx="1816">
                  <c:v>152</c:v>
                </c:pt>
                <c:pt idx="1817">
                  <c:v>140</c:v>
                </c:pt>
                <c:pt idx="1818">
                  <c:v>116</c:v>
                </c:pt>
                <c:pt idx="1819">
                  <c:v>136</c:v>
                </c:pt>
                <c:pt idx="1820">
                  <c:v>140</c:v>
                </c:pt>
                <c:pt idx="1821">
                  <c:v>188</c:v>
                </c:pt>
                <c:pt idx="1822">
                  <c:v>188</c:v>
                </c:pt>
                <c:pt idx="1823">
                  <c:v>152</c:v>
                </c:pt>
                <c:pt idx="1824">
                  <c:v>136</c:v>
                </c:pt>
                <c:pt idx="1825">
                  <c:v>144</c:v>
                </c:pt>
                <c:pt idx="1826">
                  <c:v>108</c:v>
                </c:pt>
                <c:pt idx="1827">
                  <c:v>68</c:v>
                </c:pt>
                <c:pt idx="1828">
                  <c:v>160</c:v>
                </c:pt>
                <c:pt idx="1829">
                  <c:v>124</c:v>
                </c:pt>
                <c:pt idx="1830">
                  <c:v>100</c:v>
                </c:pt>
                <c:pt idx="1831">
                  <c:v>84</c:v>
                </c:pt>
                <c:pt idx="1832">
                  <c:v>128</c:v>
                </c:pt>
                <c:pt idx="1833">
                  <c:v>112</c:v>
                </c:pt>
                <c:pt idx="1834">
                  <c:v>104</c:v>
                </c:pt>
                <c:pt idx="1835">
                  <c:v>96</c:v>
                </c:pt>
                <c:pt idx="1836">
                  <c:v>100</c:v>
                </c:pt>
                <c:pt idx="1837">
                  <c:v>136</c:v>
                </c:pt>
                <c:pt idx="1838">
                  <c:v>128</c:v>
                </c:pt>
                <c:pt idx="1839">
                  <c:v>144</c:v>
                </c:pt>
                <c:pt idx="1840">
                  <c:v>136</c:v>
                </c:pt>
                <c:pt idx="1841">
                  <c:v>160</c:v>
                </c:pt>
                <c:pt idx="1842">
                  <c:v>160</c:v>
                </c:pt>
                <c:pt idx="1843">
                  <c:v>116</c:v>
                </c:pt>
                <c:pt idx="1844">
                  <c:v>120</c:v>
                </c:pt>
                <c:pt idx="1845">
                  <c:v>116</c:v>
                </c:pt>
                <c:pt idx="1846">
                  <c:v>148</c:v>
                </c:pt>
                <c:pt idx="1847">
                  <c:v>132</c:v>
                </c:pt>
                <c:pt idx="1848">
                  <c:v>144</c:v>
                </c:pt>
                <c:pt idx="1849">
                  <c:v>140</c:v>
                </c:pt>
                <c:pt idx="1850">
                  <c:v>132</c:v>
                </c:pt>
                <c:pt idx="1851">
                  <c:v>176</c:v>
                </c:pt>
                <c:pt idx="1852">
                  <c:v>164</c:v>
                </c:pt>
                <c:pt idx="1853">
                  <c:v>124</c:v>
                </c:pt>
                <c:pt idx="1854">
                  <c:v>136</c:v>
                </c:pt>
                <c:pt idx="1855">
                  <c:v>104</c:v>
                </c:pt>
                <c:pt idx="1856">
                  <c:v>140</c:v>
                </c:pt>
                <c:pt idx="1857">
                  <c:v>100</c:v>
                </c:pt>
                <c:pt idx="1858">
                  <c:v>116</c:v>
                </c:pt>
                <c:pt idx="1859">
                  <c:v>84</c:v>
                </c:pt>
                <c:pt idx="1860">
                  <c:v>96</c:v>
                </c:pt>
                <c:pt idx="1861">
                  <c:v>56</c:v>
                </c:pt>
                <c:pt idx="1862">
                  <c:v>116</c:v>
                </c:pt>
                <c:pt idx="1863">
                  <c:v>80</c:v>
                </c:pt>
                <c:pt idx="1864">
                  <c:v>72</c:v>
                </c:pt>
                <c:pt idx="1865">
                  <c:v>88</c:v>
                </c:pt>
                <c:pt idx="1866">
                  <c:v>92</c:v>
                </c:pt>
                <c:pt idx="1867">
                  <c:v>80</c:v>
                </c:pt>
                <c:pt idx="1868">
                  <c:v>104</c:v>
                </c:pt>
                <c:pt idx="1869">
                  <c:v>104</c:v>
                </c:pt>
                <c:pt idx="1870">
                  <c:v>72</c:v>
                </c:pt>
                <c:pt idx="1871">
                  <c:v>100</c:v>
                </c:pt>
                <c:pt idx="1872">
                  <c:v>100</c:v>
                </c:pt>
                <c:pt idx="1873">
                  <c:v>120</c:v>
                </c:pt>
                <c:pt idx="1874">
                  <c:v>84</c:v>
                </c:pt>
                <c:pt idx="1875">
                  <c:v>104</c:v>
                </c:pt>
                <c:pt idx="1876">
                  <c:v>128</c:v>
                </c:pt>
                <c:pt idx="1877">
                  <c:v>76</c:v>
                </c:pt>
                <c:pt idx="1878">
                  <c:v>112</c:v>
                </c:pt>
                <c:pt idx="1879">
                  <c:v>148</c:v>
                </c:pt>
                <c:pt idx="1880">
                  <c:v>172</c:v>
                </c:pt>
                <c:pt idx="1881">
                  <c:v>132</c:v>
                </c:pt>
                <c:pt idx="1882">
                  <c:v>124</c:v>
                </c:pt>
                <c:pt idx="1883">
                  <c:v>180</c:v>
                </c:pt>
                <c:pt idx="1884">
                  <c:v>124</c:v>
                </c:pt>
                <c:pt idx="1885">
                  <c:v>136</c:v>
                </c:pt>
                <c:pt idx="1886">
                  <c:v>168</c:v>
                </c:pt>
                <c:pt idx="1887">
                  <c:v>112</c:v>
                </c:pt>
                <c:pt idx="1888">
                  <c:v>128</c:v>
                </c:pt>
                <c:pt idx="1889">
                  <c:v>120</c:v>
                </c:pt>
                <c:pt idx="1890">
                  <c:v>116</c:v>
                </c:pt>
                <c:pt idx="1891">
                  <c:v>116</c:v>
                </c:pt>
                <c:pt idx="1892">
                  <c:v>92</c:v>
                </c:pt>
                <c:pt idx="1893">
                  <c:v>160</c:v>
                </c:pt>
                <c:pt idx="1894">
                  <c:v>104</c:v>
                </c:pt>
                <c:pt idx="1895">
                  <c:v>116</c:v>
                </c:pt>
                <c:pt idx="1896">
                  <c:v>108</c:v>
                </c:pt>
                <c:pt idx="1897">
                  <c:v>132</c:v>
                </c:pt>
                <c:pt idx="1898">
                  <c:v>120</c:v>
                </c:pt>
                <c:pt idx="1899">
                  <c:v>104</c:v>
                </c:pt>
                <c:pt idx="1900">
                  <c:v>160</c:v>
                </c:pt>
                <c:pt idx="1901">
                  <c:v>136</c:v>
                </c:pt>
                <c:pt idx="1902">
                  <c:v>116</c:v>
                </c:pt>
                <c:pt idx="1903">
                  <c:v>120</c:v>
                </c:pt>
                <c:pt idx="1904">
                  <c:v>148</c:v>
                </c:pt>
                <c:pt idx="1905">
                  <c:v>152</c:v>
                </c:pt>
                <c:pt idx="1906">
                  <c:v>192</c:v>
                </c:pt>
                <c:pt idx="1907">
                  <c:v>156</c:v>
                </c:pt>
                <c:pt idx="1908">
                  <c:v>232</c:v>
                </c:pt>
                <c:pt idx="1909">
                  <c:v>176</c:v>
                </c:pt>
                <c:pt idx="1910">
                  <c:v>224</c:v>
                </c:pt>
                <c:pt idx="1911">
                  <c:v>172</c:v>
                </c:pt>
                <c:pt idx="1912">
                  <c:v>100</c:v>
                </c:pt>
                <c:pt idx="1913">
                  <c:v>164</c:v>
                </c:pt>
                <c:pt idx="1914">
                  <c:v>160</c:v>
                </c:pt>
                <c:pt idx="1915">
                  <c:v>108</c:v>
                </c:pt>
                <c:pt idx="1916">
                  <c:v>148</c:v>
                </c:pt>
                <c:pt idx="1917">
                  <c:v>120</c:v>
                </c:pt>
                <c:pt idx="1918">
                  <c:v>140</c:v>
                </c:pt>
                <c:pt idx="1919">
                  <c:v>144</c:v>
                </c:pt>
                <c:pt idx="1920">
                  <c:v>128</c:v>
                </c:pt>
                <c:pt idx="1921">
                  <c:v>172</c:v>
                </c:pt>
                <c:pt idx="1922">
                  <c:v>132</c:v>
                </c:pt>
                <c:pt idx="1923">
                  <c:v>116</c:v>
                </c:pt>
                <c:pt idx="1924">
                  <c:v>140</c:v>
                </c:pt>
                <c:pt idx="1925">
                  <c:v>136</c:v>
                </c:pt>
                <c:pt idx="1926">
                  <c:v>156</c:v>
                </c:pt>
                <c:pt idx="1927">
                  <c:v>80</c:v>
                </c:pt>
                <c:pt idx="1928">
                  <c:v>96</c:v>
                </c:pt>
                <c:pt idx="1929">
                  <c:v>96</c:v>
                </c:pt>
                <c:pt idx="1930">
                  <c:v>108</c:v>
                </c:pt>
                <c:pt idx="1931">
                  <c:v>92</c:v>
                </c:pt>
                <c:pt idx="1932">
                  <c:v>108</c:v>
                </c:pt>
                <c:pt idx="1933">
                  <c:v>84</c:v>
                </c:pt>
                <c:pt idx="1934">
                  <c:v>156</c:v>
                </c:pt>
                <c:pt idx="1935">
                  <c:v>132</c:v>
                </c:pt>
                <c:pt idx="1936">
                  <c:v>80</c:v>
                </c:pt>
                <c:pt idx="1937">
                  <c:v>124</c:v>
                </c:pt>
                <c:pt idx="1938">
                  <c:v>136</c:v>
                </c:pt>
                <c:pt idx="1939">
                  <c:v>108</c:v>
                </c:pt>
                <c:pt idx="1940">
                  <c:v>96</c:v>
                </c:pt>
                <c:pt idx="1941">
                  <c:v>108</c:v>
                </c:pt>
                <c:pt idx="1942">
                  <c:v>84</c:v>
                </c:pt>
                <c:pt idx="1943">
                  <c:v>104</c:v>
                </c:pt>
                <c:pt idx="1944">
                  <c:v>80</c:v>
                </c:pt>
                <c:pt idx="1945">
                  <c:v>128</c:v>
                </c:pt>
                <c:pt idx="1946">
                  <c:v>76</c:v>
                </c:pt>
                <c:pt idx="1947">
                  <c:v>80</c:v>
                </c:pt>
                <c:pt idx="1948">
                  <c:v>92</c:v>
                </c:pt>
                <c:pt idx="1949">
                  <c:v>104</c:v>
                </c:pt>
                <c:pt idx="1950">
                  <c:v>112</c:v>
                </c:pt>
                <c:pt idx="1951">
                  <c:v>116</c:v>
                </c:pt>
                <c:pt idx="1952">
                  <c:v>56</c:v>
                </c:pt>
                <c:pt idx="1953">
                  <c:v>120</c:v>
                </c:pt>
                <c:pt idx="1954">
                  <c:v>116</c:v>
                </c:pt>
                <c:pt idx="1955">
                  <c:v>104</c:v>
                </c:pt>
                <c:pt idx="1956">
                  <c:v>68</c:v>
                </c:pt>
                <c:pt idx="1957">
                  <c:v>108</c:v>
                </c:pt>
                <c:pt idx="1958">
                  <c:v>92</c:v>
                </c:pt>
                <c:pt idx="1959">
                  <c:v>120</c:v>
                </c:pt>
                <c:pt idx="1960">
                  <c:v>88</c:v>
                </c:pt>
                <c:pt idx="1961">
                  <c:v>108</c:v>
                </c:pt>
                <c:pt idx="1962">
                  <c:v>80</c:v>
                </c:pt>
                <c:pt idx="1963">
                  <c:v>120</c:v>
                </c:pt>
                <c:pt idx="1964">
                  <c:v>120</c:v>
                </c:pt>
                <c:pt idx="1965">
                  <c:v>116</c:v>
                </c:pt>
                <c:pt idx="1966">
                  <c:v>120</c:v>
                </c:pt>
                <c:pt idx="1967">
                  <c:v>88</c:v>
                </c:pt>
                <c:pt idx="1968">
                  <c:v>84</c:v>
                </c:pt>
                <c:pt idx="1969">
                  <c:v>112</c:v>
                </c:pt>
                <c:pt idx="1970">
                  <c:v>136</c:v>
                </c:pt>
                <c:pt idx="1971">
                  <c:v>104</c:v>
                </c:pt>
                <c:pt idx="1972">
                  <c:v>168</c:v>
                </c:pt>
                <c:pt idx="1973">
                  <c:v>136</c:v>
                </c:pt>
                <c:pt idx="1974">
                  <c:v>144</c:v>
                </c:pt>
                <c:pt idx="1975">
                  <c:v>140</c:v>
                </c:pt>
                <c:pt idx="1976">
                  <c:v>120</c:v>
                </c:pt>
                <c:pt idx="1977">
                  <c:v>132</c:v>
                </c:pt>
                <c:pt idx="1978">
                  <c:v>140</c:v>
                </c:pt>
                <c:pt idx="1979">
                  <c:v>160</c:v>
                </c:pt>
                <c:pt idx="1980">
                  <c:v>124</c:v>
                </c:pt>
                <c:pt idx="1981">
                  <c:v>108</c:v>
                </c:pt>
                <c:pt idx="1982">
                  <c:v>116</c:v>
                </c:pt>
                <c:pt idx="1983">
                  <c:v>88</c:v>
                </c:pt>
                <c:pt idx="1984">
                  <c:v>92</c:v>
                </c:pt>
                <c:pt idx="1985">
                  <c:v>100</c:v>
                </c:pt>
                <c:pt idx="1986">
                  <c:v>148</c:v>
                </c:pt>
                <c:pt idx="1987">
                  <c:v>112</c:v>
                </c:pt>
                <c:pt idx="1988">
                  <c:v>120</c:v>
                </c:pt>
                <c:pt idx="1989">
                  <c:v>172</c:v>
                </c:pt>
                <c:pt idx="1990">
                  <c:v>112</c:v>
                </c:pt>
                <c:pt idx="1991">
                  <c:v>132</c:v>
                </c:pt>
                <c:pt idx="1992">
                  <c:v>144</c:v>
                </c:pt>
                <c:pt idx="1993">
                  <c:v>120</c:v>
                </c:pt>
                <c:pt idx="1994">
                  <c:v>184</c:v>
                </c:pt>
                <c:pt idx="1995">
                  <c:v>120</c:v>
                </c:pt>
                <c:pt idx="1996">
                  <c:v>132</c:v>
                </c:pt>
                <c:pt idx="1997">
                  <c:v>160</c:v>
                </c:pt>
                <c:pt idx="1998">
                  <c:v>132</c:v>
                </c:pt>
                <c:pt idx="1999">
                  <c:v>108</c:v>
                </c:pt>
                <c:pt idx="2000">
                  <c:v>160</c:v>
                </c:pt>
                <c:pt idx="2001">
                  <c:v>160</c:v>
                </c:pt>
                <c:pt idx="2002">
                  <c:v>144</c:v>
                </c:pt>
                <c:pt idx="2003">
                  <c:v>176</c:v>
                </c:pt>
                <c:pt idx="2004">
                  <c:v>112</c:v>
                </c:pt>
                <c:pt idx="2005">
                  <c:v>136</c:v>
                </c:pt>
                <c:pt idx="2006">
                  <c:v>140</c:v>
                </c:pt>
                <c:pt idx="2007">
                  <c:v>108</c:v>
                </c:pt>
                <c:pt idx="2008">
                  <c:v>120</c:v>
                </c:pt>
                <c:pt idx="2009">
                  <c:v>108</c:v>
                </c:pt>
                <c:pt idx="2010">
                  <c:v>76</c:v>
                </c:pt>
                <c:pt idx="2011">
                  <c:v>88</c:v>
                </c:pt>
                <c:pt idx="2012">
                  <c:v>124</c:v>
                </c:pt>
                <c:pt idx="2013">
                  <c:v>80</c:v>
                </c:pt>
                <c:pt idx="2014">
                  <c:v>84</c:v>
                </c:pt>
                <c:pt idx="2015">
                  <c:v>100</c:v>
                </c:pt>
                <c:pt idx="2016">
                  <c:v>124</c:v>
                </c:pt>
                <c:pt idx="2017">
                  <c:v>96</c:v>
                </c:pt>
                <c:pt idx="2018">
                  <c:v>100</c:v>
                </c:pt>
                <c:pt idx="2019">
                  <c:v>84</c:v>
                </c:pt>
                <c:pt idx="2020">
                  <c:v>96</c:v>
                </c:pt>
                <c:pt idx="2021">
                  <c:v>108</c:v>
                </c:pt>
                <c:pt idx="2022">
                  <c:v>100</c:v>
                </c:pt>
                <c:pt idx="2023">
                  <c:v>104</c:v>
                </c:pt>
                <c:pt idx="2024">
                  <c:v>84</c:v>
                </c:pt>
                <c:pt idx="2025">
                  <c:v>124</c:v>
                </c:pt>
                <c:pt idx="2026">
                  <c:v>64</c:v>
                </c:pt>
                <c:pt idx="2027">
                  <c:v>96</c:v>
                </c:pt>
                <c:pt idx="2028">
                  <c:v>108</c:v>
                </c:pt>
                <c:pt idx="2029">
                  <c:v>92</c:v>
                </c:pt>
                <c:pt idx="2030">
                  <c:v>108</c:v>
                </c:pt>
                <c:pt idx="2031">
                  <c:v>92</c:v>
                </c:pt>
                <c:pt idx="2032">
                  <c:v>64</c:v>
                </c:pt>
                <c:pt idx="2033">
                  <c:v>92</c:v>
                </c:pt>
                <c:pt idx="2034">
                  <c:v>92</c:v>
                </c:pt>
                <c:pt idx="2035">
                  <c:v>96</c:v>
                </c:pt>
                <c:pt idx="2036">
                  <c:v>92</c:v>
                </c:pt>
                <c:pt idx="2037">
                  <c:v>72</c:v>
                </c:pt>
                <c:pt idx="2038">
                  <c:v>92</c:v>
                </c:pt>
                <c:pt idx="2039">
                  <c:v>120</c:v>
                </c:pt>
                <c:pt idx="2040">
                  <c:v>84</c:v>
                </c:pt>
                <c:pt idx="2041">
                  <c:v>88</c:v>
                </c:pt>
                <c:pt idx="2042">
                  <c:v>88</c:v>
                </c:pt>
                <c:pt idx="2043">
                  <c:v>120</c:v>
                </c:pt>
                <c:pt idx="2044">
                  <c:v>84</c:v>
                </c:pt>
                <c:pt idx="2045">
                  <c:v>56</c:v>
                </c:pt>
                <c:pt idx="2046">
                  <c:v>84</c:v>
                </c:pt>
                <c:pt idx="2047">
                  <c:v>96</c:v>
                </c:pt>
                <c:pt idx="2048">
                  <c:v>112</c:v>
                </c:pt>
                <c:pt idx="2049">
                  <c:v>104</c:v>
                </c:pt>
                <c:pt idx="2050">
                  <c:v>68</c:v>
                </c:pt>
                <c:pt idx="2051">
                  <c:v>60</c:v>
                </c:pt>
                <c:pt idx="2052">
                  <c:v>128</c:v>
                </c:pt>
                <c:pt idx="2053">
                  <c:v>112</c:v>
                </c:pt>
                <c:pt idx="2054">
                  <c:v>64</c:v>
                </c:pt>
                <c:pt idx="2055">
                  <c:v>104</c:v>
                </c:pt>
                <c:pt idx="2056">
                  <c:v>120</c:v>
                </c:pt>
                <c:pt idx="2057">
                  <c:v>120</c:v>
                </c:pt>
                <c:pt idx="2058">
                  <c:v>88</c:v>
                </c:pt>
                <c:pt idx="2059">
                  <c:v>68</c:v>
                </c:pt>
                <c:pt idx="2060">
                  <c:v>148</c:v>
                </c:pt>
                <c:pt idx="2061">
                  <c:v>84</c:v>
                </c:pt>
                <c:pt idx="2062">
                  <c:v>100</c:v>
                </c:pt>
                <c:pt idx="2063">
                  <c:v>104</c:v>
                </c:pt>
                <c:pt idx="2064">
                  <c:v>132</c:v>
                </c:pt>
                <c:pt idx="2065">
                  <c:v>96</c:v>
                </c:pt>
                <c:pt idx="2066">
                  <c:v>96</c:v>
                </c:pt>
                <c:pt idx="2067">
                  <c:v>104</c:v>
                </c:pt>
                <c:pt idx="2068">
                  <c:v>104</c:v>
                </c:pt>
                <c:pt idx="2069">
                  <c:v>80</c:v>
                </c:pt>
                <c:pt idx="2070">
                  <c:v>96</c:v>
                </c:pt>
                <c:pt idx="2071">
                  <c:v>96</c:v>
                </c:pt>
                <c:pt idx="2072">
                  <c:v>84</c:v>
                </c:pt>
                <c:pt idx="2073">
                  <c:v>72</c:v>
                </c:pt>
                <c:pt idx="2074">
                  <c:v>76</c:v>
                </c:pt>
                <c:pt idx="2075">
                  <c:v>108</c:v>
                </c:pt>
                <c:pt idx="2076">
                  <c:v>136</c:v>
                </c:pt>
                <c:pt idx="2077">
                  <c:v>72</c:v>
                </c:pt>
                <c:pt idx="2078">
                  <c:v>64</c:v>
                </c:pt>
                <c:pt idx="2079">
                  <c:v>76</c:v>
                </c:pt>
                <c:pt idx="2080">
                  <c:v>108</c:v>
                </c:pt>
                <c:pt idx="2081">
                  <c:v>108</c:v>
                </c:pt>
                <c:pt idx="2082">
                  <c:v>120</c:v>
                </c:pt>
                <c:pt idx="2083">
                  <c:v>104</c:v>
                </c:pt>
                <c:pt idx="2084">
                  <c:v>64</c:v>
                </c:pt>
                <c:pt idx="2085">
                  <c:v>100</c:v>
                </c:pt>
                <c:pt idx="2086">
                  <c:v>80</c:v>
                </c:pt>
                <c:pt idx="2087">
                  <c:v>132</c:v>
                </c:pt>
                <c:pt idx="2088">
                  <c:v>116</c:v>
                </c:pt>
                <c:pt idx="2089">
                  <c:v>104</c:v>
                </c:pt>
                <c:pt idx="2090">
                  <c:v>64</c:v>
                </c:pt>
                <c:pt idx="2091">
                  <c:v>80</c:v>
                </c:pt>
                <c:pt idx="2092">
                  <c:v>124</c:v>
                </c:pt>
                <c:pt idx="2093">
                  <c:v>108</c:v>
                </c:pt>
                <c:pt idx="2094">
                  <c:v>116</c:v>
                </c:pt>
                <c:pt idx="2095">
                  <c:v>48</c:v>
                </c:pt>
                <c:pt idx="2096">
                  <c:v>104</c:v>
                </c:pt>
                <c:pt idx="2097">
                  <c:v>96</c:v>
                </c:pt>
                <c:pt idx="2098">
                  <c:v>64</c:v>
                </c:pt>
                <c:pt idx="2099">
                  <c:v>108</c:v>
                </c:pt>
                <c:pt idx="2100">
                  <c:v>96</c:v>
                </c:pt>
                <c:pt idx="2101">
                  <c:v>56</c:v>
                </c:pt>
                <c:pt idx="2102">
                  <c:v>88</c:v>
                </c:pt>
                <c:pt idx="2103">
                  <c:v>100</c:v>
                </c:pt>
                <c:pt idx="2104">
                  <c:v>120</c:v>
                </c:pt>
                <c:pt idx="2105">
                  <c:v>84</c:v>
                </c:pt>
                <c:pt idx="2106">
                  <c:v>96</c:v>
                </c:pt>
                <c:pt idx="2107">
                  <c:v>88</c:v>
                </c:pt>
                <c:pt idx="2108">
                  <c:v>76</c:v>
                </c:pt>
                <c:pt idx="2109">
                  <c:v>92</c:v>
                </c:pt>
                <c:pt idx="2110">
                  <c:v>60</c:v>
                </c:pt>
                <c:pt idx="2111">
                  <c:v>60</c:v>
                </c:pt>
                <c:pt idx="2112">
                  <c:v>56</c:v>
                </c:pt>
                <c:pt idx="2113">
                  <c:v>56</c:v>
                </c:pt>
                <c:pt idx="2114">
                  <c:v>64</c:v>
                </c:pt>
                <c:pt idx="2115">
                  <c:v>84</c:v>
                </c:pt>
                <c:pt idx="2116">
                  <c:v>80</c:v>
                </c:pt>
                <c:pt idx="2117">
                  <c:v>84</c:v>
                </c:pt>
                <c:pt idx="2118">
                  <c:v>92</c:v>
                </c:pt>
                <c:pt idx="2119">
                  <c:v>84</c:v>
                </c:pt>
                <c:pt idx="2120">
                  <c:v>88</c:v>
                </c:pt>
                <c:pt idx="2121">
                  <c:v>80</c:v>
                </c:pt>
                <c:pt idx="2122">
                  <c:v>76</c:v>
                </c:pt>
                <c:pt idx="2123">
                  <c:v>68</c:v>
                </c:pt>
                <c:pt idx="2124">
                  <c:v>84</c:v>
                </c:pt>
                <c:pt idx="2125">
                  <c:v>104</c:v>
                </c:pt>
                <c:pt idx="2126">
                  <c:v>120</c:v>
                </c:pt>
                <c:pt idx="2127">
                  <c:v>76</c:v>
                </c:pt>
                <c:pt idx="2128">
                  <c:v>68</c:v>
                </c:pt>
                <c:pt idx="2129">
                  <c:v>100</c:v>
                </c:pt>
                <c:pt idx="2130">
                  <c:v>64</c:v>
                </c:pt>
                <c:pt idx="2131">
                  <c:v>68</c:v>
                </c:pt>
                <c:pt idx="2132">
                  <c:v>72</c:v>
                </c:pt>
                <c:pt idx="2133">
                  <c:v>80</c:v>
                </c:pt>
                <c:pt idx="2134">
                  <c:v>64</c:v>
                </c:pt>
                <c:pt idx="2135">
                  <c:v>68</c:v>
                </c:pt>
                <c:pt idx="2136">
                  <c:v>68</c:v>
                </c:pt>
                <c:pt idx="2137">
                  <c:v>72</c:v>
                </c:pt>
                <c:pt idx="2138">
                  <c:v>64</c:v>
                </c:pt>
                <c:pt idx="2139">
                  <c:v>92</c:v>
                </c:pt>
                <c:pt idx="2140">
                  <c:v>64</c:v>
                </c:pt>
                <c:pt idx="2141">
                  <c:v>60</c:v>
                </c:pt>
                <c:pt idx="2142">
                  <c:v>64</c:v>
                </c:pt>
                <c:pt idx="2143">
                  <c:v>100</c:v>
                </c:pt>
                <c:pt idx="2144">
                  <c:v>104</c:v>
                </c:pt>
                <c:pt idx="2145">
                  <c:v>88</c:v>
                </c:pt>
                <c:pt idx="2146">
                  <c:v>64</c:v>
                </c:pt>
                <c:pt idx="2147">
                  <c:v>80</c:v>
                </c:pt>
                <c:pt idx="2148">
                  <c:v>60</c:v>
                </c:pt>
                <c:pt idx="2149">
                  <c:v>88</c:v>
                </c:pt>
                <c:pt idx="2150">
                  <c:v>84</c:v>
                </c:pt>
                <c:pt idx="2151">
                  <c:v>56</c:v>
                </c:pt>
                <c:pt idx="2152">
                  <c:v>116</c:v>
                </c:pt>
                <c:pt idx="2153">
                  <c:v>96</c:v>
                </c:pt>
                <c:pt idx="2154">
                  <c:v>76</c:v>
                </c:pt>
                <c:pt idx="2155">
                  <c:v>104</c:v>
                </c:pt>
                <c:pt idx="2156">
                  <c:v>96</c:v>
                </c:pt>
                <c:pt idx="2157">
                  <c:v>96</c:v>
                </c:pt>
                <c:pt idx="2158">
                  <c:v>52</c:v>
                </c:pt>
                <c:pt idx="2159">
                  <c:v>80</c:v>
                </c:pt>
                <c:pt idx="2160">
                  <c:v>104</c:v>
                </c:pt>
                <c:pt idx="2161">
                  <c:v>84</c:v>
                </c:pt>
                <c:pt idx="2162">
                  <c:v>84</c:v>
                </c:pt>
                <c:pt idx="2163">
                  <c:v>72</c:v>
                </c:pt>
                <c:pt idx="2164">
                  <c:v>76</c:v>
                </c:pt>
                <c:pt idx="2165">
                  <c:v>96</c:v>
                </c:pt>
                <c:pt idx="2166">
                  <c:v>84</c:v>
                </c:pt>
                <c:pt idx="2167">
                  <c:v>92</c:v>
                </c:pt>
                <c:pt idx="2168">
                  <c:v>60</c:v>
                </c:pt>
                <c:pt idx="2169">
                  <c:v>92</c:v>
                </c:pt>
                <c:pt idx="2170">
                  <c:v>84</c:v>
                </c:pt>
                <c:pt idx="2171">
                  <c:v>88</c:v>
                </c:pt>
                <c:pt idx="2172">
                  <c:v>120</c:v>
                </c:pt>
                <c:pt idx="2173">
                  <c:v>68</c:v>
                </c:pt>
                <c:pt idx="2174">
                  <c:v>104</c:v>
                </c:pt>
                <c:pt idx="2175">
                  <c:v>88</c:v>
                </c:pt>
                <c:pt idx="2176">
                  <c:v>88</c:v>
                </c:pt>
                <c:pt idx="2177">
                  <c:v>88</c:v>
                </c:pt>
                <c:pt idx="2178">
                  <c:v>60</c:v>
                </c:pt>
                <c:pt idx="2179">
                  <c:v>104</c:v>
                </c:pt>
                <c:pt idx="2180">
                  <c:v>76</c:v>
                </c:pt>
                <c:pt idx="2181">
                  <c:v>100</c:v>
                </c:pt>
                <c:pt idx="2182">
                  <c:v>144</c:v>
                </c:pt>
                <c:pt idx="2183">
                  <c:v>80</c:v>
                </c:pt>
                <c:pt idx="2184">
                  <c:v>72</c:v>
                </c:pt>
                <c:pt idx="2185">
                  <c:v>52</c:v>
                </c:pt>
                <c:pt idx="2186">
                  <c:v>84</c:v>
                </c:pt>
                <c:pt idx="2187">
                  <c:v>72</c:v>
                </c:pt>
                <c:pt idx="2188">
                  <c:v>72</c:v>
                </c:pt>
                <c:pt idx="2189">
                  <c:v>80</c:v>
                </c:pt>
                <c:pt idx="2190">
                  <c:v>92</c:v>
                </c:pt>
                <c:pt idx="2191">
                  <c:v>84</c:v>
                </c:pt>
                <c:pt idx="2192">
                  <c:v>84</c:v>
                </c:pt>
                <c:pt idx="2193">
                  <c:v>84</c:v>
                </c:pt>
                <c:pt idx="2194">
                  <c:v>80</c:v>
                </c:pt>
                <c:pt idx="2195">
                  <c:v>144</c:v>
                </c:pt>
                <c:pt idx="2196">
                  <c:v>100</c:v>
                </c:pt>
                <c:pt idx="2197">
                  <c:v>100</c:v>
                </c:pt>
                <c:pt idx="2198">
                  <c:v>76</c:v>
                </c:pt>
                <c:pt idx="2199">
                  <c:v>116</c:v>
                </c:pt>
                <c:pt idx="2200">
                  <c:v>104</c:v>
                </c:pt>
                <c:pt idx="2201">
                  <c:v>140</c:v>
                </c:pt>
                <c:pt idx="2202">
                  <c:v>96</c:v>
                </c:pt>
                <c:pt idx="2203">
                  <c:v>104</c:v>
                </c:pt>
                <c:pt idx="2204">
                  <c:v>100</c:v>
                </c:pt>
                <c:pt idx="2205">
                  <c:v>52</c:v>
                </c:pt>
                <c:pt idx="2206">
                  <c:v>88</c:v>
                </c:pt>
                <c:pt idx="2207">
                  <c:v>104</c:v>
                </c:pt>
                <c:pt idx="2208">
                  <c:v>108</c:v>
                </c:pt>
                <c:pt idx="2209">
                  <c:v>108</c:v>
                </c:pt>
                <c:pt idx="2210">
                  <c:v>60</c:v>
                </c:pt>
                <c:pt idx="2211">
                  <c:v>96</c:v>
                </c:pt>
                <c:pt idx="2212">
                  <c:v>32</c:v>
                </c:pt>
                <c:pt idx="2213">
                  <c:v>60</c:v>
                </c:pt>
                <c:pt idx="2214">
                  <c:v>92</c:v>
                </c:pt>
                <c:pt idx="2215">
                  <c:v>108</c:v>
                </c:pt>
                <c:pt idx="2216">
                  <c:v>60</c:v>
                </c:pt>
                <c:pt idx="2217">
                  <c:v>96</c:v>
                </c:pt>
                <c:pt idx="2218">
                  <c:v>108</c:v>
                </c:pt>
                <c:pt idx="2219">
                  <c:v>112</c:v>
                </c:pt>
                <c:pt idx="2220">
                  <c:v>112</c:v>
                </c:pt>
                <c:pt idx="2221">
                  <c:v>80</c:v>
                </c:pt>
                <c:pt idx="2222">
                  <c:v>112</c:v>
                </c:pt>
                <c:pt idx="2223">
                  <c:v>96</c:v>
                </c:pt>
                <c:pt idx="2224">
                  <c:v>96</c:v>
                </c:pt>
                <c:pt idx="2225">
                  <c:v>76</c:v>
                </c:pt>
                <c:pt idx="2226">
                  <c:v>64</c:v>
                </c:pt>
                <c:pt idx="2227">
                  <c:v>112</c:v>
                </c:pt>
                <c:pt idx="2228">
                  <c:v>92</c:v>
                </c:pt>
                <c:pt idx="2229">
                  <c:v>84</c:v>
                </c:pt>
                <c:pt idx="2230">
                  <c:v>116</c:v>
                </c:pt>
                <c:pt idx="2231">
                  <c:v>124</c:v>
                </c:pt>
                <c:pt idx="2232">
                  <c:v>88</c:v>
                </c:pt>
                <c:pt idx="2233">
                  <c:v>72</c:v>
                </c:pt>
                <c:pt idx="2234">
                  <c:v>104</c:v>
                </c:pt>
                <c:pt idx="2235">
                  <c:v>84</c:v>
                </c:pt>
                <c:pt idx="2236">
                  <c:v>84</c:v>
                </c:pt>
                <c:pt idx="2237">
                  <c:v>92</c:v>
                </c:pt>
                <c:pt idx="2238">
                  <c:v>88</c:v>
                </c:pt>
                <c:pt idx="2239">
                  <c:v>104</c:v>
                </c:pt>
                <c:pt idx="2240">
                  <c:v>88</c:v>
                </c:pt>
                <c:pt idx="2241">
                  <c:v>108</c:v>
                </c:pt>
                <c:pt idx="2242">
                  <c:v>88</c:v>
                </c:pt>
                <c:pt idx="2243">
                  <c:v>112</c:v>
                </c:pt>
                <c:pt idx="2244">
                  <c:v>116</c:v>
                </c:pt>
                <c:pt idx="2245">
                  <c:v>84</c:v>
                </c:pt>
                <c:pt idx="2246">
                  <c:v>68</c:v>
                </c:pt>
                <c:pt idx="2247">
                  <c:v>92</c:v>
                </c:pt>
                <c:pt idx="2248">
                  <c:v>120</c:v>
                </c:pt>
                <c:pt idx="2249">
                  <c:v>92</c:v>
                </c:pt>
                <c:pt idx="2250">
                  <c:v>80</c:v>
                </c:pt>
                <c:pt idx="2251">
                  <c:v>60</c:v>
                </c:pt>
                <c:pt idx="2252">
                  <c:v>92</c:v>
                </c:pt>
                <c:pt idx="2253">
                  <c:v>88</c:v>
                </c:pt>
                <c:pt idx="2254">
                  <c:v>88</c:v>
                </c:pt>
                <c:pt idx="2255">
                  <c:v>80</c:v>
                </c:pt>
                <c:pt idx="2256">
                  <c:v>64</c:v>
                </c:pt>
                <c:pt idx="2257">
                  <c:v>88</c:v>
                </c:pt>
                <c:pt idx="2258">
                  <c:v>40</c:v>
                </c:pt>
                <c:pt idx="2259">
                  <c:v>92</c:v>
                </c:pt>
                <c:pt idx="2260">
                  <c:v>56</c:v>
                </c:pt>
                <c:pt idx="2261">
                  <c:v>104</c:v>
                </c:pt>
                <c:pt idx="2262">
                  <c:v>72</c:v>
                </c:pt>
                <c:pt idx="2263">
                  <c:v>96</c:v>
                </c:pt>
                <c:pt idx="2264">
                  <c:v>92</c:v>
                </c:pt>
                <c:pt idx="2265">
                  <c:v>72</c:v>
                </c:pt>
                <c:pt idx="2266">
                  <c:v>88</c:v>
                </c:pt>
                <c:pt idx="2267">
                  <c:v>48</c:v>
                </c:pt>
                <c:pt idx="2268">
                  <c:v>84</c:v>
                </c:pt>
                <c:pt idx="2269">
                  <c:v>100</c:v>
                </c:pt>
                <c:pt idx="2270">
                  <c:v>84</c:v>
                </c:pt>
                <c:pt idx="2271">
                  <c:v>56</c:v>
                </c:pt>
                <c:pt idx="2272">
                  <c:v>84</c:v>
                </c:pt>
                <c:pt idx="2273">
                  <c:v>112</c:v>
                </c:pt>
                <c:pt idx="2274">
                  <c:v>84</c:v>
                </c:pt>
                <c:pt idx="2275">
                  <c:v>52</c:v>
                </c:pt>
                <c:pt idx="2276">
                  <c:v>72</c:v>
                </c:pt>
                <c:pt idx="2277">
                  <c:v>36</c:v>
                </c:pt>
                <c:pt idx="2278">
                  <c:v>112</c:v>
                </c:pt>
                <c:pt idx="2279">
                  <c:v>80</c:v>
                </c:pt>
                <c:pt idx="2280">
                  <c:v>92</c:v>
                </c:pt>
                <c:pt idx="2281">
                  <c:v>100</c:v>
                </c:pt>
                <c:pt idx="2282">
                  <c:v>68</c:v>
                </c:pt>
                <c:pt idx="2283">
                  <c:v>92</c:v>
                </c:pt>
                <c:pt idx="2284">
                  <c:v>92</c:v>
                </c:pt>
                <c:pt idx="2285">
                  <c:v>104</c:v>
                </c:pt>
                <c:pt idx="2286">
                  <c:v>72</c:v>
                </c:pt>
                <c:pt idx="2287">
                  <c:v>88</c:v>
                </c:pt>
                <c:pt idx="2288">
                  <c:v>76</c:v>
                </c:pt>
                <c:pt idx="2289">
                  <c:v>88</c:v>
                </c:pt>
                <c:pt idx="2290">
                  <c:v>80</c:v>
                </c:pt>
                <c:pt idx="2291">
                  <c:v>56</c:v>
                </c:pt>
                <c:pt idx="2292">
                  <c:v>72</c:v>
                </c:pt>
                <c:pt idx="2293">
                  <c:v>116</c:v>
                </c:pt>
                <c:pt idx="2294">
                  <c:v>60</c:v>
                </c:pt>
                <c:pt idx="2295">
                  <c:v>76</c:v>
                </c:pt>
                <c:pt idx="2296">
                  <c:v>44</c:v>
                </c:pt>
                <c:pt idx="2297">
                  <c:v>88</c:v>
                </c:pt>
                <c:pt idx="2298">
                  <c:v>116</c:v>
                </c:pt>
                <c:pt idx="2299">
                  <c:v>80</c:v>
                </c:pt>
                <c:pt idx="2300">
                  <c:v>80</c:v>
                </c:pt>
                <c:pt idx="2301">
                  <c:v>88</c:v>
                </c:pt>
                <c:pt idx="2302">
                  <c:v>116</c:v>
                </c:pt>
                <c:pt idx="2303">
                  <c:v>64</c:v>
                </c:pt>
                <c:pt idx="2304">
                  <c:v>80</c:v>
                </c:pt>
                <c:pt idx="2305">
                  <c:v>84</c:v>
                </c:pt>
                <c:pt idx="2306">
                  <c:v>100</c:v>
                </c:pt>
                <c:pt idx="2307">
                  <c:v>96</c:v>
                </c:pt>
                <c:pt idx="2308">
                  <c:v>52</c:v>
                </c:pt>
                <c:pt idx="2309">
                  <c:v>76</c:v>
                </c:pt>
                <c:pt idx="2310">
                  <c:v>64</c:v>
                </c:pt>
                <c:pt idx="2311">
                  <c:v>92</c:v>
                </c:pt>
                <c:pt idx="2312">
                  <c:v>92</c:v>
                </c:pt>
                <c:pt idx="2313">
                  <c:v>100</c:v>
                </c:pt>
                <c:pt idx="2314">
                  <c:v>76</c:v>
                </c:pt>
                <c:pt idx="2315">
                  <c:v>88</c:v>
                </c:pt>
                <c:pt idx="2316">
                  <c:v>144</c:v>
                </c:pt>
                <c:pt idx="2317">
                  <c:v>100</c:v>
                </c:pt>
                <c:pt idx="2318">
                  <c:v>140</c:v>
                </c:pt>
                <c:pt idx="2319">
                  <c:v>108</c:v>
                </c:pt>
                <c:pt idx="2320">
                  <c:v>92</c:v>
                </c:pt>
                <c:pt idx="2321">
                  <c:v>108</c:v>
                </c:pt>
                <c:pt idx="2322">
                  <c:v>100</c:v>
                </c:pt>
                <c:pt idx="2323">
                  <c:v>76</c:v>
                </c:pt>
                <c:pt idx="2324">
                  <c:v>116</c:v>
                </c:pt>
                <c:pt idx="2325">
                  <c:v>56</c:v>
                </c:pt>
                <c:pt idx="2326">
                  <c:v>104</c:v>
                </c:pt>
                <c:pt idx="2327">
                  <c:v>80</c:v>
                </c:pt>
                <c:pt idx="2328">
                  <c:v>100</c:v>
                </c:pt>
                <c:pt idx="2329">
                  <c:v>80</c:v>
                </c:pt>
                <c:pt idx="2330">
                  <c:v>88</c:v>
                </c:pt>
                <c:pt idx="2331">
                  <c:v>132</c:v>
                </c:pt>
                <c:pt idx="2332">
                  <c:v>104</c:v>
                </c:pt>
                <c:pt idx="2333">
                  <c:v>116</c:v>
                </c:pt>
                <c:pt idx="2334">
                  <c:v>116</c:v>
                </c:pt>
                <c:pt idx="2335">
                  <c:v>88</c:v>
                </c:pt>
                <c:pt idx="2336">
                  <c:v>84</c:v>
                </c:pt>
                <c:pt idx="2337">
                  <c:v>88</c:v>
                </c:pt>
                <c:pt idx="2338">
                  <c:v>68</c:v>
                </c:pt>
                <c:pt idx="2339">
                  <c:v>104</c:v>
                </c:pt>
                <c:pt idx="2340">
                  <c:v>80</c:v>
                </c:pt>
                <c:pt idx="2341">
                  <c:v>60</c:v>
                </c:pt>
                <c:pt idx="2342">
                  <c:v>116</c:v>
                </c:pt>
                <c:pt idx="2343">
                  <c:v>84</c:v>
                </c:pt>
                <c:pt idx="2344">
                  <c:v>100</c:v>
                </c:pt>
                <c:pt idx="2345">
                  <c:v>76</c:v>
                </c:pt>
                <c:pt idx="2346">
                  <c:v>92</c:v>
                </c:pt>
                <c:pt idx="2347">
                  <c:v>80</c:v>
                </c:pt>
                <c:pt idx="2348">
                  <c:v>112</c:v>
                </c:pt>
                <c:pt idx="2349">
                  <c:v>116</c:v>
                </c:pt>
                <c:pt idx="2350">
                  <c:v>120</c:v>
                </c:pt>
                <c:pt idx="2351">
                  <c:v>84</c:v>
                </c:pt>
                <c:pt idx="2352">
                  <c:v>92</c:v>
                </c:pt>
                <c:pt idx="2353">
                  <c:v>100</c:v>
                </c:pt>
                <c:pt idx="2354">
                  <c:v>108</c:v>
                </c:pt>
                <c:pt idx="2355">
                  <c:v>100</c:v>
                </c:pt>
                <c:pt idx="2356">
                  <c:v>108</c:v>
                </c:pt>
                <c:pt idx="2357">
                  <c:v>72</c:v>
                </c:pt>
                <c:pt idx="2358">
                  <c:v>112</c:v>
                </c:pt>
                <c:pt idx="2359">
                  <c:v>120</c:v>
                </c:pt>
                <c:pt idx="2360">
                  <c:v>112</c:v>
                </c:pt>
                <c:pt idx="2361">
                  <c:v>56</c:v>
                </c:pt>
                <c:pt idx="2362">
                  <c:v>76</c:v>
                </c:pt>
                <c:pt idx="2363">
                  <c:v>96</c:v>
                </c:pt>
                <c:pt idx="2364">
                  <c:v>80</c:v>
                </c:pt>
                <c:pt idx="2365">
                  <c:v>108</c:v>
                </c:pt>
                <c:pt idx="2366">
                  <c:v>80</c:v>
                </c:pt>
                <c:pt idx="2367">
                  <c:v>80</c:v>
                </c:pt>
                <c:pt idx="2368">
                  <c:v>112</c:v>
                </c:pt>
                <c:pt idx="2369">
                  <c:v>84</c:v>
                </c:pt>
                <c:pt idx="2370">
                  <c:v>92</c:v>
                </c:pt>
                <c:pt idx="2371">
                  <c:v>104</c:v>
                </c:pt>
                <c:pt idx="2372">
                  <c:v>84</c:v>
                </c:pt>
                <c:pt idx="2373">
                  <c:v>64</c:v>
                </c:pt>
                <c:pt idx="2374">
                  <c:v>88</c:v>
                </c:pt>
                <c:pt idx="2375">
                  <c:v>92</c:v>
                </c:pt>
                <c:pt idx="2376">
                  <c:v>84</c:v>
                </c:pt>
                <c:pt idx="2377">
                  <c:v>88</c:v>
                </c:pt>
                <c:pt idx="2378">
                  <c:v>76</c:v>
                </c:pt>
                <c:pt idx="2379">
                  <c:v>60</c:v>
                </c:pt>
                <c:pt idx="2380">
                  <c:v>96</c:v>
                </c:pt>
                <c:pt idx="2381">
                  <c:v>64</c:v>
                </c:pt>
                <c:pt idx="2382">
                  <c:v>92</c:v>
                </c:pt>
                <c:pt idx="2383">
                  <c:v>88</c:v>
                </c:pt>
                <c:pt idx="2384">
                  <c:v>112</c:v>
                </c:pt>
                <c:pt idx="2385">
                  <c:v>80</c:v>
                </c:pt>
                <c:pt idx="2386">
                  <c:v>92</c:v>
                </c:pt>
                <c:pt idx="2387">
                  <c:v>104</c:v>
                </c:pt>
                <c:pt idx="2388">
                  <c:v>88</c:v>
                </c:pt>
                <c:pt idx="2389">
                  <c:v>60</c:v>
                </c:pt>
                <c:pt idx="2390">
                  <c:v>80</c:v>
                </c:pt>
                <c:pt idx="2391">
                  <c:v>96</c:v>
                </c:pt>
                <c:pt idx="2392">
                  <c:v>56</c:v>
                </c:pt>
                <c:pt idx="2393">
                  <c:v>84</c:v>
                </c:pt>
                <c:pt idx="2394">
                  <c:v>96</c:v>
                </c:pt>
                <c:pt idx="2395">
                  <c:v>56</c:v>
                </c:pt>
                <c:pt idx="2396">
                  <c:v>76</c:v>
                </c:pt>
                <c:pt idx="2397">
                  <c:v>68</c:v>
                </c:pt>
                <c:pt idx="2398">
                  <c:v>92</c:v>
                </c:pt>
                <c:pt idx="2399">
                  <c:v>84</c:v>
                </c:pt>
                <c:pt idx="2400">
                  <c:v>72</c:v>
                </c:pt>
                <c:pt idx="2401">
                  <c:v>124</c:v>
                </c:pt>
                <c:pt idx="2402">
                  <c:v>92</c:v>
                </c:pt>
                <c:pt idx="2403">
                  <c:v>64</c:v>
                </c:pt>
                <c:pt idx="2404">
                  <c:v>76</c:v>
                </c:pt>
                <c:pt idx="2405">
                  <c:v>48</c:v>
                </c:pt>
                <c:pt idx="2406">
                  <c:v>60</c:v>
                </c:pt>
                <c:pt idx="2407">
                  <c:v>88</c:v>
                </c:pt>
                <c:pt idx="2408">
                  <c:v>76</c:v>
                </c:pt>
                <c:pt idx="2409">
                  <c:v>52</c:v>
                </c:pt>
                <c:pt idx="2410">
                  <c:v>48</c:v>
                </c:pt>
                <c:pt idx="2411">
                  <c:v>76</c:v>
                </c:pt>
                <c:pt idx="2412">
                  <c:v>108</c:v>
                </c:pt>
                <c:pt idx="2413">
                  <c:v>76</c:v>
                </c:pt>
                <c:pt idx="2414">
                  <c:v>68</c:v>
                </c:pt>
                <c:pt idx="2415">
                  <c:v>76</c:v>
                </c:pt>
                <c:pt idx="2416">
                  <c:v>60</c:v>
                </c:pt>
                <c:pt idx="2417">
                  <c:v>76</c:v>
                </c:pt>
                <c:pt idx="2418">
                  <c:v>64</c:v>
                </c:pt>
                <c:pt idx="2419">
                  <c:v>76</c:v>
                </c:pt>
                <c:pt idx="2420">
                  <c:v>68</c:v>
                </c:pt>
                <c:pt idx="2421">
                  <c:v>88</c:v>
                </c:pt>
                <c:pt idx="2422">
                  <c:v>92</c:v>
                </c:pt>
                <c:pt idx="2423">
                  <c:v>108</c:v>
                </c:pt>
                <c:pt idx="2424">
                  <c:v>92</c:v>
                </c:pt>
                <c:pt idx="2425">
                  <c:v>76</c:v>
                </c:pt>
                <c:pt idx="2426">
                  <c:v>104</c:v>
                </c:pt>
                <c:pt idx="2427">
                  <c:v>104</c:v>
                </c:pt>
                <c:pt idx="2428">
                  <c:v>140</c:v>
                </c:pt>
                <c:pt idx="2429">
                  <c:v>120</c:v>
                </c:pt>
                <c:pt idx="2430">
                  <c:v>88</c:v>
                </c:pt>
                <c:pt idx="2431">
                  <c:v>108</c:v>
                </c:pt>
                <c:pt idx="2432">
                  <c:v>96</c:v>
                </c:pt>
                <c:pt idx="2433">
                  <c:v>104</c:v>
                </c:pt>
                <c:pt idx="2434">
                  <c:v>156</c:v>
                </c:pt>
                <c:pt idx="2435">
                  <c:v>156</c:v>
                </c:pt>
                <c:pt idx="2436">
                  <c:v>152</c:v>
                </c:pt>
                <c:pt idx="2437">
                  <c:v>160</c:v>
                </c:pt>
                <c:pt idx="2438">
                  <c:v>236</c:v>
                </c:pt>
                <c:pt idx="2439">
                  <c:v>320</c:v>
                </c:pt>
                <c:pt idx="2440">
                  <c:v>288</c:v>
                </c:pt>
                <c:pt idx="2441">
                  <c:v>340</c:v>
                </c:pt>
                <c:pt idx="2442">
                  <c:v>256</c:v>
                </c:pt>
                <c:pt idx="2443">
                  <c:v>232</c:v>
                </c:pt>
                <c:pt idx="2444">
                  <c:v>232</c:v>
                </c:pt>
                <c:pt idx="2445">
                  <c:v>328</c:v>
                </c:pt>
                <c:pt idx="2446">
                  <c:v>272</c:v>
                </c:pt>
                <c:pt idx="2447">
                  <c:v>200</c:v>
                </c:pt>
                <c:pt idx="2448">
                  <c:v>260</c:v>
                </c:pt>
                <c:pt idx="2449">
                  <c:v>252</c:v>
                </c:pt>
                <c:pt idx="2450">
                  <c:v>188</c:v>
                </c:pt>
                <c:pt idx="2451">
                  <c:v>180</c:v>
                </c:pt>
                <c:pt idx="2452">
                  <c:v>188</c:v>
                </c:pt>
                <c:pt idx="2453">
                  <c:v>144</c:v>
                </c:pt>
                <c:pt idx="2454">
                  <c:v>152</c:v>
                </c:pt>
                <c:pt idx="2455">
                  <c:v>136</c:v>
                </c:pt>
                <c:pt idx="2456">
                  <c:v>156</c:v>
                </c:pt>
                <c:pt idx="2457">
                  <c:v>156</c:v>
                </c:pt>
                <c:pt idx="2458">
                  <c:v>184</c:v>
                </c:pt>
                <c:pt idx="2459">
                  <c:v>136</c:v>
                </c:pt>
                <c:pt idx="2460">
                  <c:v>168</c:v>
                </c:pt>
                <c:pt idx="2461">
                  <c:v>152</c:v>
                </c:pt>
                <c:pt idx="2462">
                  <c:v>172</c:v>
                </c:pt>
                <c:pt idx="2463">
                  <c:v>144</c:v>
                </c:pt>
                <c:pt idx="2464">
                  <c:v>236</c:v>
                </c:pt>
                <c:pt idx="2465">
                  <c:v>148</c:v>
                </c:pt>
                <c:pt idx="2466">
                  <c:v>180</c:v>
                </c:pt>
                <c:pt idx="2467">
                  <c:v>192</c:v>
                </c:pt>
                <c:pt idx="2468">
                  <c:v>256</c:v>
                </c:pt>
                <c:pt idx="2469">
                  <c:v>204</c:v>
                </c:pt>
                <c:pt idx="2470">
                  <c:v>316</c:v>
                </c:pt>
                <c:pt idx="2471">
                  <c:v>300</c:v>
                </c:pt>
                <c:pt idx="2472">
                  <c:v>320</c:v>
                </c:pt>
                <c:pt idx="2473">
                  <c:v>280</c:v>
                </c:pt>
                <c:pt idx="2474">
                  <c:v>236</c:v>
                </c:pt>
                <c:pt idx="2475">
                  <c:v>196</c:v>
                </c:pt>
                <c:pt idx="2476">
                  <c:v>236</c:v>
                </c:pt>
                <c:pt idx="2477">
                  <c:v>192</c:v>
                </c:pt>
                <c:pt idx="2478">
                  <c:v>204</c:v>
                </c:pt>
                <c:pt idx="2479">
                  <c:v>144</c:v>
                </c:pt>
                <c:pt idx="2480">
                  <c:v>164</c:v>
                </c:pt>
                <c:pt idx="2481">
                  <c:v>96</c:v>
                </c:pt>
                <c:pt idx="2482">
                  <c:v>104</c:v>
                </c:pt>
                <c:pt idx="2483">
                  <c:v>116</c:v>
                </c:pt>
                <c:pt idx="2484">
                  <c:v>108</c:v>
                </c:pt>
                <c:pt idx="2485">
                  <c:v>124</c:v>
                </c:pt>
                <c:pt idx="2486">
                  <c:v>116</c:v>
                </c:pt>
                <c:pt idx="2487">
                  <c:v>156</c:v>
                </c:pt>
                <c:pt idx="2488">
                  <c:v>100</c:v>
                </c:pt>
                <c:pt idx="2489">
                  <c:v>104</c:v>
                </c:pt>
                <c:pt idx="2490">
                  <c:v>108</c:v>
                </c:pt>
                <c:pt idx="2491">
                  <c:v>84</c:v>
                </c:pt>
                <c:pt idx="2492">
                  <c:v>108</c:v>
                </c:pt>
                <c:pt idx="2493">
                  <c:v>84</c:v>
                </c:pt>
                <c:pt idx="2494">
                  <c:v>84</c:v>
                </c:pt>
                <c:pt idx="2495">
                  <c:v>92</c:v>
                </c:pt>
                <c:pt idx="2496">
                  <c:v>92</c:v>
                </c:pt>
                <c:pt idx="2497">
                  <c:v>96</c:v>
                </c:pt>
                <c:pt idx="2498">
                  <c:v>88</c:v>
                </c:pt>
                <c:pt idx="2499">
                  <c:v>84</c:v>
                </c:pt>
                <c:pt idx="2500">
                  <c:v>80</c:v>
                </c:pt>
                <c:pt idx="2501">
                  <c:v>60</c:v>
                </c:pt>
                <c:pt idx="2502">
                  <c:v>84</c:v>
                </c:pt>
                <c:pt idx="2503">
                  <c:v>80</c:v>
                </c:pt>
                <c:pt idx="2504">
                  <c:v>68</c:v>
                </c:pt>
                <c:pt idx="2505">
                  <c:v>88</c:v>
                </c:pt>
                <c:pt idx="2506">
                  <c:v>64</c:v>
                </c:pt>
                <c:pt idx="2507">
                  <c:v>92</c:v>
                </c:pt>
                <c:pt idx="2508">
                  <c:v>96</c:v>
                </c:pt>
                <c:pt idx="2509">
                  <c:v>72</c:v>
                </c:pt>
                <c:pt idx="2510">
                  <c:v>92</c:v>
                </c:pt>
                <c:pt idx="2511">
                  <c:v>76</c:v>
                </c:pt>
                <c:pt idx="2512">
                  <c:v>92</c:v>
                </c:pt>
                <c:pt idx="2513">
                  <c:v>108</c:v>
                </c:pt>
                <c:pt idx="2514">
                  <c:v>88</c:v>
                </c:pt>
                <c:pt idx="2515">
                  <c:v>100</c:v>
                </c:pt>
                <c:pt idx="2516">
                  <c:v>64</c:v>
                </c:pt>
                <c:pt idx="2517">
                  <c:v>68</c:v>
                </c:pt>
                <c:pt idx="2518">
                  <c:v>124</c:v>
                </c:pt>
                <c:pt idx="2519">
                  <c:v>112</c:v>
                </c:pt>
                <c:pt idx="2520">
                  <c:v>132</c:v>
                </c:pt>
                <c:pt idx="2521">
                  <c:v>76</c:v>
                </c:pt>
                <c:pt idx="2522">
                  <c:v>104</c:v>
                </c:pt>
                <c:pt idx="2523">
                  <c:v>124</c:v>
                </c:pt>
                <c:pt idx="2524">
                  <c:v>112</c:v>
                </c:pt>
                <c:pt idx="2525">
                  <c:v>136</c:v>
                </c:pt>
                <c:pt idx="2526">
                  <c:v>184</c:v>
                </c:pt>
                <c:pt idx="2527">
                  <c:v>100</c:v>
                </c:pt>
                <c:pt idx="2528">
                  <c:v>80</c:v>
                </c:pt>
                <c:pt idx="2529">
                  <c:v>116</c:v>
                </c:pt>
                <c:pt idx="2530">
                  <c:v>136</c:v>
                </c:pt>
                <c:pt idx="2531">
                  <c:v>88</c:v>
                </c:pt>
                <c:pt idx="2532">
                  <c:v>88</c:v>
                </c:pt>
                <c:pt idx="2533">
                  <c:v>116</c:v>
                </c:pt>
                <c:pt idx="2534">
                  <c:v>104</c:v>
                </c:pt>
                <c:pt idx="2535">
                  <c:v>88</c:v>
                </c:pt>
                <c:pt idx="2536">
                  <c:v>116</c:v>
                </c:pt>
                <c:pt idx="2537">
                  <c:v>84</c:v>
                </c:pt>
                <c:pt idx="2538">
                  <c:v>128</c:v>
                </c:pt>
                <c:pt idx="2539">
                  <c:v>92</c:v>
                </c:pt>
                <c:pt idx="2540">
                  <c:v>124</c:v>
                </c:pt>
                <c:pt idx="2541">
                  <c:v>84</c:v>
                </c:pt>
                <c:pt idx="2542">
                  <c:v>108</c:v>
                </c:pt>
                <c:pt idx="2543">
                  <c:v>88</c:v>
                </c:pt>
                <c:pt idx="2544">
                  <c:v>108</c:v>
                </c:pt>
                <c:pt idx="2545">
                  <c:v>60</c:v>
                </c:pt>
                <c:pt idx="2546">
                  <c:v>96</c:v>
                </c:pt>
                <c:pt idx="2547">
                  <c:v>112</c:v>
                </c:pt>
                <c:pt idx="2548">
                  <c:v>76</c:v>
                </c:pt>
                <c:pt idx="2549">
                  <c:v>84</c:v>
                </c:pt>
                <c:pt idx="2550">
                  <c:v>88</c:v>
                </c:pt>
                <c:pt idx="2551">
                  <c:v>68</c:v>
                </c:pt>
                <c:pt idx="2552">
                  <c:v>52</c:v>
                </c:pt>
                <c:pt idx="2553">
                  <c:v>44</c:v>
                </c:pt>
                <c:pt idx="2554">
                  <c:v>84</c:v>
                </c:pt>
                <c:pt idx="2555">
                  <c:v>100</c:v>
                </c:pt>
                <c:pt idx="2556">
                  <c:v>104</c:v>
                </c:pt>
                <c:pt idx="2557">
                  <c:v>104</c:v>
                </c:pt>
                <c:pt idx="2558">
                  <c:v>120</c:v>
                </c:pt>
                <c:pt idx="2559">
                  <c:v>96</c:v>
                </c:pt>
                <c:pt idx="2560">
                  <c:v>72</c:v>
                </c:pt>
                <c:pt idx="2561">
                  <c:v>84</c:v>
                </c:pt>
                <c:pt idx="2562">
                  <c:v>76</c:v>
                </c:pt>
                <c:pt idx="2563">
                  <c:v>76</c:v>
                </c:pt>
                <c:pt idx="2564">
                  <c:v>60</c:v>
                </c:pt>
                <c:pt idx="2565">
                  <c:v>80</c:v>
                </c:pt>
                <c:pt idx="2566">
                  <c:v>116</c:v>
                </c:pt>
                <c:pt idx="2567">
                  <c:v>76</c:v>
                </c:pt>
                <c:pt idx="2568">
                  <c:v>72</c:v>
                </c:pt>
                <c:pt idx="2569">
                  <c:v>120</c:v>
                </c:pt>
                <c:pt idx="2570">
                  <c:v>92</c:v>
                </c:pt>
                <c:pt idx="2571">
                  <c:v>96</c:v>
                </c:pt>
                <c:pt idx="2572">
                  <c:v>120</c:v>
                </c:pt>
                <c:pt idx="2573">
                  <c:v>112</c:v>
                </c:pt>
                <c:pt idx="2574">
                  <c:v>84</c:v>
                </c:pt>
                <c:pt idx="2575">
                  <c:v>136</c:v>
                </c:pt>
                <c:pt idx="2576">
                  <c:v>116</c:v>
                </c:pt>
                <c:pt idx="2577">
                  <c:v>108</c:v>
                </c:pt>
                <c:pt idx="2578">
                  <c:v>148</c:v>
                </c:pt>
                <c:pt idx="2579">
                  <c:v>88</c:v>
                </c:pt>
                <c:pt idx="2580">
                  <c:v>112</c:v>
                </c:pt>
                <c:pt idx="2581">
                  <c:v>140</c:v>
                </c:pt>
                <c:pt idx="2582">
                  <c:v>136</c:v>
                </c:pt>
                <c:pt idx="2583">
                  <c:v>84</c:v>
                </c:pt>
                <c:pt idx="2584">
                  <c:v>112</c:v>
                </c:pt>
                <c:pt idx="2585">
                  <c:v>124</c:v>
                </c:pt>
                <c:pt idx="2586">
                  <c:v>100</c:v>
                </c:pt>
                <c:pt idx="2587">
                  <c:v>96</c:v>
                </c:pt>
                <c:pt idx="2588">
                  <c:v>132</c:v>
                </c:pt>
                <c:pt idx="2589">
                  <c:v>140</c:v>
                </c:pt>
                <c:pt idx="2590">
                  <c:v>176</c:v>
                </c:pt>
                <c:pt idx="2591">
                  <c:v>84</c:v>
                </c:pt>
                <c:pt idx="2592">
                  <c:v>96</c:v>
                </c:pt>
                <c:pt idx="2593">
                  <c:v>144</c:v>
                </c:pt>
                <c:pt idx="2594">
                  <c:v>76</c:v>
                </c:pt>
                <c:pt idx="2595">
                  <c:v>124</c:v>
                </c:pt>
                <c:pt idx="2596">
                  <c:v>124</c:v>
                </c:pt>
                <c:pt idx="2597">
                  <c:v>104</c:v>
                </c:pt>
                <c:pt idx="2598">
                  <c:v>76</c:v>
                </c:pt>
                <c:pt idx="2599">
                  <c:v>116</c:v>
                </c:pt>
                <c:pt idx="2600">
                  <c:v>104</c:v>
                </c:pt>
                <c:pt idx="2601">
                  <c:v>100</c:v>
                </c:pt>
                <c:pt idx="2602">
                  <c:v>120</c:v>
                </c:pt>
                <c:pt idx="2603">
                  <c:v>104</c:v>
                </c:pt>
                <c:pt idx="2604">
                  <c:v>116</c:v>
                </c:pt>
                <c:pt idx="2605">
                  <c:v>72</c:v>
                </c:pt>
                <c:pt idx="2606">
                  <c:v>100</c:v>
                </c:pt>
                <c:pt idx="2607">
                  <c:v>80</c:v>
                </c:pt>
                <c:pt idx="2608">
                  <c:v>56</c:v>
                </c:pt>
                <c:pt idx="2609">
                  <c:v>64</c:v>
                </c:pt>
                <c:pt idx="2610">
                  <c:v>64</c:v>
                </c:pt>
                <c:pt idx="2611">
                  <c:v>72</c:v>
                </c:pt>
                <c:pt idx="2612">
                  <c:v>68</c:v>
                </c:pt>
                <c:pt idx="2613">
                  <c:v>80</c:v>
                </c:pt>
                <c:pt idx="2614">
                  <c:v>64</c:v>
                </c:pt>
                <c:pt idx="2615">
                  <c:v>76</c:v>
                </c:pt>
                <c:pt idx="2616">
                  <c:v>80</c:v>
                </c:pt>
                <c:pt idx="2617">
                  <c:v>56</c:v>
                </c:pt>
                <c:pt idx="2618">
                  <c:v>88</c:v>
                </c:pt>
                <c:pt idx="2619">
                  <c:v>112</c:v>
                </c:pt>
                <c:pt idx="2620">
                  <c:v>64</c:v>
                </c:pt>
                <c:pt idx="2621">
                  <c:v>56</c:v>
                </c:pt>
                <c:pt idx="2622">
                  <c:v>44</c:v>
                </c:pt>
                <c:pt idx="2623">
                  <c:v>76</c:v>
                </c:pt>
                <c:pt idx="2624">
                  <c:v>104</c:v>
                </c:pt>
                <c:pt idx="2625">
                  <c:v>112</c:v>
                </c:pt>
                <c:pt idx="2626">
                  <c:v>88</c:v>
                </c:pt>
                <c:pt idx="2627">
                  <c:v>96</c:v>
                </c:pt>
                <c:pt idx="2628">
                  <c:v>88</c:v>
                </c:pt>
                <c:pt idx="2629">
                  <c:v>88</c:v>
                </c:pt>
                <c:pt idx="2630">
                  <c:v>56</c:v>
                </c:pt>
                <c:pt idx="2631">
                  <c:v>60</c:v>
                </c:pt>
                <c:pt idx="2632">
                  <c:v>72</c:v>
                </c:pt>
                <c:pt idx="2633">
                  <c:v>64</c:v>
                </c:pt>
                <c:pt idx="2634">
                  <c:v>72</c:v>
                </c:pt>
                <c:pt idx="2635">
                  <c:v>64</c:v>
                </c:pt>
                <c:pt idx="2636">
                  <c:v>60</c:v>
                </c:pt>
                <c:pt idx="2637">
                  <c:v>52</c:v>
                </c:pt>
                <c:pt idx="2638">
                  <c:v>72</c:v>
                </c:pt>
                <c:pt idx="2639">
                  <c:v>96</c:v>
                </c:pt>
                <c:pt idx="2640">
                  <c:v>96</c:v>
                </c:pt>
                <c:pt idx="2641">
                  <c:v>100</c:v>
                </c:pt>
                <c:pt idx="2642">
                  <c:v>76</c:v>
                </c:pt>
                <c:pt idx="2643">
                  <c:v>120</c:v>
                </c:pt>
                <c:pt idx="2644">
                  <c:v>76</c:v>
                </c:pt>
                <c:pt idx="2645">
                  <c:v>100</c:v>
                </c:pt>
                <c:pt idx="2646">
                  <c:v>92</c:v>
                </c:pt>
                <c:pt idx="2647">
                  <c:v>140</c:v>
                </c:pt>
                <c:pt idx="2648">
                  <c:v>160</c:v>
                </c:pt>
                <c:pt idx="2649">
                  <c:v>140</c:v>
                </c:pt>
                <c:pt idx="2650">
                  <c:v>112</c:v>
                </c:pt>
                <c:pt idx="2651">
                  <c:v>124</c:v>
                </c:pt>
                <c:pt idx="2652">
                  <c:v>108</c:v>
                </c:pt>
                <c:pt idx="2653">
                  <c:v>128</c:v>
                </c:pt>
                <c:pt idx="2654">
                  <c:v>92</c:v>
                </c:pt>
                <c:pt idx="2655">
                  <c:v>84</c:v>
                </c:pt>
                <c:pt idx="2656">
                  <c:v>88</c:v>
                </c:pt>
                <c:pt idx="2657">
                  <c:v>80</c:v>
                </c:pt>
                <c:pt idx="2658">
                  <c:v>88</c:v>
                </c:pt>
                <c:pt idx="2659">
                  <c:v>116</c:v>
                </c:pt>
                <c:pt idx="2660">
                  <c:v>84</c:v>
                </c:pt>
                <c:pt idx="2661">
                  <c:v>116</c:v>
                </c:pt>
                <c:pt idx="2662">
                  <c:v>108</c:v>
                </c:pt>
                <c:pt idx="2663">
                  <c:v>120</c:v>
                </c:pt>
                <c:pt idx="2664">
                  <c:v>84</c:v>
                </c:pt>
                <c:pt idx="2665">
                  <c:v>112</c:v>
                </c:pt>
                <c:pt idx="2666">
                  <c:v>96</c:v>
                </c:pt>
                <c:pt idx="2667">
                  <c:v>116</c:v>
                </c:pt>
                <c:pt idx="2668">
                  <c:v>80</c:v>
                </c:pt>
                <c:pt idx="2669">
                  <c:v>116</c:v>
                </c:pt>
                <c:pt idx="2670">
                  <c:v>104</c:v>
                </c:pt>
                <c:pt idx="2671">
                  <c:v>168</c:v>
                </c:pt>
                <c:pt idx="2672">
                  <c:v>108</c:v>
                </c:pt>
                <c:pt idx="2673">
                  <c:v>84</c:v>
                </c:pt>
                <c:pt idx="2674">
                  <c:v>88</c:v>
                </c:pt>
                <c:pt idx="2675">
                  <c:v>116</c:v>
                </c:pt>
                <c:pt idx="2676">
                  <c:v>108</c:v>
                </c:pt>
                <c:pt idx="2677">
                  <c:v>88</c:v>
                </c:pt>
                <c:pt idx="2678">
                  <c:v>68</c:v>
                </c:pt>
                <c:pt idx="2679">
                  <c:v>56</c:v>
                </c:pt>
                <c:pt idx="2680">
                  <c:v>88</c:v>
                </c:pt>
                <c:pt idx="2681">
                  <c:v>48</c:v>
                </c:pt>
                <c:pt idx="2682">
                  <c:v>44</c:v>
                </c:pt>
                <c:pt idx="2683">
                  <c:v>52</c:v>
                </c:pt>
                <c:pt idx="2684">
                  <c:v>72</c:v>
                </c:pt>
                <c:pt idx="2685">
                  <c:v>52</c:v>
                </c:pt>
                <c:pt idx="2686">
                  <c:v>72</c:v>
                </c:pt>
                <c:pt idx="2687">
                  <c:v>76</c:v>
                </c:pt>
                <c:pt idx="2688">
                  <c:v>68</c:v>
                </c:pt>
                <c:pt idx="2689">
                  <c:v>68</c:v>
                </c:pt>
                <c:pt idx="2690">
                  <c:v>84</c:v>
                </c:pt>
                <c:pt idx="2691">
                  <c:v>80</c:v>
                </c:pt>
                <c:pt idx="2692">
                  <c:v>56</c:v>
                </c:pt>
                <c:pt idx="2693">
                  <c:v>64</c:v>
                </c:pt>
                <c:pt idx="2694">
                  <c:v>92</c:v>
                </c:pt>
                <c:pt idx="2695">
                  <c:v>64</c:v>
                </c:pt>
                <c:pt idx="2696">
                  <c:v>92</c:v>
                </c:pt>
                <c:pt idx="2697">
                  <c:v>64</c:v>
                </c:pt>
                <c:pt idx="2698">
                  <c:v>92</c:v>
                </c:pt>
                <c:pt idx="2699">
                  <c:v>44</c:v>
                </c:pt>
                <c:pt idx="2700">
                  <c:v>84</c:v>
                </c:pt>
                <c:pt idx="2701">
                  <c:v>116</c:v>
                </c:pt>
                <c:pt idx="2702">
                  <c:v>72</c:v>
                </c:pt>
                <c:pt idx="2703">
                  <c:v>64</c:v>
                </c:pt>
                <c:pt idx="2704">
                  <c:v>76</c:v>
                </c:pt>
                <c:pt idx="2705">
                  <c:v>80</c:v>
                </c:pt>
                <c:pt idx="2706">
                  <c:v>84</c:v>
                </c:pt>
                <c:pt idx="2707">
                  <c:v>88</c:v>
                </c:pt>
                <c:pt idx="2708">
                  <c:v>140</c:v>
                </c:pt>
                <c:pt idx="2709">
                  <c:v>80</c:v>
                </c:pt>
                <c:pt idx="2710">
                  <c:v>72</c:v>
                </c:pt>
                <c:pt idx="2711">
                  <c:v>64</c:v>
                </c:pt>
                <c:pt idx="2712">
                  <c:v>108</c:v>
                </c:pt>
                <c:pt idx="2713">
                  <c:v>96</c:v>
                </c:pt>
                <c:pt idx="2714">
                  <c:v>80</c:v>
                </c:pt>
                <c:pt idx="2715">
                  <c:v>80</c:v>
                </c:pt>
                <c:pt idx="2716">
                  <c:v>80</c:v>
                </c:pt>
                <c:pt idx="2717">
                  <c:v>72</c:v>
                </c:pt>
                <c:pt idx="2718">
                  <c:v>84</c:v>
                </c:pt>
                <c:pt idx="2719">
                  <c:v>100</c:v>
                </c:pt>
                <c:pt idx="2720">
                  <c:v>116</c:v>
                </c:pt>
                <c:pt idx="2721">
                  <c:v>80</c:v>
                </c:pt>
                <c:pt idx="2722">
                  <c:v>56</c:v>
                </c:pt>
                <c:pt idx="2723">
                  <c:v>88</c:v>
                </c:pt>
                <c:pt idx="2724">
                  <c:v>84</c:v>
                </c:pt>
                <c:pt idx="2725">
                  <c:v>88</c:v>
                </c:pt>
                <c:pt idx="2726">
                  <c:v>80</c:v>
                </c:pt>
                <c:pt idx="2727">
                  <c:v>68</c:v>
                </c:pt>
                <c:pt idx="2728">
                  <c:v>92</c:v>
                </c:pt>
                <c:pt idx="2729">
                  <c:v>100</c:v>
                </c:pt>
                <c:pt idx="2730">
                  <c:v>108</c:v>
                </c:pt>
                <c:pt idx="2731">
                  <c:v>72</c:v>
                </c:pt>
                <c:pt idx="2732">
                  <c:v>136</c:v>
                </c:pt>
                <c:pt idx="2733">
                  <c:v>92</c:v>
                </c:pt>
                <c:pt idx="2734">
                  <c:v>92</c:v>
                </c:pt>
                <c:pt idx="2735">
                  <c:v>112</c:v>
                </c:pt>
                <c:pt idx="2736">
                  <c:v>84</c:v>
                </c:pt>
                <c:pt idx="2737">
                  <c:v>64</c:v>
                </c:pt>
                <c:pt idx="2738">
                  <c:v>72</c:v>
                </c:pt>
                <c:pt idx="2739">
                  <c:v>144</c:v>
                </c:pt>
                <c:pt idx="2740">
                  <c:v>104</c:v>
                </c:pt>
                <c:pt idx="2741">
                  <c:v>72</c:v>
                </c:pt>
                <c:pt idx="2742">
                  <c:v>68</c:v>
                </c:pt>
                <c:pt idx="2743">
                  <c:v>76</c:v>
                </c:pt>
                <c:pt idx="2744">
                  <c:v>56</c:v>
                </c:pt>
                <c:pt idx="2745">
                  <c:v>80</c:v>
                </c:pt>
                <c:pt idx="2746">
                  <c:v>44</c:v>
                </c:pt>
                <c:pt idx="2747">
                  <c:v>68</c:v>
                </c:pt>
                <c:pt idx="2748">
                  <c:v>60</c:v>
                </c:pt>
                <c:pt idx="2749">
                  <c:v>76</c:v>
                </c:pt>
                <c:pt idx="2750">
                  <c:v>40</c:v>
                </c:pt>
                <c:pt idx="2751">
                  <c:v>88</c:v>
                </c:pt>
                <c:pt idx="2752">
                  <c:v>72</c:v>
                </c:pt>
                <c:pt idx="2753">
                  <c:v>80</c:v>
                </c:pt>
                <c:pt idx="2754">
                  <c:v>72</c:v>
                </c:pt>
                <c:pt idx="2755">
                  <c:v>84</c:v>
                </c:pt>
                <c:pt idx="2756">
                  <c:v>100</c:v>
                </c:pt>
                <c:pt idx="2757">
                  <c:v>48</c:v>
                </c:pt>
                <c:pt idx="2758">
                  <c:v>104</c:v>
                </c:pt>
                <c:pt idx="2759">
                  <c:v>80</c:v>
                </c:pt>
                <c:pt idx="2760">
                  <c:v>76</c:v>
                </c:pt>
                <c:pt idx="2761">
                  <c:v>72</c:v>
                </c:pt>
                <c:pt idx="2762">
                  <c:v>68</c:v>
                </c:pt>
                <c:pt idx="2763">
                  <c:v>64</c:v>
                </c:pt>
                <c:pt idx="2764">
                  <c:v>60</c:v>
                </c:pt>
                <c:pt idx="2765">
                  <c:v>64</c:v>
                </c:pt>
                <c:pt idx="2766">
                  <c:v>40</c:v>
                </c:pt>
                <c:pt idx="2767">
                  <c:v>56</c:v>
                </c:pt>
                <c:pt idx="2768">
                  <c:v>56</c:v>
                </c:pt>
                <c:pt idx="2769">
                  <c:v>64</c:v>
                </c:pt>
                <c:pt idx="2770">
                  <c:v>80</c:v>
                </c:pt>
                <c:pt idx="2771">
                  <c:v>52</c:v>
                </c:pt>
                <c:pt idx="2772">
                  <c:v>88</c:v>
                </c:pt>
                <c:pt idx="2773">
                  <c:v>40</c:v>
                </c:pt>
                <c:pt idx="2774">
                  <c:v>40</c:v>
                </c:pt>
                <c:pt idx="2775">
                  <c:v>56</c:v>
                </c:pt>
                <c:pt idx="2776">
                  <c:v>36</c:v>
                </c:pt>
                <c:pt idx="2777">
                  <c:v>80</c:v>
                </c:pt>
                <c:pt idx="2778">
                  <c:v>100</c:v>
                </c:pt>
                <c:pt idx="2779">
                  <c:v>84</c:v>
                </c:pt>
                <c:pt idx="2780">
                  <c:v>68</c:v>
                </c:pt>
                <c:pt idx="2781">
                  <c:v>68</c:v>
                </c:pt>
                <c:pt idx="2782">
                  <c:v>72</c:v>
                </c:pt>
                <c:pt idx="2783">
                  <c:v>80</c:v>
                </c:pt>
                <c:pt idx="2784">
                  <c:v>92</c:v>
                </c:pt>
                <c:pt idx="2785">
                  <c:v>64</c:v>
                </c:pt>
                <c:pt idx="2786">
                  <c:v>76</c:v>
                </c:pt>
                <c:pt idx="2787">
                  <c:v>56</c:v>
                </c:pt>
                <c:pt idx="2788">
                  <c:v>60</c:v>
                </c:pt>
                <c:pt idx="2789">
                  <c:v>68</c:v>
                </c:pt>
                <c:pt idx="2790">
                  <c:v>32</c:v>
                </c:pt>
                <c:pt idx="2791">
                  <c:v>56</c:v>
                </c:pt>
                <c:pt idx="2792">
                  <c:v>64</c:v>
                </c:pt>
                <c:pt idx="2793">
                  <c:v>88</c:v>
                </c:pt>
                <c:pt idx="2794">
                  <c:v>48</c:v>
                </c:pt>
                <c:pt idx="2795">
                  <c:v>92</c:v>
                </c:pt>
                <c:pt idx="2796">
                  <c:v>64</c:v>
                </c:pt>
                <c:pt idx="2797">
                  <c:v>52</c:v>
                </c:pt>
                <c:pt idx="2798">
                  <c:v>68</c:v>
                </c:pt>
                <c:pt idx="2799">
                  <c:v>76</c:v>
                </c:pt>
                <c:pt idx="2800">
                  <c:v>80</c:v>
                </c:pt>
                <c:pt idx="2801">
                  <c:v>104</c:v>
                </c:pt>
                <c:pt idx="2802">
                  <c:v>88</c:v>
                </c:pt>
                <c:pt idx="2803">
                  <c:v>76</c:v>
                </c:pt>
                <c:pt idx="2804">
                  <c:v>96</c:v>
                </c:pt>
                <c:pt idx="2805">
                  <c:v>80</c:v>
                </c:pt>
                <c:pt idx="2806">
                  <c:v>52</c:v>
                </c:pt>
                <c:pt idx="2807">
                  <c:v>120</c:v>
                </c:pt>
                <c:pt idx="2808">
                  <c:v>56</c:v>
                </c:pt>
                <c:pt idx="2809">
                  <c:v>96</c:v>
                </c:pt>
                <c:pt idx="2810">
                  <c:v>80</c:v>
                </c:pt>
                <c:pt idx="2811">
                  <c:v>68</c:v>
                </c:pt>
                <c:pt idx="2812">
                  <c:v>64</c:v>
                </c:pt>
                <c:pt idx="2813">
                  <c:v>52</c:v>
                </c:pt>
                <c:pt idx="2814">
                  <c:v>48</c:v>
                </c:pt>
                <c:pt idx="2815">
                  <c:v>116</c:v>
                </c:pt>
                <c:pt idx="2816">
                  <c:v>96</c:v>
                </c:pt>
                <c:pt idx="2817">
                  <c:v>72</c:v>
                </c:pt>
                <c:pt idx="2818">
                  <c:v>100</c:v>
                </c:pt>
                <c:pt idx="2819">
                  <c:v>68</c:v>
                </c:pt>
                <c:pt idx="2820">
                  <c:v>60</c:v>
                </c:pt>
                <c:pt idx="2821">
                  <c:v>84</c:v>
                </c:pt>
                <c:pt idx="2822">
                  <c:v>60</c:v>
                </c:pt>
                <c:pt idx="2823">
                  <c:v>44</c:v>
                </c:pt>
                <c:pt idx="2824">
                  <c:v>76</c:v>
                </c:pt>
                <c:pt idx="2825">
                  <c:v>104</c:v>
                </c:pt>
                <c:pt idx="2826">
                  <c:v>80</c:v>
                </c:pt>
                <c:pt idx="2827">
                  <c:v>88</c:v>
                </c:pt>
                <c:pt idx="2828">
                  <c:v>80</c:v>
                </c:pt>
                <c:pt idx="2829">
                  <c:v>72</c:v>
                </c:pt>
                <c:pt idx="2830">
                  <c:v>40</c:v>
                </c:pt>
                <c:pt idx="2831">
                  <c:v>76</c:v>
                </c:pt>
                <c:pt idx="2832">
                  <c:v>72</c:v>
                </c:pt>
                <c:pt idx="2833">
                  <c:v>104</c:v>
                </c:pt>
                <c:pt idx="2834">
                  <c:v>136</c:v>
                </c:pt>
                <c:pt idx="2835">
                  <c:v>88</c:v>
                </c:pt>
                <c:pt idx="2836">
                  <c:v>80</c:v>
                </c:pt>
                <c:pt idx="2837">
                  <c:v>88</c:v>
                </c:pt>
                <c:pt idx="2838">
                  <c:v>132</c:v>
                </c:pt>
                <c:pt idx="2839">
                  <c:v>108</c:v>
                </c:pt>
                <c:pt idx="2840">
                  <c:v>124</c:v>
                </c:pt>
                <c:pt idx="2841">
                  <c:v>72</c:v>
                </c:pt>
                <c:pt idx="2842">
                  <c:v>96</c:v>
                </c:pt>
                <c:pt idx="2843">
                  <c:v>92</c:v>
                </c:pt>
                <c:pt idx="2844">
                  <c:v>116</c:v>
                </c:pt>
                <c:pt idx="2845">
                  <c:v>84</c:v>
                </c:pt>
                <c:pt idx="2846">
                  <c:v>84</c:v>
                </c:pt>
                <c:pt idx="2847">
                  <c:v>120</c:v>
                </c:pt>
                <c:pt idx="2848">
                  <c:v>104</c:v>
                </c:pt>
                <c:pt idx="2849">
                  <c:v>88</c:v>
                </c:pt>
                <c:pt idx="2850">
                  <c:v>96</c:v>
                </c:pt>
                <c:pt idx="2851">
                  <c:v>104</c:v>
                </c:pt>
                <c:pt idx="2852">
                  <c:v>88</c:v>
                </c:pt>
                <c:pt idx="2853">
                  <c:v>84</c:v>
                </c:pt>
                <c:pt idx="2854">
                  <c:v>68</c:v>
                </c:pt>
                <c:pt idx="2855">
                  <c:v>124</c:v>
                </c:pt>
                <c:pt idx="2856">
                  <c:v>80</c:v>
                </c:pt>
                <c:pt idx="2857">
                  <c:v>76</c:v>
                </c:pt>
                <c:pt idx="2858">
                  <c:v>76</c:v>
                </c:pt>
                <c:pt idx="2859">
                  <c:v>100</c:v>
                </c:pt>
                <c:pt idx="2860">
                  <c:v>92</c:v>
                </c:pt>
                <c:pt idx="2861">
                  <c:v>60</c:v>
                </c:pt>
                <c:pt idx="2862">
                  <c:v>80</c:v>
                </c:pt>
                <c:pt idx="2863">
                  <c:v>84</c:v>
                </c:pt>
                <c:pt idx="2864">
                  <c:v>60</c:v>
                </c:pt>
                <c:pt idx="2865">
                  <c:v>104</c:v>
                </c:pt>
                <c:pt idx="2866">
                  <c:v>68</c:v>
                </c:pt>
                <c:pt idx="2867">
                  <c:v>52</c:v>
                </c:pt>
                <c:pt idx="2868">
                  <c:v>120</c:v>
                </c:pt>
                <c:pt idx="2869">
                  <c:v>72</c:v>
                </c:pt>
                <c:pt idx="2870">
                  <c:v>80</c:v>
                </c:pt>
                <c:pt idx="2871">
                  <c:v>72</c:v>
                </c:pt>
                <c:pt idx="2872">
                  <c:v>48</c:v>
                </c:pt>
                <c:pt idx="2873">
                  <c:v>72</c:v>
                </c:pt>
                <c:pt idx="2874">
                  <c:v>104</c:v>
                </c:pt>
                <c:pt idx="2875">
                  <c:v>108</c:v>
                </c:pt>
                <c:pt idx="2876">
                  <c:v>104</c:v>
                </c:pt>
                <c:pt idx="2877">
                  <c:v>72</c:v>
                </c:pt>
                <c:pt idx="2878">
                  <c:v>108</c:v>
                </c:pt>
                <c:pt idx="2879">
                  <c:v>96</c:v>
                </c:pt>
                <c:pt idx="2880">
                  <c:v>72</c:v>
                </c:pt>
                <c:pt idx="2881">
                  <c:v>128</c:v>
                </c:pt>
                <c:pt idx="2882">
                  <c:v>72</c:v>
                </c:pt>
                <c:pt idx="2883">
                  <c:v>100</c:v>
                </c:pt>
                <c:pt idx="2884">
                  <c:v>76</c:v>
                </c:pt>
                <c:pt idx="2885">
                  <c:v>60</c:v>
                </c:pt>
                <c:pt idx="2886">
                  <c:v>80</c:v>
                </c:pt>
                <c:pt idx="2887">
                  <c:v>68</c:v>
                </c:pt>
                <c:pt idx="2888">
                  <c:v>76</c:v>
                </c:pt>
                <c:pt idx="2889">
                  <c:v>92</c:v>
                </c:pt>
                <c:pt idx="2890">
                  <c:v>48</c:v>
                </c:pt>
                <c:pt idx="2891">
                  <c:v>76</c:v>
                </c:pt>
                <c:pt idx="2892">
                  <c:v>92</c:v>
                </c:pt>
                <c:pt idx="2893">
                  <c:v>68</c:v>
                </c:pt>
                <c:pt idx="2894">
                  <c:v>76</c:v>
                </c:pt>
                <c:pt idx="2895">
                  <c:v>68</c:v>
                </c:pt>
                <c:pt idx="2896">
                  <c:v>88</c:v>
                </c:pt>
                <c:pt idx="2897">
                  <c:v>48</c:v>
                </c:pt>
                <c:pt idx="2898">
                  <c:v>72</c:v>
                </c:pt>
                <c:pt idx="2899">
                  <c:v>52</c:v>
                </c:pt>
                <c:pt idx="2900">
                  <c:v>72</c:v>
                </c:pt>
                <c:pt idx="2901">
                  <c:v>60</c:v>
                </c:pt>
                <c:pt idx="2902">
                  <c:v>52</c:v>
                </c:pt>
                <c:pt idx="2903">
                  <c:v>48</c:v>
                </c:pt>
                <c:pt idx="2904">
                  <c:v>92</c:v>
                </c:pt>
                <c:pt idx="2905">
                  <c:v>72</c:v>
                </c:pt>
                <c:pt idx="2906">
                  <c:v>92</c:v>
                </c:pt>
                <c:pt idx="2907">
                  <c:v>64</c:v>
                </c:pt>
                <c:pt idx="2908">
                  <c:v>96</c:v>
                </c:pt>
                <c:pt idx="2909">
                  <c:v>52</c:v>
                </c:pt>
                <c:pt idx="2910">
                  <c:v>60</c:v>
                </c:pt>
                <c:pt idx="2911">
                  <c:v>76</c:v>
                </c:pt>
                <c:pt idx="2912">
                  <c:v>88</c:v>
                </c:pt>
                <c:pt idx="2913">
                  <c:v>44</c:v>
                </c:pt>
                <c:pt idx="2914">
                  <c:v>68</c:v>
                </c:pt>
                <c:pt idx="2915">
                  <c:v>68</c:v>
                </c:pt>
                <c:pt idx="2916">
                  <c:v>92</c:v>
                </c:pt>
                <c:pt idx="2917">
                  <c:v>52</c:v>
                </c:pt>
                <c:pt idx="2918">
                  <c:v>64</c:v>
                </c:pt>
                <c:pt idx="2919">
                  <c:v>64</c:v>
                </c:pt>
                <c:pt idx="2920">
                  <c:v>60</c:v>
                </c:pt>
                <c:pt idx="2921">
                  <c:v>60</c:v>
                </c:pt>
                <c:pt idx="2922">
                  <c:v>80</c:v>
                </c:pt>
                <c:pt idx="2923">
                  <c:v>32</c:v>
                </c:pt>
                <c:pt idx="2924">
                  <c:v>88</c:v>
                </c:pt>
                <c:pt idx="2925">
                  <c:v>88</c:v>
                </c:pt>
                <c:pt idx="2926">
                  <c:v>60</c:v>
                </c:pt>
                <c:pt idx="2927">
                  <c:v>64</c:v>
                </c:pt>
                <c:pt idx="2928">
                  <c:v>56</c:v>
                </c:pt>
                <c:pt idx="2929">
                  <c:v>76</c:v>
                </c:pt>
                <c:pt idx="2930">
                  <c:v>60</c:v>
                </c:pt>
                <c:pt idx="2931">
                  <c:v>64</c:v>
                </c:pt>
                <c:pt idx="2932">
                  <c:v>104</c:v>
                </c:pt>
                <c:pt idx="2933">
                  <c:v>80</c:v>
                </c:pt>
                <c:pt idx="2934">
                  <c:v>80</c:v>
                </c:pt>
                <c:pt idx="2935">
                  <c:v>92</c:v>
                </c:pt>
                <c:pt idx="2936">
                  <c:v>48</c:v>
                </c:pt>
                <c:pt idx="2937">
                  <c:v>84</c:v>
                </c:pt>
                <c:pt idx="2938">
                  <c:v>52</c:v>
                </c:pt>
                <c:pt idx="2939">
                  <c:v>56</c:v>
                </c:pt>
                <c:pt idx="2940">
                  <c:v>64</c:v>
                </c:pt>
                <c:pt idx="2941">
                  <c:v>96</c:v>
                </c:pt>
                <c:pt idx="2942">
                  <c:v>88</c:v>
                </c:pt>
                <c:pt idx="2943">
                  <c:v>48</c:v>
                </c:pt>
                <c:pt idx="2944">
                  <c:v>92</c:v>
                </c:pt>
                <c:pt idx="2945">
                  <c:v>84</c:v>
                </c:pt>
                <c:pt idx="2946">
                  <c:v>64</c:v>
                </c:pt>
                <c:pt idx="2947">
                  <c:v>60</c:v>
                </c:pt>
                <c:pt idx="2948">
                  <c:v>44</c:v>
                </c:pt>
                <c:pt idx="2949">
                  <c:v>72</c:v>
                </c:pt>
                <c:pt idx="2950">
                  <c:v>76</c:v>
                </c:pt>
                <c:pt idx="2951">
                  <c:v>100</c:v>
                </c:pt>
                <c:pt idx="2952">
                  <c:v>68</c:v>
                </c:pt>
                <c:pt idx="2953">
                  <c:v>60</c:v>
                </c:pt>
                <c:pt idx="2954">
                  <c:v>104</c:v>
                </c:pt>
                <c:pt idx="2955">
                  <c:v>76</c:v>
                </c:pt>
                <c:pt idx="2956">
                  <c:v>68</c:v>
                </c:pt>
                <c:pt idx="2957">
                  <c:v>96</c:v>
                </c:pt>
                <c:pt idx="2958">
                  <c:v>108</c:v>
                </c:pt>
                <c:pt idx="2959">
                  <c:v>56</c:v>
                </c:pt>
                <c:pt idx="2960">
                  <c:v>88</c:v>
                </c:pt>
                <c:pt idx="2961">
                  <c:v>80</c:v>
                </c:pt>
                <c:pt idx="2962">
                  <c:v>68</c:v>
                </c:pt>
                <c:pt idx="2963">
                  <c:v>116</c:v>
                </c:pt>
                <c:pt idx="2964">
                  <c:v>108</c:v>
                </c:pt>
                <c:pt idx="2965">
                  <c:v>72</c:v>
                </c:pt>
                <c:pt idx="2966">
                  <c:v>92</c:v>
                </c:pt>
                <c:pt idx="2967">
                  <c:v>64</c:v>
                </c:pt>
                <c:pt idx="2968">
                  <c:v>72</c:v>
                </c:pt>
                <c:pt idx="2969">
                  <c:v>100</c:v>
                </c:pt>
                <c:pt idx="2970">
                  <c:v>56</c:v>
                </c:pt>
                <c:pt idx="2971">
                  <c:v>104</c:v>
                </c:pt>
                <c:pt idx="2972">
                  <c:v>76</c:v>
                </c:pt>
                <c:pt idx="2973">
                  <c:v>68</c:v>
                </c:pt>
                <c:pt idx="2974">
                  <c:v>88</c:v>
                </c:pt>
                <c:pt idx="2975">
                  <c:v>76</c:v>
                </c:pt>
                <c:pt idx="2976">
                  <c:v>60</c:v>
                </c:pt>
                <c:pt idx="2977">
                  <c:v>64</c:v>
                </c:pt>
                <c:pt idx="2978">
                  <c:v>68</c:v>
                </c:pt>
                <c:pt idx="2979">
                  <c:v>92</c:v>
                </c:pt>
                <c:pt idx="2980">
                  <c:v>88</c:v>
                </c:pt>
                <c:pt idx="2981">
                  <c:v>56</c:v>
                </c:pt>
                <c:pt idx="2982">
                  <c:v>72</c:v>
                </c:pt>
                <c:pt idx="2983">
                  <c:v>68</c:v>
                </c:pt>
                <c:pt idx="2984">
                  <c:v>68</c:v>
                </c:pt>
                <c:pt idx="2985">
                  <c:v>92</c:v>
                </c:pt>
                <c:pt idx="2986">
                  <c:v>32</c:v>
                </c:pt>
                <c:pt idx="2987">
                  <c:v>80</c:v>
                </c:pt>
                <c:pt idx="2988">
                  <c:v>88</c:v>
                </c:pt>
                <c:pt idx="2989">
                  <c:v>88</c:v>
                </c:pt>
                <c:pt idx="2990">
                  <c:v>80</c:v>
                </c:pt>
                <c:pt idx="2991">
                  <c:v>84</c:v>
                </c:pt>
                <c:pt idx="2992">
                  <c:v>64</c:v>
                </c:pt>
                <c:pt idx="2993">
                  <c:v>68</c:v>
                </c:pt>
                <c:pt idx="2994">
                  <c:v>84</c:v>
                </c:pt>
                <c:pt idx="2995">
                  <c:v>52</c:v>
                </c:pt>
                <c:pt idx="2996">
                  <c:v>60</c:v>
                </c:pt>
                <c:pt idx="2997">
                  <c:v>44</c:v>
                </c:pt>
                <c:pt idx="2998">
                  <c:v>60</c:v>
                </c:pt>
                <c:pt idx="2999">
                  <c:v>84</c:v>
                </c:pt>
                <c:pt idx="3000">
                  <c:v>56</c:v>
                </c:pt>
                <c:pt idx="3001">
                  <c:v>80</c:v>
                </c:pt>
                <c:pt idx="3002">
                  <c:v>76</c:v>
                </c:pt>
                <c:pt idx="3003">
                  <c:v>88</c:v>
                </c:pt>
                <c:pt idx="3004">
                  <c:v>80</c:v>
                </c:pt>
                <c:pt idx="3005">
                  <c:v>64</c:v>
                </c:pt>
                <c:pt idx="3006">
                  <c:v>80</c:v>
                </c:pt>
                <c:pt idx="3007">
                  <c:v>84</c:v>
                </c:pt>
                <c:pt idx="3008">
                  <c:v>96</c:v>
                </c:pt>
                <c:pt idx="3009">
                  <c:v>88</c:v>
                </c:pt>
                <c:pt idx="3010">
                  <c:v>64</c:v>
                </c:pt>
                <c:pt idx="3011">
                  <c:v>68</c:v>
                </c:pt>
                <c:pt idx="3012">
                  <c:v>60</c:v>
                </c:pt>
                <c:pt idx="3013">
                  <c:v>64</c:v>
                </c:pt>
                <c:pt idx="3014">
                  <c:v>84</c:v>
                </c:pt>
                <c:pt idx="3015">
                  <c:v>72</c:v>
                </c:pt>
                <c:pt idx="3016">
                  <c:v>92</c:v>
                </c:pt>
                <c:pt idx="3017">
                  <c:v>80</c:v>
                </c:pt>
                <c:pt idx="3018">
                  <c:v>84</c:v>
                </c:pt>
                <c:pt idx="3019">
                  <c:v>88</c:v>
                </c:pt>
                <c:pt idx="3020">
                  <c:v>68</c:v>
                </c:pt>
                <c:pt idx="3021">
                  <c:v>60</c:v>
                </c:pt>
                <c:pt idx="3022">
                  <c:v>88</c:v>
                </c:pt>
                <c:pt idx="3023">
                  <c:v>96</c:v>
                </c:pt>
                <c:pt idx="3024">
                  <c:v>96</c:v>
                </c:pt>
                <c:pt idx="3025">
                  <c:v>96</c:v>
                </c:pt>
                <c:pt idx="3026">
                  <c:v>88</c:v>
                </c:pt>
                <c:pt idx="3027">
                  <c:v>112</c:v>
                </c:pt>
                <c:pt idx="3028">
                  <c:v>76</c:v>
                </c:pt>
                <c:pt idx="3029">
                  <c:v>112</c:v>
                </c:pt>
                <c:pt idx="3030">
                  <c:v>80</c:v>
                </c:pt>
                <c:pt idx="3031">
                  <c:v>112</c:v>
                </c:pt>
                <c:pt idx="3032">
                  <c:v>100</c:v>
                </c:pt>
                <c:pt idx="3033">
                  <c:v>124</c:v>
                </c:pt>
                <c:pt idx="3034">
                  <c:v>92</c:v>
                </c:pt>
                <c:pt idx="3035">
                  <c:v>80</c:v>
                </c:pt>
                <c:pt idx="3036">
                  <c:v>72</c:v>
                </c:pt>
                <c:pt idx="3037">
                  <c:v>152</c:v>
                </c:pt>
                <c:pt idx="3038">
                  <c:v>188</c:v>
                </c:pt>
                <c:pt idx="3039">
                  <c:v>144</c:v>
                </c:pt>
                <c:pt idx="3040">
                  <c:v>176</c:v>
                </c:pt>
                <c:pt idx="3041">
                  <c:v>176</c:v>
                </c:pt>
                <c:pt idx="3042">
                  <c:v>136</c:v>
                </c:pt>
                <c:pt idx="3043">
                  <c:v>128</c:v>
                </c:pt>
                <c:pt idx="3044">
                  <c:v>152</c:v>
                </c:pt>
                <c:pt idx="3045">
                  <c:v>124</c:v>
                </c:pt>
                <c:pt idx="3046">
                  <c:v>144</c:v>
                </c:pt>
                <c:pt idx="3047">
                  <c:v>160</c:v>
                </c:pt>
                <c:pt idx="3048">
                  <c:v>140</c:v>
                </c:pt>
                <c:pt idx="3049">
                  <c:v>132</c:v>
                </c:pt>
                <c:pt idx="3050">
                  <c:v>152</c:v>
                </c:pt>
                <c:pt idx="3051">
                  <c:v>156</c:v>
                </c:pt>
                <c:pt idx="3052">
                  <c:v>144</c:v>
                </c:pt>
                <c:pt idx="3053">
                  <c:v>184</c:v>
                </c:pt>
                <c:pt idx="3054">
                  <c:v>144</c:v>
                </c:pt>
                <c:pt idx="3055">
                  <c:v>160</c:v>
                </c:pt>
                <c:pt idx="3056">
                  <c:v>156</c:v>
                </c:pt>
                <c:pt idx="3057">
                  <c:v>156</c:v>
                </c:pt>
                <c:pt idx="3058">
                  <c:v>128</c:v>
                </c:pt>
                <c:pt idx="3059">
                  <c:v>160</c:v>
                </c:pt>
                <c:pt idx="3060">
                  <c:v>116</c:v>
                </c:pt>
                <c:pt idx="3061">
                  <c:v>108</c:v>
                </c:pt>
                <c:pt idx="3062">
                  <c:v>96</c:v>
                </c:pt>
                <c:pt idx="3063">
                  <c:v>92</c:v>
                </c:pt>
                <c:pt idx="3064">
                  <c:v>76</c:v>
                </c:pt>
                <c:pt idx="3065">
                  <c:v>96</c:v>
                </c:pt>
                <c:pt idx="3066">
                  <c:v>76</c:v>
                </c:pt>
                <c:pt idx="3067">
                  <c:v>96</c:v>
                </c:pt>
                <c:pt idx="3068">
                  <c:v>88</c:v>
                </c:pt>
                <c:pt idx="3069">
                  <c:v>104</c:v>
                </c:pt>
                <c:pt idx="3070">
                  <c:v>56</c:v>
                </c:pt>
                <c:pt idx="3071">
                  <c:v>92</c:v>
                </c:pt>
                <c:pt idx="3072">
                  <c:v>92</c:v>
                </c:pt>
                <c:pt idx="3073">
                  <c:v>156</c:v>
                </c:pt>
                <c:pt idx="3074">
                  <c:v>96</c:v>
                </c:pt>
                <c:pt idx="3075">
                  <c:v>104</c:v>
                </c:pt>
                <c:pt idx="3076">
                  <c:v>140</c:v>
                </c:pt>
                <c:pt idx="3077">
                  <c:v>64</c:v>
                </c:pt>
                <c:pt idx="3078">
                  <c:v>88</c:v>
                </c:pt>
                <c:pt idx="3079">
                  <c:v>80</c:v>
                </c:pt>
                <c:pt idx="3080">
                  <c:v>88</c:v>
                </c:pt>
                <c:pt idx="3081">
                  <c:v>112</c:v>
                </c:pt>
                <c:pt idx="3082">
                  <c:v>104</c:v>
                </c:pt>
                <c:pt idx="3083">
                  <c:v>80</c:v>
                </c:pt>
                <c:pt idx="3084">
                  <c:v>100</c:v>
                </c:pt>
                <c:pt idx="3085">
                  <c:v>108</c:v>
                </c:pt>
                <c:pt idx="3086">
                  <c:v>96</c:v>
                </c:pt>
                <c:pt idx="3087">
                  <c:v>80</c:v>
                </c:pt>
                <c:pt idx="3088">
                  <c:v>88</c:v>
                </c:pt>
                <c:pt idx="3089">
                  <c:v>112</c:v>
                </c:pt>
                <c:pt idx="3090">
                  <c:v>100</c:v>
                </c:pt>
                <c:pt idx="3091">
                  <c:v>88</c:v>
                </c:pt>
                <c:pt idx="3092">
                  <c:v>72</c:v>
                </c:pt>
                <c:pt idx="3093">
                  <c:v>96</c:v>
                </c:pt>
                <c:pt idx="3094">
                  <c:v>72</c:v>
                </c:pt>
                <c:pt idx="3095">
                  <c:v>68</c:v>
                </c:pt>
                <c:pt idx="3096">
                  <c:v>124</c:v>
                </c:pt>
                <c:pt idx="3097">
                  <c:v>72</c:v>
                </c:pt>
                <c:pt idx="3098">
                  <c:v>60</c:v>
                </c:pt>
                <c:pt idx="3099">
                  <c:v>76</c:v>
                </c:pt>
                <c:pt idx="3100">
                  <c:v>72</c:v>
                </c:pt>
                <c:pt idx="3101">
                  <c:v>128</c:v>
                </c:pt>
                <c:pt idx="3102">
                  <c:v>92</c:v>
                </c:pt>
                <c:pt idx="3103">
                  <c:v>104</c:v>
                </c:pt>
                <c:pt idx="3104">
                  <c:v>76</c:v>
                </c:pt>
                <c:pt idx="3105">
                  <c:v>76</c:v>
                </c:pt>
                <c:pt idx="3106">
                  <c:v>76</c:v>
                </c:pt>
                <c:pt idx="3107">
                  <c:v>84</c:v>
                </c:pt>
                <c:pt idx="3108">
                  <c:v>80</c:v>
                </c:pt>
                <c:pt idx="3109">
                  <c:v>80</c:v>
                </c:pt>
                <c:pt idx="3110">
                  <c:v>88</c:v>
                </c:pt>
                <c:pt idx="3111">
                  <c:v>80</c:v>
                </c:pt>
                <c:pt idx="3112">
                  <c:v>68</c:v>
                </c:pt>
                <c:pt idx="3113">
                  <c:v>60</c:v>
                </c:pt>
                <c:pt idx="3114">
                  <c:v>80</c:v>
                </c:pt>
                <c:pt idx="3115">
                  <c:v>68</c:v>
                </c:pt>
                <c:pt idx="3116">
                  <c:v>88</c:v>
                </c:pt>
                <c:pt idx="3117">
                  <c:v>40</c:v>
                </c:pt>
                <c:pt idx="3118">
                  <c:v>48</c:v>
                </c:pt>
                <c:pt idx="3119">
                  <c:v>96</c:v>
                </c:pt>
                <c:pt idx="3120">
                  <c:v>92</c:v>
                </c:pt>
                <c:pt idx="3121">
                  <c:v>88</c:v>
                </c:pt>
                <c:pt idx="3122">
                  <c:v>72</c:v>
                </c:pt>
                <c:pt idx="3123">
                  <c:v>92</c:v>
                </c:pt>
                <c:pt idx="3124">
                  <c:v>104</c:v>
                </c:pt>
                <c:pt idx="3125">
                  <c:v>52</c:v>
                </c:pt>
                <c:pt idx="3126">
                  <c:v>60</c:v>
                </c:pt>
                <c:pt idx="3127">
                  <c:v>120</c:v>
                </c:pt>
                <c:pt idx="3128">
                  <c:v>64</c:v>
                </c:pt>
                <c:pt idx="3129">
                  <c:v>92</c:v>
                </c:pt>
                <c:pt idx="3130">
                  <c:v>88</c:v>
                </c:pt>
                <c:pt idx="3131">
                  <c:v>76</c:v>
                </c:pt>
                <c:pt idx="3132">
                  <c:v>68</c:v>
                </c:pt>
                <c:pt idx="3133">
                  <c:v>76</c:v>
                </c:pt>
                <c:pt idx="3134">
                  <c:v>124</c:v>
                </c:pt>
                <c:pt idx="3135">
                  <c:v>92</c:v>
                </c:pt>
                <c:pt idx="3136">
                  <c:v>80</c:v>
                </c:pt>
                <c:pt idx="3137">
                  <c:v>96</c:v>
                </c:pt>
                <c:pt idx="3138">
                  <c:v>84</c:v>
                </c:pt>
                <c:pt idx="3139">
                  <c:v>108</c:v>
                </c:pt>
                <c:pt idx="3140">
                  <c:v>116</c:v>
                </c:pt>
                <c:pt idx="3141">
                  <c:v>64</c:v>
                </c:pt>
                <c:pt idx="3142">
                  <c:v>108</c:v>
                </c:pt>
                <c:pt idx="3143">
                  <c:v>92</c:v>
                </c:pt>
                <c:pt idx="3144">
                  <c:v>80</c:v>
                </c:pt>
                <c:pt idx="3145">
                  <c:v>80</c:v>
                </c:pt>
                <c:pt idx="3146">
                  <c:v>100</c:v>
                </c:pt>
                <c:pt idx="3147">
                  <c:v>68</c:v>
                </c:pt>
                <c:pt idx="3148">
                  <c:v>80</c:v>
                </c:pt>
                <c:pt idx="3149">
                  <c:v>76</c:v>
                </c:pt>
                <c:pt idx="3150">
                  <c:v>72</c:v>
                </c:pt>
                <c:pt idx="3151">
                  <c:v>108</c:v>
                </c:pt>
                <c:pt idx="3152">
                  <c:v>56</c:v>
                </c:pt>
                <c:pt idx="3153">
                  <c:v>80</c:v>
                </c:pt>
                <c:pt idx="3154">
                  <c:v>64</c:v>
                </c:pt>
                <c:pt idx="3155">
                  <c:v>56</c:v>
                </c:pt>
                <c:pt idx="3156">
                  <c:v>44</c:v>
                </c:pt>
                <c:pt idx="3157">
                  <c:v>76</c:v>
                </c:pt>
                <c:pt idx="3158">
                  <c:v>88</c:v>
                </c:pt>
                <c:pt idx="3159">
                  <c:v>64</c:v>
                </c:pt>
                <c:pt idx="3160">
                  <c:v>100</c:v>
                </c:pt>
                <c:pt idx="3161">
                  <c:v>84</c:v>
                </c:pt>
                <c:pt idx="3162">
                  <c:v>52</c:v>
                </c:pt>
                <c:pt idx="3163">
                  <c:v>44</c:v>
                </c:pt>
                <c:pt idx="3164">
                  <c:v>52</c:v>
                </c:pt>
                <c:pt idx="3165">
                  <c:v>108</c:v>
                </c:pt>
                <c:pt idx="3166">
                  <c:v>48</c:v>
                </c:pt>
                <c:pt idx="3167">
                  <c:v>60</c:v>
                </c:pt>
                <c:pt idx="3168">
                  <c:v>80</c:v>
                </c:pt>
                <c:pt idx="3169">
                  <c:v>72</c:v>
                </c:pt>
                <c:pt idx="3170">
                  <c:v>64</c:v>
                </c:pt>
                <c:pt idx="3171">
                  <c:v>56</c:v>
                </c:pt>
                <c:pt idx="3172">
                  <c:v>64</c:v>
                </c:pt>
                <c:pt idx="3173">
                  <c:v>104</c:v>
                </c:pt>
                <c:pt idx="3174">
                  <c:v>44</c:v>
                </c:pt>
                <c:pt idx="3175">
                  <c:v>72</c:v>
                </c:pt>
                <c:pt idx="3176">
                  <c:v>40</c:v>
                </c:pt>
                <c:pt idx="3177">
                  <c:v>104</c:v>
                </c:pt>
                <c:pt idx="3178">
                  <c:v>80</c:v>
                </c:pt>
                <c:pt idx="3179">
                  <c:v>124</c:v>
                </c:pt>
                <c:pt idx="3180">
                  <c:v>92</c:v>
                </c:pt>
                <c:pt idx="3181">
                  <c:v>80</c:v>
                </c:pt>
                <c:pt idx="3182">
                  <c:v>76</c:v>
                </c:pt>
                <c:pt idx="3183">
                  <c:v>104</c:v>
                </c:pt>
                <c:pt idx="3184">
                  <c:v>52</c:v>
                </c:pt>
                <c:pt idx="3185">
                  <c:v>64</c:v>
                </c:pt>
                <c:pt idx="3186">
                  <c:v>96</c:v>
                </c:pt>
                <c:pt idx="3187">
                  <c:v>88</c:v>
                </c:pt>
                <c:pt idx="3188">
                  <c:v>48</c:v>
                </c:pt>
                <c:pt idx="3189">
                  <c:v>84</c:v>
                </c:pt>
                <c:pt idx="3190">
                  <c:v>56</c:v>
                </c:pt>
                <c:pt idx="3191">
                  <c:v>80</c:v>
                </c:pt>
                <c:pt idx="3192">
                  <c:v>64</c:v>
                </c:pt>
                <c:pt idx="3193">
                  <c:v>36</c:v>
                </c:pt>
                <c:pt idx="3194">
                  <c:v>64</c:v>
                </c:pt>
                <c:pt idx="3195">
                  <c:v>64</c:v>
                </c:pt>
                <c:pt idx="3196">
                  <c:v>40</c:v>
                </c:pt>
                <c:pt idx="3197">
                  <c:v>56</c:v>
                </c:pt>
                <c:pt idx="3198">
                  <c:v>64</c:v>
                </c:pt>
                <c:pt idx="3199">
                  <c:v>28</c:v>
                </c:pt>
                <c:pt idx="3200">
                  <c:v>64</c:v>
                </c:pt>
                <c:pt idx="3201">
                  <c:v>76</c:v>
                </c:pt>
                <c:pt idx="3202">
                  <c:v>72</c:v>
                </c:pt>
                <c:pt idx="3203">
                  <c:v>68</c:v>
                </c:pt>
                <c:pt idx="3204">
                  <c:v>68</c:v>
                </c:pt>
                <c:pt idx="3205">
                  <c:v>68</c:v>
                </c:pt>
                <c:pt idx="3206">
                  <c:v>72</c:v>
                </c:pt>
                <c:pt idx="3207">
                  <c:v>56</c:v>
                </c:pt>
                <c:pt idx="3208">
                  <c:v>76</c:v>
                </c:pt>
                <c:pt idx="3209">
                  <c:v>56</c:v>
                </c:pt>
                <c:pt idx="3210">
                  <c:v>60</c:v>
                </c:pt>
                <c:pt idx="3211">
                  <c:v>80</c:v>
                </c:pt>
                <c:pt idx="3212">
                  <c:v>64</c:v>
                </c:pt>
                <c:pt idx="3213">
                  <c:v>64</c:v>
                </c:pt>
                <c:pt idx="3214">
                  <c:v>40</c:v>
                </c:pt>
                <c:pt idx="3215">
                  <c:v>72</c:v>
                </c:pt>
                <c:pt idx="3216">
                  <c:v>44</c:v>
                </c:pt>
                <c:pt idx="3217">
                  <c:v>64</c:v>
                </c:pt>
                <c:pt idx="3218">
                  <c:v>64</c:v>
                </c:pt>
                <c:pt idx="3219">
                  <c:v>96</c:v>
                </c:pt>
                <c:pt idx="3220">
                  <c:v>84</c:v>
                </c:pt>
                <c:pt idx="3221">
                  <c:v>76</c:v>
                </c:pt>
                <c:pt idx="3222">
                  <c:v>36</c:v>
                </c:pt>
                <c:pt idx="3223">
                  <c:v>64</c:v>
                </c:pt>
                <c:pt idx="3224">
                  <c:v>64</c:v>
                </c:pt>
                <c:pt idx="3225">
                  <c:v>44</c:v>
                </c:pt>
                <c:pt idx="3226">
                  <c:v>48</c:v>
                </c:pt>
                <c:pt idx="3227">
                  <c:v>96</c:v>
                </c:pt>
                <c:pt idx="3228">
                  <c:v>60</c:v>
                </c:pt>
                <c:pt idx="3229">
                  <c:v>84</c:v>
                </c:pt>
                <c:pt idx="3230">
                  <c:v>76</c:v>
                </c:pt>
                <c:pt idx="3231">
                  <c:v>52</c:v>
                </c:pt>
                <c:pt idx="3232">
                  <c:v>40</c:v>
                </c:pt>
                <c:pt idx="3233">
                  <c:v>44</c:v>
                </c:pt>
                <c:pt idx="3234">
                  <c:v>72</c:v>
                </c:pt>
                <c:pt idx="3235">
                  <c:v>112</c:v>
                </c:pt>
                <c:pt idx="3236">
                  <c:v>76</c:v>
                </c:pt>
                <c:pt idx="3237">
                  <c:v>64</c:v>
                </c:pt>
                <c:pt idx="3238">
                  <c:v>72</c:v>
                </c:pt>
                <c:pt idx="3239">
                  <c:v>68</c:v>
                </c:pt>
                <c:pt idx="3240">
                  <c:v>56</c:v>
                </c:pt>
                <c:pt idx="3241">
                  <c:v>64</c:v>
                </c:pt>
                <c:pt idx="3242">
                  <c:v>104</c:v>
                </c:pt>
                <c:pt idx="3243">
                  <c:v>68</c:v>
                </c:pt>
                <c:pt idx="3244">
                  <c:v>68</c:v>
                </c:pt>
                <c:pt idx="3245">
                  <c:v>92</c:v>
                </c:pt>
                <c:pt idx="3246">
                  <c:v>72</c:v>
                </c:pt>
                <c:pt idx="3247">
                  <c:v>72</c:v>
                </c:pt>
                <c:pt idx="3248">
                  <c:v>60</c:v>
                </c:pt>
                <c:pt idx="3249">
                  <c:v>72</c:v>
                </c:pt>
                <c:pt idx="3250">
                  <c:v>80</c:v>
                </c:pt>
                <c:pt idx="3251">
                  <c:v>60</c:v>
                </c:pt>
                <c:pt idx="3252">
                  <c:v>52</c:v>
                </c:pt>
                <c:pt idx="3253">
                  <c:v>60</c:v>
                </c:pt>
                <c:pt idx="3254">
                  <c:v>56</c:v>
                </c:pt>
                <c:pt idx="3255">
                  <c:v>64</c:v>
                </c:pt>
                <c:pt idx="3256">
                  <c:v>76</c:v>
                </c:pt>
                <c:pt idx="3257">
                  <c:v>48</c:v>
                </c:pt>
                <c:pt idx="3258">
                  <c:v>68</c:v>
                </c:pt>
                <c:pt idx="3259">
                  <c:v>64</c:v>
                </c:pt>
                <c:pt idx="3260">
                  <c:v>76</c:v>
                </c:pt>
                <c:pt idx="3261">
                  <c:v>96</c:v>
                </c:pt>
                <c:pt idx="3262">
                  <c:v>76</c:v>
                </c:pt>
                <c:pt idx="3263">
                  <c:v>20</c:v>
                </c:pt>
                <c:pt idx="3264">
                  <c:v>68</c:v>
                </c:pt>
                <c:pt idx="3265">
                  <c:v>76</c:v>
                </c:pt>
                <c:pt idx="3266">
                  <c:v>80</c:v>
                </c:pt>
                <c:pt idx="3267">
                  <c:v>56</c:v>
                </c:pt>
                <c:pt idx="3268">
                  <c:v>68</c:v>
                </c:pt>
                <c:pt idx="3269">
                  <c:v>48</c:v>
                </c:pt>
                <c:pt idx="3270">
                  <c:v>60</c:v>
                </c:pt>
                <c:pt idx="3271">
                  <c:v>60</c:v>
                </c:pt>
                <c:pt idx="3272">
                  <c:v>56</c:v>
                </c:pt>
                <c:pt idx="3273">
                  <c:v>60</c:v>
                </c:pt>
                <c:pt idx="3274">
                  <c:v>76</c:v>
                </c:pt>
                <c:pt idx="3275">
                  <c:v>96</c:v>
                </c:pt>
                <c:pt idx="3276">
                  <c:v>68</c:v>
                </c:pt>
                <c:pt idx="3277">
                  <c:v>88</c:v>
                </c:pt>
                <c:pt idx="3278">
                  <c:v>84</c:v>
                </c:pt>
                <c:pt idx="3279">
                  <c:v>68</c:v>
                </c:pt>
                <c:pt idx="3280">
                  <c:v>64</c:v>
                </c:pt>
                <c:pt idx="3281">
                  <c:v>88</c:v>
                </c:pt>
                <c:pt idx="3282">
                  <c:v>76</c:v>
                </c:pt>
                <c:pt idx="3283">
                  <c:v>76</c:v>
                </c:pt>
                <c:pt idx="3284">
                  <c:v>48</c:v>
                </c:pt>
                <c:pt idx="3285">
                  <c:v>92</c:v>
                </c:pt>
                <c:pt idx="3286">
                  <c:v>112</c:v>
                </c:pt>
                <c:pt idx="3287">
                  <c:v>80</c:v>
                </c:pt>
                <c:pt idx="3288">
                  <c:v>104</c:v>
                </c:pt>
                <c:pt idx="3289">
                  <c:v>72</c:v>
                </c:pt>
                <c:pt idx="3290">
                  <c:v>88</c:v>
                </c:pt>
                <c:pt idx="3291">
                  <c:v>84</c:v>
                </c:pt>
                <c:pt idx="3292">
                  <c:v>96</c:v>
                </c:pt>
                <c:pt idx="3293">
                  <c:v>92</c:v>
                </c:pt>
                <c:pt idx="3294">
                  <c:v>104</c:v>
                </c:pt>
                <c:pt idx="3295">
                  <c:v>84</c:v>
                </c:pt>
                <c:pt idx="3296">
                  <c:v>84</c:v>
                </c:pt>
                <c:pt idx="3297">
                  <c:v>68</c:v>
                </c:pt>
                <c:pt idx="3298">
                  <c:v>92</c:v>
                </c:pt>
                <c:pt idx="3299">
                  <c:v>40</c:v>
                </c:pt>
                <c:pt idx="3300">
                  <c:v>76</c:v>
                </c:pt>
                <c:pt idx="3301">
                  <c:v>60</c:v>
                </c:pt>
                <c:pt idx="3302">
                  <c:v>68</c:v>
                </c:pt>
                <c:pt idx="3303">
                  <c:v>80</c:v>
                </c:pt>
                <c:pt idx="3304">
                  <c:v>88</c:v>
                </c:pt>
                <c:pt idx="3305">
                  <c:v>104</c:v>
                </c:pt>
                <c:pt idx="3306">
                  <c:v>76</c:v>
                </c:pt>
                <c:pt idx="3307">
                  <c:v>92</c:v>
                </c:pt>
                <c:pt idx="3308">
                  <c:v>92</c:v>
                </c:pt>
                <c:pt idx="3309">
                  <c:v>88</c:v>
                </c:pt>
                <c:pt idx="3310">
                  <c:v>36</c:v>
                </c:pt>
                <c:pt idx="3311">
                  <c:v>64</c:v>
                </c:pt>
                <c:pt idx="3312">
                  <c:v>68</c:v>
                </c:pt>
                <c:pt idx="3313">
                  <c:v>104</c:v>
                </c:pt>
                <c:pt idx="3314">
                  <c:v>60</c:v>
                </c:pt>
                <c:pt idx="3315">
                  <c:v>76</c:v>
                </c:pt>
                <c:pt idx="3316">
                  <c:v>64</c:v>
                </c:pt>
                <c:pt idx="3317">
                  <c:v>84</c:v>
                </c:pt>
                <c:pt idx="3318">
                  <c:v>52</c:v>
                </c:pt>
                <c:pt idx="3319">
                  <c:v>56</c:v>
                </c:pt>
                <c:pt idx="3320">
                  <c:v>36</c:v>
                </c:pt>
                <c:pt idx="3321">
                  <c:v>68</c:v>
                </c:pt>
                <c:pt idx="3322">
                  <c:v>64</c:v>
                </c:pt>
                <c:pt idx="3323">
                  <c:v>52</c:v>
                </c:pt>
                <c:pt idx="3324">
                  <c:v>60</c:v>
                </c:pt>
                <c:pt idx="3325">
                  <c:v>68</c:v>
                </c:pt>
                <c:pt idx="3326">
                  <c:v>48</c:v>
                </c:pt>
                <c:pt idx="3327">
                  <c:v>72</c:v>
                </c:pt>
                <c:pt idx="3328">
                  <c:v>72</c:v>
                </c:pt>
                <c:pt idx="3329">
                  <c:v>76</c:v>
                </c:pt>
                <c:pt idx="3330">
                  <c:v>80</c:v>
                </c:pt>
                <c:pt idx="3331">
                  <c:v>72</c:v>
                </c:pt>
                <c:pt idx="3332">
                  <c:v>32</c:v>
                </c:pt>
                <c:pt idx="3333">
                  <c:v>60</c:v>
                </c:pt>
                <c:pt idx="3334">
                  <c:v>40</c:v>
                </c:pt>
                <c:pt idx="3335">
                  <c:v>64</c:v>
                </c:pt>
                <c:pt idx="3336">
                  <c:v>52</c:v>
                </c:pt>
                <c:pt idx="3337">
                  <c:v>76</c:v>
                </c:pt>
                <c:pt idx="3338">
                  <c:v>80</c:v>
                </c:pt>
                <c:pt idx="3339">
                  <c:v>84</c:v>
                </c:pt>
                <c:pt idx="3340">
                  <c:v>80</c:v>
                </c:pt>
                <c:pt idx="3341">
                  <c:v>76</c:v>
                </c:pt>
                <c:pt idx="3342">
                  <c:v>68</c:v>
                </c:pt>
                <c:pt idx="3343">
                  <c:v>76</c:v>
                </c:pt>
                <c:pt idx="3344">
                  <c:v>48</c:v>
                </c:pt>
                <c:pt idx="3345">
                  <c:v>56</c:v>
                </c:pt>
                <c:pt idx="3346">
                  <c:v>76</c:v>
                </c:pt>
                <c:pt idx="3347">
                  <c:v>88</c:v>
                </c:pt>
                <c:pt idx="3348">
                  <c:v>68</c:v>
                </c:pt>
                <c:pt idx="3349">
                  <c:v>72</c:v>
                </c:pt>
                <c:pt idx="3350">
                  <c:v>84</c:v>
                </c:pt>
                <c:pt idx="3351">
                  <c:v>56</c:v>
                </c:pt>
                <c:pt idx="3352">
                  <c:v>92</c:v>
                </c:pt>
                <c:pt idx="3353">
                  <c:v>100</c:v>
                </c:pt>
                <c:pt idx="3354">
                  <c:v>80</c:v>
                </c:pt>
                <c:pt idx="3355">
                  <c:v>72</c:v>
                </c:pt>
                <c:pt idx="3356">
                  <c:v>56</c:v>
                </c:pt>
                <c:pt idx="3357">
                  <c:v>92</c:v>
                </c:pt>
                <c:pt idx="3358">
                  <c:v>68</c:v>
                </c:pt>
                <c:pt idx="3359">
                  <c:v>80</c:v>
                </c:pt>
                <c:pt idx="3360">
                  <c:v>72</c:v>
                </c:pt>
                <c:pt idx="3361">
                  <c:v>44</c:v>
                </c:pt>
                <c:pt idx="3362">
                  <c:v>92</c:v>
                </c:pt>
                <c:pt idx="3363">
                  <c:v>88</c:v>
                </c:pt>
                <c:pt idx="3364">
                  <c:v>108</c:v>
                </c:pt>
                <c:pt idx="3365">
                  <c:v>112</c:v>
                </c:pt>
                <c:pt idx="3366">
                  <c:v>68</c:v>
                </c:pt>
                <c:pt idx="3367">
                  <c:v>84</c:v>
                </c:pt>
                <c:pt idx="3368">
                  <c:v>56</c:v>
                </c:pt>
                <c:pt idx="3369">
                  <c:v>68</c:v>
                </c:pt>
                <c:pt idx="3370">
                  <c:v>100</c:v>
                </c:pt>
                <c:pt idx="3371">
                  <c:v>52</c:v>
                </c:pt>
                <c:pt idx="3372">
                  <c:v>68</c:v>
                </c:pt>
                <c:pt idx="3373">
                  <c:v>88</c:v>
                </c:pt>
                <c:pt idx="3374">
                  <c:v>84</c:v>
                </c:pt>
                <c:pt idx="3375">
                  <c:v>60</c:v>
                </c:pt>
                <c:pt idx="3376">
                  <c:v>48</c:v>
                </c:pt>
                <c:pt idx="3377">
                  <c:v>80</c:v>
                </c:pt>
                <c:pt idx="3378">
                  <c:v>64</c:v>
                </c:pt>
                <c:pt idx="3379">
                  <c:v>56</c:v>
                </c:pt>
                <c:pt idx="3380">
                  <c:v>68</c:v>
                </c:pt>
                <c:pt idx="3381">
                  <c:v>60</c:v>
                </c:pt>
                <c:pt idx="3382">
                  <c:v>88</c:v>
                </c:pt>
                <c:pt idx="3383">
                  <c:v>64</c:v>
                </c:pt>
                <c:pt idx="3384">
                  <c:v>68</c:v>
                </c:pt>
                <c:pt idx="3385">
                  <c:v>56</c:v>
                </c:pt>
                <c:pt idx="3386">
                  <c:v>32</c:v>
                </c:pt>
                <c:pt idx="3387">
                  <c:v>76</c:v>
                </c:pt>
                <c:pt idx="3388">
                  <c:v>68</c:v>
                </c:pt>
                <c:pt idx="3389">
                  <c:v>24</c:v>
                </c:pt>
                <c:pt idx="3390">
                  <c:v>48</c:v>
                </c:pt>
                <c:pt idx="3391">
                  <c:v>56</c:v>
                </c:pt>
                <c:pt idx="3392">
                  <c:v>68</c:v>
                </c:pt>
                <c:pt idx="3393">
                  <c:v>36</c:v>
                </c:pt>
                <c:pt idx="3394">
                  <c:v>76</c:v>
                </c:pt>
                <c:pt idx="3395">
                  <c:v>68</c:v>
                </c:pt>
                <c:pt idx="3396">
                  <c:v>96</c:v>
                </c:pt>
                <c:pt idx="3397">
                  <c:v>32</c:v>
                </c:pt>
                <c:pt idx="3398">
                  <c:v>52</c:v>
                </c:pt>
                <c:pt idx="3399">
                  <c:v>64</c:v>
                </c:pt>
                <c:pt idx="3400">
                  <c:v>48</c:v>
                </c:pt>
                <c:pt idx="3401">
                  <c:v>96</c:v>
                </c:pt>
                <c:pt idx="3402">
                  <c:v>60</c:v>
                </c:pt>
                <c:pt idx="3403">
                  <c:v>104</c:v>
                </c:pt>
                <c:pt idx="3404">
                  <c:v>84</c:v>
                </c:pt>
                <c:pt idx="3405">
                  <c:v>88</c:v>
                </c:pt>
                <c:pt idx="3406">
                  <c:v>104</c:v>
                </c:pt>
                <c:pt idx="3407">
                  <c:v>96</c:v>
                </c:pt>
                <c:pt idx="3408">
                  <c:v>36</c:v>
                </c:pt>
                <c:pt idx="3409">
                  <c:v>64</c:v>
                </c:pt>
                <c:pt idx="3410">
                  <c:v>72</c:v>
                </c:pt>
                <c:pt idx="3411">
                  <c:v>80</c:v>
                </c:pt>
                <c:pt idx="3412">
                  <c:v>60</c:v>
                </c:pt>
                <c:pt idx="3413">
                  <c:v>60</c:v>
                </c:pt>
                <c:pt idx="3414">
                  <c:v>84</c:v>
                </c:pt>
                <c:pt idx="3415">
                  <c:v>88</c:v>
                </c:pt>
                <c:pt idx="3416">
                  <c:v>76</c:v>
                </c:pt>
                <c:pt idx="3417">
                  <c:v>88</c:v>
                </c:pt>
                <c:pt idx="3418">
                  <c:v>56</c:v>
                </c:pt>
                <c:pt idx="3419">
                  <c:v>56</c:v>
                </c:pt>
                <c:pt idx="3420">
                  <c:v>84</c:v>
                </c:pt>
                <c:pt idx="3421">
                  <c:v>44</c:v>
                </c:pt>
                <c:pt idx="3422">
                  <c:v>80</c:v>
                </c:pt>
                <c:pt idx="3423">
                  <c:v>56</c:v>
                </c:pt>
                <c:pt idx="3424">
                  <c:v>60</c:v>
                </c:pt>
                <c:pt idx="3425">
                  <c:v>44</c:v>
                </c:pt>
                <c:pt idx="3426">
                  <c:v>60</c:v>
                </c:pt>
                <c:pt idx="3427">
                  <c:v>68</c:v>
                </c:pt>
                <c:pt idx="3428">
                  <c:v>68</c:v>
                </c:pt>
                <c:pt idx="3429">
                  <c:v>56</c:v>
                </c:pt>
                <c:pt idx="3430">
                  <c:v>64</c:v>
                </c:pt>
                <c:pt idx="3431">
                  <c:v>92</c:v>
                </c:pt>
                <c:pt idx="3432">
                  <c:v>88</c:v>
                </c:pt>
                <c:pt idx="3433">
                  <c:v>32</c:v>
                </c:pt>
                <c:pt idx="3434">
                  <c:v>52</c:v>
                </c:pt>
                <c:pt idx="3435">
                  <c:v>64</c:v>
                </c:pt>
                <c:pt idx="3436">
                  <c:v>60</c:v>
                </c:pt>
                <c:pt idx="3437">
                  <c:v>52</c:v>
                </c:pt>
                <c:pt idx="3438">
                  <c:v>84</c:v>
                </c:pt>
                <c:pt idx="3439">
                  <c:v>92</c:v>
                </c:pt>
                <c:pt idx="3440">
                  <c:v>40</c:v>
                </c:pt>
                <c:pt idx="3441">
                  <c:v>72</c:v>
                </c:pt>
                <c:pt idx="3442">
                  <c:v>76</c:v>
                </c:pt>
                <c:pt idx="3443">
                  <c:v>68</c:v>
                </c:pt>
                <c:pt idx="3444">
                  <c:v>88</c:v>
                </c:pt>
                <c:pt idx="3445">
                  <c:v>80</c:v>
                </c:pt>
                <c:pt idx="3446">
                  <c:v>76</c:v>
                </c:pt>
                <c:pt idx="3447">
                  <c:v>44</c:v>
                </c:pt>
                <c:pt idx="3448">
                  <c:v>96</c:v>
                </c:pt>
                <c:pt idx="3449">
                  <c:v>72</c:v>
                </c:pt>
                <c:pt idx="3450">
                  <c:v>104</c:v>
                </c:pt>
                <c:pt idx="3451">
                  <c:v>92</c:v>
                </c:pt>
                <c:pt idx="3452">
                  <c:v>68</c:v>
                </c:pt>
                <c:pt idx="3453">
                  <c:v>92</c:v>
                </c:pt>
                <c:pt idx="3454">
                  <c:v>44</c:v>
                </c:pt>
                <c:pt idx="3455">
                  <c:v>104</c:v>
                </c:pt>
                <c:pt idx="3456">
                  <c:v>104</c:v>
                </c:pt>
                <c:pt idx="3457">
                  <c:v>72</c:v>
                </c:pt>
                <c:pt idx="3458">
                  <c:v>64</c:v>
                </c:pt>
                <c:pt idx="3459">
                  <c:v>60</c:v>
                </c:pt>
                <c:pt idx="3460">
                  <c:v>48</c:v>
                </c:pt>
                <c:pt idx="3461">
                  <c:v>72</c:v>
                </c:pt>
                <c:pt idx="3462">
                  <c:v>88</c:v>
                </c:pt>
                <c:pt idx="3463">
                  <c:v>64</c:v>
                </c:pt>
                <c:pt idx="3464">
                  <c:v>52</c:v>
                </c:pt>
                <c:pt idx="3465">
                  <c:v>104</c:v>
                </c:pt>
                <c:pt idx="3466">
                  <c:v>84</c:v>
                </c:pt>
                <c:pt idx="3467">
                  <c:v>80</c:v>
                </c:pt>
                <c:pt idx="3468">
                  <c:v>68</c:v>
                </c:pt>
                <c:pt idx="3469">
                  <c:v>68</c:v>
                </c:pt>
                <c:pt idx="3470">
                  <c:v>84</c:v>
                </c:pt>
                <c:pt idx="3471">
                  <c:v>76</c:v>
                </c:pt>
                <c:pt idx="3472">
                  <c:v>64</c:v>
                </c:pt>
                <c:pt idx="3473">
                  <c:v>92</c:v>
                </c:pt>
                <c:pt idx="3474">
                  <c:v>72</c:v>
                </c:pt>
                <c:pt idx="3475">
                  <c:v>84</c:v>
                </c:pt>
                <c:pt idx="3476">
                  <c:v>80</c:v>
                </c:pt>
                <c:pt idx="3477">
                  <c:v>68</c:v>
                </c:pt>
                <c:pt idx="3478">
                  <c:v>80</c:v>
                </c:pt>
                <c:pt idx="3479">
                  <c:v>100</c:v>
                </c:pt>
                <c:pt idx="3480">
                  <c:v>88</c:v>
                </c:pt>
                <c:pt idx="3481">
                  <c:v>84</c:v>
                </c:pt>
                <c:pt idx="3482">
                  <c:v>100</c:v>
                </c:pt>
                <c:pt idx="3483">
                  <c:v>68</c:v>
                </c:pt>
                <c:pt idx="3484">
                  <c:v>108</c:v>
                </c:pt>
                <c:pt idx="3485">
                  <c:v>112</c:v>
                </c:pt>
                <c:pt idx="3486">
                  <c:v>88</c:v>
                </c:pt>
                <c:pt idx="3487">
                  <c:v>84</c:v>
                </c:pt>
                <c:pt idx="3488">
                  <c:v>88</c:v>
                </c:pt>
                <c:pt idx="3489">
                  <c:v>64</c:v>
                </c:pt>
                <c:pt idx="3490">
                  <c:v>92</c:v>
                </c:pt>
                <c:pt idx="3491">
                  <c:v>56</c:v>
                </c:pt>
                <c:pt idx="3492">
                  <c:v>60</c:v>
                </c:pt>
                <c:pt idx="3493">
                  <c:v>112</c:v>
                </c:pt>
                <c:pt idx="3494">
                  <c:v>104</c:v>
                </c:pt>
                <c:pt idx="3495">
                  <c:v>48</c:v>
                </c:pt>
                <c:pt idx="3496">
                  <c:v>112</c:v>
                </c:pt>
                <c:pt idx="3497">
                  <c:v>80</c:v>
                </c:pt>
                <c:pt idx="3498">
                  <c:v>108</c:v>
                </c:pt>
                <c:pt idx="3499">
                  <c:v>116</c:v>
                </c:pt>
                <c:pt idx="3500">
                  <c:v>108</c:v>
                </c:pt>
                <c:pt idx="3501">
                  <c:v>148</c:v>
                </c:pt>
                <c:pt idx="3502">
                  <c:v>84</c:v>
                </c:pt>
                <c:pt idx="3503">
                  <c:v>68</c:v>
                </c:pt>
                <c:pt idx="3504">
                  <c:v>100</c:v>
                </c:pt>
                <c:pt idx="3505">
                  <c:v>68</c:v>
                </c:pt>
                <c:pt idx="3506">
                  <c:v>100</c:v>
                </c:pt>
                <c:pt idx="3507">
                  <c:v>84</c:v>
                </c:pt>
                <c:pt idx="3508">
                  <c:v>96</c:v>
                </c:pt>
                <c:pt idx="3509">
                  <c:v>92</c:v>
                </c:pt>
                <c:pt idx="3510">
                  <c:v>92</c:v>
                </c:pt>
                <c:pt idx="3511">
                  <c:v>100</c:v>
                </c:pt>
                <c:pt idx="3512">
                  <c:v>100</c:v>
                </c:pt>
                <c:pt idx="3513">
                  <c:v>64</c:v>
                </c:pt>
                <c:pt idx="3514">
                  <c:v>104</c:v>
                </c:pt>
                <c:pt idx="3515">
                  <c:v>76</c:v>
                </c:pt>
                <c:pt idx="3516">
                  <c:v>72</c:v>
                </c:pt>
                <c:pt idx="3517">
                  <c:v>100</c:v>
                </c:pt>
                <c:pt idx="3518">
                  <c:v>68</c:v>
                </c:pt>
                <c:pt idx="3519">
                  <c:v>52</c:v>
                </c:pt>
                <c:pt idx="3520">
                  <c:v>76</c:v>
                </c:pt>
                <c:pt idx="3521">
                  <c:v>84</c:v>
                </c:pt>
                <c:pt idx="3522">
                  <c:v>80</c:v>
                </c:pt>
                <c:pt idx="3523">
                  <c:v>60</c:v>
                </c:pt>
                <c:pt idx="3524">
                  <c:v>56</c:v>
                </c:pt>
                <c:pt idx="3525">
                  <c:v>68</c:v>
                </c:pt>
                <c:pt idx="3526">
                  <c:v>80</c:v>
                </c:pt>
                <c:pt idx="3527">
                  <c:v>68</c:v>
                </c:pt>
                <c:pt idx="3528">
                  <c:v>84</c:v>
                </c:pt>
                <c:pt idx="3529">
                  <c:v>88</c:v>
                </c:pt>
                <c:pt idx="3530">
                  <c:v>64</c:v>
                </c:pt>
                <c:pt idx="3531">
                  <c:v>80</c:v>
                </c:pt>
                <c:pt idx="3532">
                  <c:v>84</c:v>
                </c:pt>
                <c:pt idx="3533">
                  <c:v>68</c:v>
                </c:pt>
                <c:pt idx="3534">
                  <c:v>84</c:v>
                </c:pt>
                <c:pt idx="3535">
                  <c:v>48</c:v>
                </c:pt>
                <c:pt idx="3536">
                  <c:v>92</c:v>
                </c:pt>
                <c:pt idx="3537">
                  <c:v>72</c:v>
                </c:pt>
                <c:pt idx="3538">
                  <c:v>48</c:v>
                </c:pt>
                <c:pt idx="3539">
                  <c:v>76</c:v>
                </c:pt>
                <c:pt idx="3540">
                  <c:v>116</c:v>
                </c:pt>
                <c:pt idx="3541">
                  <c:v>76</c:v>
                </c:pt>
                <c:pt idx="3542">
                  <c:v>68</c:v>
                </c:pt>
                <c:pt idx="3543">
                  <c:v>64</c:v>
                </c:pt>
                <c:pt idx="3544">
                  <c:v>92</c:v>
                </c:pt>
                <c:pt idx="3545">
                  <c:v>80</c:v>
                </c:pt>
                <c:pt idx="3546">
                  <c:v>96</c:v>
                </c:pt>
                <c:pt idx="3547">
                  <c:v>84</c:v>
                </c:pt>
                <c:pt idx="3548">
                  <c:v>116</c:v>
                </c:pt>
                <c:pt idx="3549">
                  <c:v>100</c:v>
                </c:pt>
                <c:pt idx="3550">
                  <c:v>68</c:v>
                </c:pt>
                <c:pt idx="3551">
                  <c:v>76</c:v>
                </c:pt>
                <c:pt idx="3552">
                  <c:v>88</c:v>
                </c:pt>
                <c:pt idx="3553">
                  <c:v>80</c:v>
                </c:pt>
                <c:pt idx="3554">
                  <c:v>80</c:v>
                </c:pt>
                <c:pt idx="3555">
                  <c:v>92</c:v>
                </c:pt>
                <c:pt idx="3556">
                  <c:v>84</c:v>
                </c:pt>
                <c:pt idx="3557">
                  <c:v>80</c:v>
                </c:pt>
                <c:pt idx="3558">
                  <c:v>80</c:v>
                </c:pt>
                <c:pt idx="3559">
                  <c:v>84</c:v>
                </c:pt>
                <c:pt idx="3560">
                  <c:v>124</c:v>
                </c:pt>
                <c:pt idx="3561">
                  <c:v>96</c:v>
                </c:pt>
                <c:pt idx="3562">
                  <c:v>72</c:v>
                </c:pt>
                <c:pt idx="3563">
                  <c:v>84</c:v>
                </c:pt>
                <c:pt idx="3564">
                  <c:v>144</c:v>
                </c:pt>
                <c:pt idx="3565">
                  <c:v>112</c:v>
                </c:pt>
                <c:pt idx="3566">
                  <c:v>132</c:v>
                </c:pt>
                <c:pt idx="3567">
                  <c:v>152</c:v>
                </c:pt>
                <c:pt idx="3568">
                  <c:v>152</c:v>
                </c:pt>
                <c:pt idx="3569">
                  <c:v>172</c:v>
                </c:pt>
                <c:pt idx="3570">
                  <c:v>216</c:v>
                </c:pt>
                <c:pt idx="3571">
                  <c:v>204</c:v>
                </c:pt>
                <c:pt idx="3572">
                  <c:v>156</c:v>
                </c:pt>
                <c:pt idx="3573">
                  <c:v>140</c:v>
                </c:pt>
                <c:pt idx="3574">
                  <c:v>112</c:v>
                </c:pt>
                <c:pt idx="3575">
                  <c:v>104</c:v>
                </c:pt>
                <c:pt idx="3576">
                  <c:v>152</c:v>
                </c:pt>
                <c:pt idx="3577">
                  <c:v>84</c:v>
                </c:pt>
                <c:pt idx="3578">
                  <c:v>140</c:v>
                </c:pt>
                <c:pt idx="3579">
                  <c:v>128</c:v>
                </c:pt>
                <c:pt idx="3580">
                  <c:v>184</c:v>
                </c:pt>
                <c:pt idx="3581">
                  <c:v>120</c:v>
                </c:pt>
                <c:pt idx="3582">
                  <c:v>116</c:v>
                </c:pt>
                <c:pt idx="3583">
                  <c:v>140</c:v>
                </c:pt>
                <c:pt idx="3584">
                  <c:v>128</c:v>
                </c:pt>
                <c:pt idx="3585">
                  <c:v>132</c:v>
                </c:pt>
                <c:pt idx="3586">
                  <c:v>80</c:v>
                </c:pt>
                <c:pt idx="3587">
                  <c:v>108</c:v>
                </c:pt>
                <c:pt idx="3588">
                  <c:v>120</c:v>
                </c:pt>
                <c:pt idx="3589">
                  <c:v>96</c:v>
                </c:pt>
                <c:pt idx="3590">
                  <c:v>88</c:v>
                </c:pt>
                <c:pt idx="3591">
                  <c:v>100</c:v>
                </c:pt>
                <c:pt idx="3592">
                  <c:v>84</c:v>
                </c:pt>
                <c:pt idx="3593">
                  <c:v>64</c:v>
                </c:pt>
                <c:pt idx="3594">
                  <c:v>76</c:v>
                </c:pt>
                <c:pt idx="3595">
                  <c:v>76</c:v>
                </c:pt>
                <c:pt idx="3596">
                  <c:v>120</c:v>
                </c:pt>
                <c:pt idx="3597">
                  <c:v>88</c:v>
                </c:pt>
                <c:pt idx="3598">
                  <c:v>76</c:v>
                </c:pt>
                <c:pt idx="3599">
                  <c:v>60</c:v>
                </c:pt>
                <c:pt idx="3600">
                  <c:v>64</c:v>
                </c:pt>
                <c:pt idx="3601">
                  <c:v>84</c:v>
                </c:pt>
                <c:pt idx="3602">
                  <c:v>84</c:v>
                </c:pt>
                <c:pt idx="3603">
                  <c:v>96</c:v>
                </c:pt>
                <c:pt idx="3604">
                  <c:v>96</c:v>
                </c:pt>
                <c:pt idx="3605">
                  <c:v>124</c:v>
                </c:pt>
                <c:pt idx="3606">
                  <c:v>88</c:v>
                </c:pt>
                <c:pt idx="3607">
                  <c:v>72</c:v>
                </c:pt>
                <c:pt idx="3608">
                  <c:v>100</c:v>
                </c:pt>
                <c:pt idx="3609">
                  <c:v>104</c:v>
                </c:pt>
                <c:pt idx="3610">
                  <c:v>96</c:v>
                </c:pt>
                <c:pt idx="3611">
                  <c:v>120</c:v>
                </c:pt>
                <c:pt idx="3612">
                  <c:v>136</c:v>
                </c:pt>
                <c:pt idx="3613">
                  <c:v>148</c:v>
                </c:pt>
                <c:pt idx="3614">
                  <c:v>132</c:v>
                </c:pt>
                <c:pt idx="3615">
                  <c:v>144</c:v>
                </c:pt>
                <c:pt idx="3616">
                  <c:v>112</c:v>
                </c:pt>
                <c:pt idx="3617">
                  <c:v>144</c:v>
                </c:pt>
                <c:pt idx="3618">
                  <c:v>140</c:v>
                </c:pt>
                <c:pt idx="3619">
                  <c:v>144</c:v>
                </c:pt>
                <c:pt idx="3620">
                  <c:v>132</c:v>
                </c:pt>
                <c:pt idx="3621">
                  <c:v>108</c:v>
                </c:pt>
                <c:pt idx="3622">
                  <c:v>136</c:v>
                </c:pt>
                <c:pt idx="3623">
                  <c:v>116</c:v>
                </c:pt>
                <c:pt idx="3624">
                  <c:v>96</c:v>
                </c:pt>
                <c:pt idx="3625">
                  <c:v>116</c:v>
                </c:pt>
                <c:pt idx="3626">
                  <c:v>60</c:v>
                </c:pt>
                <c:pt idx="3627">
                  <c:v>132</c:v>
                </c:pt>
                <c:pt idx="3628">
                  <c:v>76</c:v>
                </c:pt>
                <c:pt idx="3629">
                  <c:v>92</c:v>
                </c:pt>
                <c:pt idx="3630">
                  <c:v>108</c:v>
                </c:pt>
                <c:pt idx="3631">
                  <c:v>112</c:v>
                </c:pt>
                <c:pt idx="3632">
                  <c:v>116</c:v>
                </c:pt>
                <c:pt idx="3633">
                  <c:v>112</c:v>
                </c:pt>
                <c:pt idx="3634">
                  <c:v>132</c:v>
                </c:pt>
                <c:pt idx="3635">
                  <c:v>116</c:v>
                </c:pt>
                <c:pt idx="3636">
                  <c:v>80</c:v>
                </c:pt>
                <c:pt idx="3637">
                  <c:v>116</c:v>
                </c:pt>
                <c:pt idx="3638">
                  <c:v>132</c:v>
                </c:pt>
                <c:pt idx="3639">
                  <c:v>92</c:v>
                </c:pt>
                <c:pt idx="3640">
                  <c:v>92</c:v>
                </c:pt>
                <c:pt idx="3641">
                  <c:v>92</c:v>
                </c:pt>
                <c:pt idx="3642">
                  <c:v>68</c:v>
                </c:pt>
                <c:pt idx="3643">
                  <c:v>64</c:v>
                </c:pt>
                <c:pt idx="3644">
                  <c:v>72</c:v>
                </c:pt>
                <c:pt idx="3645">
                  <c:v>76</c:v>
                </c:pt>
                <c:pt idx="3646">
                  <c:v>100</c:v>
                </c:pt>
                <c:pt idx="3647">
                  <c:v>100</c:v>
                </c:pt>
                <c:pt idx="3648">
                  <c:v>100</c:v>
                </c:pt>
                <c:pt idx="3649">
                  <c:v>96</c:v>
                </c:pt>
                <c:pt idx="3650">
                  <c:v>72</c:v>
                </c:pt>
                <c:pt idx="3651">
                  <c:v>68</c:v>
                </c:pt>
                <c:pt idx="3652">
                  <c:v>92</c:v>
                </c:pt>
                <c:pt idx="3653">
                  <c:v>48</c:v>
                </c:pt>
                <c:pt idx="3654">
                  <c:v>84</c:v>
                </c:pt>
                <c:pt idx="3655">
                  <c:v>64</c:v>
                </c:pt>
                <c:pt idx="3656">
                  <c:v>72</c:v>
                </c:pt>
                <c:pt idx="3657">
                  <c:v>88</c:v>
                </c:pt>
                <c:pt idx="3658">
                  <c:v>76</c:v>
                </c:pt>
                <c:pt idx="3659">
                  <c:v>84</c:v>
                </c:pt>
                <c:pt idx="3660">
                  <c:v>92</c:v>
                </c:pt>
                <c:pt idx="3661">
                  <c:v>88</c:v>
                </c:pt>
                <c:pt idx="3662">
                  <c:v>84</c:v>
                </c:pt>
                <c:pt idx="3663">
                  <c:v>96</c:v>
                </c:pt>
                <c:pt idx="3664">
                  <c:v>64</c:v>
                </c:pt>
                <c:pt idx="3665">
                  <c:v>88</c:v>
                </c:pt>
                <c:pt idx="3666">
                  <c:v>72</c:v>
                </c:pt>
                <c:pt idx="3667">
                  <c:v>84</c:v>
                </c:pt>
                <c:pt idx="3668">
                  <c:v>96</c:v>
                </c:pt>
                <c:pt idx="3669">
                  <c:v>92</c:v>
                </c:pt>
                <c:pt idx="3670">
                  <c:v>100</c:v>
                </c:pt>
                <c:pt idx="3671">
                  <c:v>108</c:v>
                </c:pt>
                <c:pt idx="3672">
                  <c:v>80</c:v>
                </c:pt>
                <c:pt idx="3673">
                  <c:v>128</c:v>
                </c:pt>
                <c:pt idx="3674">
                  <c:v>88</c:v>
                </c:pt>
                <c:pt idx="3675">
                  <c:v>92</c:v>
                </c:pt>
                <c:pt idx="3676">
                  <c:v>112</c:v>
                </c:pt>
                <c:pt idx="3677">
                  <c:v>84</c:v>
                </c:pt>
                <c:pt idx="3678">
                  <c:v>76</c:v>
                </c:pt>
                <c:pt idx="3679">
                  <c:v>80</c:v>
                </c:pt>
                <c:pt idx="3680">
                  <c:v>84</c:v>
                </c:pt>
                <c:pt idx="3681">
                  <c:v>84</c:v>
                </c:pt>
                <c:pt idx="3682">
                  <c:v>76</c:v>
                </c:pt>
                <c:pt idx="3683">
                  <c:v>144</c:v>
                </c:pt>
                <c:pt idx="3684">
                  <c:v>136</c:v>
                </c:pt>
                <c:pt idx="3685">
                  <c:v>108</c:v>
                </c:pt>
                <c:pt idx="3686">
                  <c:v>88</c:v>
                </c:pt>
                <c:pt idx="3687">
                  <c:v>108</c:v>
                </c:pt>
                <c:pt idx="3688">
                  <c:v>96</c:v>
                </c:pt>
                <c:pt idx="3689">
                  <c:v>72</c:v>
                </c:pt>
                <c:pt idx="3690">
                  <c:v>76</c:v>
                </c:pt>
                <c:pt idx="3691">
                  <c:v>112</c:v>
                </c:pt>
                <c:pt idx="3692">
                  <c:v>84</c:v>
                </c:pt>
                <c:pt idx="3693">
                  <c:v>116</c:v>
                </c:pt>
                <c:pt idx="3694">
                  <c:v>76</c:v>
                </c:pt>
                <c:pt idx="3695">
                  <c:v>52</c:v>
                </c:pt>
                <c:pt idx="3696">
                  <c:v>76</c:v>
                </c:pt>
                <c:pt idx="3697">
                  <c:v>100</c:v>
                </c:pt>
                <c:pt idx="3698">
                  <c:v>88</c:v>
                </c:pt>
                <c:pt idx="3699">
                  <c:v>76</c:v>
                </c:pt>
                <c:pt idx="3700">
                  <c:v>92</c:v>
                </c:pt>
                <c:pt idx="3701">
                  <c:v>80</c:v>
                </c:pt>
                <c:pt idx="3702">
                  <c:v>96</c:v>
                </c:pt>
                <c:pt idx="3703">
                  <c:v>72</c:v>
                </c:pt>
                <c:pt idx="3704">
                  <c:v>112</c:v>
                </c:pt>
                <c:pt idx="3705">
                  <c:v>112</c:v>
                </c:pt>
                <c:pt idx="3706">
                  <c:v>108</c:v>
                </c:pt>
                <c:pt idx="3707">
                  <c:v>88</c:v>
                </c:pt>
                <c:pt idx="3708">
                  <c:v>88</c:v>
                </c:pt>
                <c:pt idx="3709">
                  <c:v>140</c:v>
                </c:pt>
                <c:pt idx="3710">
                  <c:v>124</c:v>
                </c:pt>
                <c:pt idx="3711">
                  <c:v>112</c:v>
                </c:pt>
                <c:pt idx="3712">
                  <c:v>88</c:v>
                </c:pt>
                <c:pt idx="3713">
                  <c:v>108</c:v>
                </c:pt>
                <c:pt idx="3714">
                  <c:v>76</c:v>
                </c:pt>
                <c:pt idx="3715">
                  <c:v>124</c:v>
                </c:pt>
                <c:pt idx="3716">
                  <c:v>80</c:v>
                </c:pt>
                <c:pt idx="3717">
                  <c:v>128</c:v>
                </c:pt>
                <c:pt idx="3718">
                  <c:v>140</c:v>
                </c:pt>
                <c:pt idx="3719">
                  <c:v>84</c:v>
                </c:pt>
                <c:pt idx="3720">
                  <c:v>56</c:v>
                </c:pt>
                <c:pt idx="3721">
                  <c:v>112</c:v>
                </c:pt>
                <c:pt idx="3722">
                  <c:v>100</c:v>
                </c:pt>
                <c:pt idx="3723">
                  <c:v>72</c:v>
                </c:pt>
                <c:pt idx="3724">
                  <c:v>96</c:v>
                </c:pt>
                <c:pt idx="3725">
                  <c:v>64</c:v>
                </c:pt>
                <c:pt idx="3726">
                  <c:v>104</c:v>
                </c:pt>
                <c:pt idx="3727">
                  <c:v>76</c:v>
                </c:pt>
                <c:pt idx="3728">
                  <c:v>88</c:v>
                </c:pt>
                <c:pt idx="3729">
                  <c:v>52</c:v>
                </c:pt>
                <c:pt idx="3730">
                  <c:v>92</c:v>
                </c:pt>
                <c:pt idx="3731">
                  <c:v>108</c:v>
                </c:pt>
                <c:pt idx="3732">
                  <c:v>108</c:v>
                </c:pt>
                <c:pt idx="3733">
                  <c:v>100</c:v>
                </c:pt>
                <c:pt idx="3734">
                  <c:v>88</c:v>
                </c:pt>
                <c:pt idx="3735">
                  <c:v>68</c:v>
                </c:pt>
                <c:pt idx="3736">
                  <c:v>128</c:v>
                </c:pt>
                <c:pt idx="3737">
                  <c:v>84</c:v>
                </c:pt>
                <c:pt idx="3738">
                  <c:v>104</c:v>
                </c:pt>
                <c:pt idx="3739">
                  <c:v>96</c:v>
                </c:pt>
                <c:pt idx="3740">
                  <c:v>68</c:v>
                </c:pt>
                <c:pt idx="3741">
                  <c:v>120</c:v>
                </c:pt>
                <c:pt idx="3742">
                  <c:v>84</c:v>
                </c:pt>
                <c:pt idx="3743">
                  <c:v>84</c:v>
                </c:pt>
                <c:pt idx="3744">
                  <c:v>92</c:v>
                </c:pt>
                <c:pt idx="3745">
                  <c:v>88</c:v>
                </c:pt>
                <c:pt idx="3746">
                  <c:v>80</c:v>
                </c:pt>
                <c:pt idx="3747">
                  <c:v>76</c:v>
                </c:pt>
                <c:pt idx="3748">
                  <c:v>60</c:v>
                </c:pt>
                <c:pt idx="3749">
                  <c:v>80</c:v>
                </c:pt>
                <c:pt idx="3750">
                  <c:v>56</c:v>
                </c:pt>
                <c:pt idx="3751">
                  <c:v>48</c:v>
                </c:pt>
                <c:pt idx="3752">
                  <c:v>36</c:v>
                </c:pt>
                <c:pt idx="3753">
                  <c:v>104</c:v>
                </c:pt>
                <c:pt idx="3754">
                  <c:v>96</c:v>
                </c:pt>
                <c:pt idx="3755">
                  <c:v>88</c:v>
                </c:pt>
                <c:pt idx="3756">
                  <c:v>76</c:v>
                </c:pt>
                <c:pt idx="3757">
                  <c:v>72</c:v>
                </c:pt>
                <c:pt idx="3758">
                  <c:v>96</c:v>
                </c:pt>
                <c:pt idx="3759">
                  <c:v>80</c:v>
                </c:pt>
                <c:pt idx="3760">
                  <c:v>56</c:v>
                </c:pt>
                <c:pt idx="3761">
                  <c:v>68</c:v>
                </c:pt>
                <c:pt idx="3762">
                  <c:v>60</c:v>
                </c:pt>
                <c:pt idx="3763">
                  <c:v>76</c:v>
                </c:pt>
                <c:pt idx="3764">
                  <c:v>68</c:v>
                </c:pt>
                <c:pt idx="3765">
                  <c:v>64</c:v>
                </c:pt>
                <c:pt idx="3766">
                  <c:v>60</c:v>
                </c:pt>
                <c:pt idx="3767">
                  <c:v>44</c:v>
                </c:pt>
                <c:pt idx="3768">
                  <c:v>64</c:v>
                </c:pt>
                <c:pt idx="3769">
                  <c:v>68</c:v>
                </c:pt>
                <c:pt idx="3770">
                  <c:v>60</c:v>
                </c:pt>
                <c:pt idx="3771">
                  <c:v>84</c:v>
                </c:pt>
                <c:pt idx="3772">
                  <c:v>60</c:v>
                </c:pt>
                <c:pt idx="3773">
                  <c:v>60</c:v>
                </c:pt>
                <c:pt idx="3774">
                  <c:v>96</c:v>
                </c:pt>
                <c:pt idx="3775">
                  <c:v>84</c:v>
                </c:pt>
                <c:pt idx="3776">
                  <c:v>88</c:v>
                </c:pt>
                <c:pt idx="3777">
                  <c:v>80</c:v>
                </c:pt>
                <c:pt idx="3778">
                  <c:v>84</c:v>
                </c:pt>
                <c:pt idx="3779">
                  <c:v>84</c:v>
                </c:pt>
                <c:pt idx="3780">
                  <c:v>72</c:v>
                </c:pt>
                <c:pt idx="3781">
                  <c:v>48</c:v>
                </c:pt>
                <c:pt idx="3782">
                  <c:v>96</c:v>
                </c:pt>
                <c:pt idx="3783">
                  <c:v>84</c:v>
                </c:pt>
                <c:pt idx="3784">
                  <c:v>96</c:v>
                </c:pt>
                <c:pt idx="3785">
                  <c:v>96</c:v>
                </c:pt>
                <c:pt idx="3786">
                  <c:v>92</c:v>
                </c:pt>
                <c:pt idx="3787">
                  <c:v>120</c:v>
                </c:pt>
                <c:pt idx="3788">
                  <c:v>100</c:v>
                </c:pt>
                <c:pt idx="3789">
                  <c:v>104</c:v>
                </c:pt>
                <c:pt idx="3790">
                  <c:v>100</c:v>
                </c:pt>
                <c:pt idx="3791">
                  <c:v>124</c:v>
                </c:pt>
                <c:pt idx="3792">
                  <c:v>88</c:v>
                </c:pt>
                <c:pt idx="3793">
                  <c:v>156</c:v>
                </c:pt>
                <c:pt idx="3794">
                  <c:v>128</c:v>
                </c:pt>
                <c:pt idx="3795">
                  <c:v>156</c:v>
                </c:pt>
                <c:pt idx="3796">
                  <c:v>88</c:v>
                </c:pt>
                <c:pt idx="3797">
                  <c:v>108</c:v>
                </c:pt>
                <c:pt idx="3798">
                  <c:v>136</c:v>
                </c:pt>
                <c:pt idx="3799">
                  <c:v>100</c:v>
                </c:pt>
                <c:pt idx="3800">
                  <c:v>96</c:v>
                </c:pt>
                <c:pt idx="3801">
                  <c:v>108</c:v>
                </c:pt>
                <c:pt idx="3802">
                  <c:v>116</c:v>
                </c:pt>
                <c:pt idx="3803">
                  <c:v>88</c:v>
                </c:pt>
                <c:pt idx="3804">
                  <c:v>132</c:v>
                </c:pt>
                <c:pt idx="3805">
                  <c:v>116</c:v>
                </c:pt>
                <c:pt idx="3806">
                  <c:v>148</c:v>
                </c:pt>
                <c:pt idx="3807">
                  <c:v>96</c:v>
                </c:pt>
                <c:pt idx="3808">
                  <c:v>96</c:v>
                </c:pt>
                <c:pt idx="3809">
                  <c:v>96</c:v>
                </c:pt>
                <c:pt idx="3810">
                  <c:v>84</c:v>
                </c:pt>
                <c:pt idx="3811">
                  <c:v>100</c:v>
                </c:pt>
                <c:pt idx="3812">
                  <c:v>92</c:v>
                </c:pt>
                <c:pt idx="3813">
                  <c:v>92</c:v>
                </c:pt>
                <c:pt idx="3814">
                  <c:v>60</c:v>
                </c:pt>
                <c:pt idx="3815">
                  <c:v>88</c:v>
                </c:pt>
                <c:pt idx="3816">
                  <c:v>92</c:v>
                </c:pt>
                <c:pt idx="3817">
                  <c:v>104</c:v>
                </c:pt>
                <c:pt idx="3818">
                  <c:v>68</c:v>
                </c:pt>
                <c:pt idx="3819">
                  <c:v>68</c:v>
                </c:pt>
                <c:pt idx="3820">
                  <c:v>76</c:v>
                </c:pt>
                <c:pt idx="3821">
                  <c:v>72</c:v>
                </c:pt>
                <c:pt idx="3822">
                  <c:v>112</c:v>
                </c:pt>
                <c:pt idx="3823">
                  <c:v>96</c:v>
                </c:pt>
                <c:pt idx="3824">
                  <c:v>64</c:v>
                </c:pt>
                <c:pt idx="3825">
                  <c:v>56</c:v>
                </c:pt>
                <c:pt idx="3826">
                  <c:v>76</c:v>
                </c:pt>
                <c:pt idx="3827">
                  <c:v>84</c:v>
                </c:pt>
                <c:pt idx="3828">
                  <c:v>52</c:v>
                </c:pt>
                <c:pt idx="3829">
                  <c:v>100</c:v>
                </c:pt>
                <c:pt idx="3830">
                  <c:v>80</c:v>
                </c:pt>
                <c:pt idx="3831">
                  <c:v>112</c:v>
                </c:pt>
                <c:pt idx="3832">
                  <c:v>92</c:v>
                </c:pt>
                <c:pt idx="3833">
                  <c:v>100</c:v>
                </c:pt>
                <c:pt idx="3834">
                  <c:v>76</c:v>
                </c:pt>
                <c:pt idx="3835">
                  <c:v>76</c:v>
                </c:pt>
                <c:pt idx="3836">
                  <c:v>76</c:v>
                </c:pt>
                <c:pt idx="3837">
                  <c:v>88</c:v>
                </c:pt>
                <c:pt idx="3838">
                  <c:v>92</c:v>
                </c:pt>
                <c:pt idx="3839">
                  <c:v>80</c:v>
                </c:pt>
                <c:pt idx="3840">
                  <c:v>108</c:v>
                </c:pt>
                <c:pt idx="3841">
                  <c:v>80</c:v>
                </c:pt>
                <c:pt idx="3842">
                  <c:v>80</c:v>
                </c:pt>
                <c:pt idx="3843">
                  <c:v>108</c:v>
                </c:pt>
                <c:pt idx="3844">
                  <c:v>76</c:v>
                </c:pt>
                <c:pt idx="3845">
                  <c:v>72</c:v>
                </c:pt>
                <c:pt idx="3846">
                  <c:v>80</c:v>
                </c:pt>
                <c:pt idx="3847">
                  <c:v>60</c:v>
                </c:pt>
                <c:pt idx="3848">
                  <c:v>72</c:v>
                </c:pt>
                <c:pt idx="3849">
                  <c:v>64</c:v>
                </c:pt>
                <c:pt idx="3850">
                  <c:v>84</c:v>
                </c:pt>
                <c:pt idx="3851">
                  <c:v>84</c:v>
                </c:pt>
                <c:pt idx="3852">
                  <c:v>68</c:v>
                </c:pt>
                <c:pt idx="3853">
                  <c:v>60</c:v>
                </c:pt>
                <c:pt idx="3854">
                  <c:v>60</c:v>
                </c:pt>
                <c:pt idx="3855">
                  <c:v>68</c:v>
                </c:pt>
                <c:pt idx="3856">
                  <c:v>72</c:v>
                </c:pt>
                <c:pt idx="3857">
                  <c:v>80</c:v>
                </c:pt>
                <c:pt idx="3858">
                  <c:v>68</c:v>
                </c:pt>
                <c:pt idx="3859">
                  <c:v>48</c:v>
                </c:pt>
                <c:pt idx="3860">
                  <c:v>88</c:v>
                </c:pt>
                <c:pt idx="3861">
                  <c:v>72</c:v>
                </c:pt>
                <c:pt idx="3862">
                  <c:v>60</c:v>
                </c:pt>
                <c:pt idx="3863">
                  <c:v>64</c:v>
                </c:pt>
                <c:pt idx="3864">
                  <c:v>72</c:v>
                </c:pt>
                <c:pt idx="3865">
                  <c:v>48</c:v>
                </c:pt>
                <c:pt idx="3866">
                  <c:v>64</c:v>
                </c:pt>
                <c:pt idx="3867">
                  <c:v>60</c:v>
                </c:pt>
                <c:pt idx="3868">
                  <c:v>96</c:v>
                </c:pt>
                <c:pt idx="3869">
                  <c:v>84</c:v>
                </c:pt>
                <c:pt idx="3870">
                  <c:v>64</c:v>
                </c:pt>
                <c:pt idx="3871">
                  <c:v>96</c:v>
                </c:pt>
                <c:pt idx="3872">
                  <c:v>36</c:v>
                </c:pt>
                <c:pt idx="3873">
                  <c:v>60</c:v>
                </c:pt>
                <c:pt idx="3874">
                  <c:v>40</c:v>
                </c:pt>
                <c:pt idx="3875">
                  <c:v>68</c:v>
                </c:pt>
                <c:pt idx="3876">
                  <c:v>32</c:v>
                </c:pt>
                <c:pt idx="3877">
                  <c:v>44</c:v>
                </c:pt>
                <c:pt idx="3878">
                  <c:v>80</c:v>
                </c:pt>
                <c:pt idx="3879">
                  <c:v>72</c:v>
                </c:pt>
                <c:pt idx="3880">
                  <c:v>84</c:v>
                </c:pt>
                <c:pt idx="3881">
                  <c:v>68</c:v>
                </c:pt>
                <c:pt idx="3882">
                  <c:v>68</c:v>
                </c:pt>
                <c:pt idx="3883">
                  <c:v>40</c:v>
                </c:pt>
                <c:pt idx="3884">
                  <c:v>56</c:v>
                </c:pt>
                <c:pt idx="3885">
                  <c:v>64</c:v>
                </c:pt>
                <c:pt idx="3886">
                  <c:v>88</c:v>
                </c:pt>
                <c:pt idx="3887">
                  <c:v>28</c:v>
                </c:pt>
                <c:pt idx="3888">
                  <c:v>100</c:v>
                </c:pt>
                <c:pt idx="3889">
                  <c:v>48</c:v>
                </c:pt>
                <c:pt idx="3890">
                  <c:v>64</c:v>
                </c:pt>
                <c:pt idx="3891">
                  <c:v>60</c:v>
                </c:pt>
                <c:pt idx="3892">
                  <c:v>60</c:v>
                </c:pt>
                <c:pt idx="3893">
                  <c:v>96</c:v>
                </c:pt>
                <c:pt idx="3894">
                  <c:v>60</c:v>
                </c:pt>
                <c:pt idx="3895">
                  <c:v>84</c:v>
                </c:pt>
                <c:pt idx="3896">
                  <c:v>108</c:v>
                </c:pt>
                <c:pt idx="3897">
                  <c:v>76</c:v>
                </c:pt>
                <c:pt idx="3898">
                  <c:v>56</c:v>
                </c:pt>
                <c:pt idx="3899">
                  <c:v>64</c:v>
                </c:pt>
                <c:pt idx="3900">
                  <c:v>112</c:v>
                </c:pt>
                <c:pt idx="3901">
                  <c:v>92</c:v>
                </c:pt>
                <c:pt idx="3902">
                  <c:v>80</c:v>
                </c:pt>
                <c:pt idx="3903">
                  <c:v>52</c:v>
                </c:pt>
                <c:pt idx="3904">
                  <c:v>80</c:v>
                </c:pt>
                <c:pt idx="3905">
                  <c:v>120</c:v>
                </c:pt>
                <c:pt idx="3906">
                  <c:v>96</c:v>
                </c:pt>
                <c:pt idx="3907">
                  <c:v>84</c:v>
                </c:pt>
                <c:pt idx="3908">
                  <c:v>76</c:v>
                </c:pt>
                <c:pt idx="3909">
                  <c:v>32</c:v>
                </c:pt>
                <c:pt idx="3910">
                  <c:v>72</c:v>
                </c:pt>
                <c:pt idx="3911">
                  <c:v>76</c:v>
                </c:pt>
                <c:pt idx="3912">
                  <c:v>72</c:v>
                </c:pt>
                <c:pt idx="3913">
                  <c:v>60</c:v>
                </c:pt>
                <c:pt idx="3914">
                  <c:v>120</c:v>
                </c:pt>
                <c:pt idx="3915">
                  <c:v>100</c:v>
                </c:pt>
                <c:pt idx="3916">
                  <c:v>88</c:v>
                </c:pt>
                <c:pt idx="3917">
                  <c:v>80</c:v>
                </c:pt>
                <c:pt idx="3918">
                  <c:v>60</c:v>
                </c:pt>
                <c:pt idx="3919">
                  <c:v>48</c:v>
                </c:pt>
                <c:pt idx="3920">
                  <c:v>76</c:v>
                </c:pt>
                <c:pt idx="3921">
                  <c:v>80</c:v>
                </c:pt>
                <c:pt idx="3922">
                  <c:v>64</c:v>
                </c:pt>
                <c:pt idx="3923">
                  <c:v>52</c:v>
                </c:pt>
                <c:pt idx="3924">
                  <c:v>68</c:v>
                </c:pt>
                <c:pt idx="3925">
                  <c:v>88</c:v>
                </c:pt>
                <c:pt idx="3926">
                  <c:v>44</c:v>
                </c:pt>
                <c:pt idx="3927">
                  <c:v>108</c:v>
                </c:pt>
                <c:pt idx="3928">
                  <c:v>76</c:v>
                </c:pt>
                <c:pt idx="3929">
                  <c:v>72</c:v>
                </c:pt>
                <c:pt idx="3930">
                  <c:v>64</c:v>
                </c:pt>
                <c:pt idx="3931">
                  <c:v>36</c:v>
                </c:pt>
                <c:pt idx="3932">
                  <c:v>64</c:v>
                </c:pt>
                <c:pt idx="3933">
                  <c:v>64</c:v>
                </c:pt>
                <c:pt idx="3934">
                  <c:v>56</c:v>
                </c:pt>
                <c:pt idx="3935">
                  <c:v>92</c:v>
                </c:pt>
                <c:pt idx="3936">
                  <c:v>108</c:v>
                </c:pt>
                <c:pt idx="3937">
                  <c:v>72</c:v>
                </c:pt>
                <c:pt idx="3938">
                  <c:v>68</c:v>
                </c:pt>
                <c:pt idx="3939">
                  <c:v>72</c:v>
                </c:pt>
                <c:pt idx="3940">
                  <c:v>80</c:v>
                </c:pt>
                <c:pt idx="3941">
                  <c:v>52</c:v>
                </c:pt>
                <c:pt idx="3942">
                  <c:v>56</c:v>
                </c:pt>
                <c:pt idx="3943">
                  <c:v>76</c:v>
                </c:pt>
                <c:pt idx="3944">
                  <c:v>56</c:v>
                </c:pt>
                <c:pt idx="3945">
                  <c:v>76</c:v>
                </c:pt>
                <c:pt idx="3946">
                  <c:v>68</c:v>
                </c:pt>
                <c:pt idx="3947">
                  <c:v>44</c:v>
                </c:pt>
                <c:pt idx="3948">
                  <c:v>56</c:v>
                </c:pt>
                <c:pt idx="3949">
                  <c:v>64</c:v>
                </c:pt>
                <c:pt idx="3950">
                  <c:v>52</c:v>
                </c:pt>
                <c:pt idx="3951">
                  <c:v>96</c:v>
                </c:pt>
                <c:pt idx="3952">
                  <c:v>68</c:v>
                </c:pt>
                <c:pt idx="3953">
                  <c:v>64</c:v>
                </c:pt>
                <c:pt idx="3954">
                  <c:v>52</c:v>
                </c:pt>
                <c:pt idx="3955">
                  <c:v>40</c:v>
                </c:pt>
                <c:pt idx="3956">
                  <c:v>88</c:v>
                </c:pt>
                <c:pt idx="3957">
                  <c:v>64</c:v>
                </c:pt>
                <c:pt idx="3958">
                  <c:v>80</c:v>
                </c:pt>
                <c:pt idx="3959">
                  <c:v>76</c:v>
                </c:pt>
                <c:pt idx="3960">
                  <c:v>52</c:v>
                </c:pt>
                <c:pt idx="3961">
                  <c:v>76</c:v>
                </c:pt>
                <c:pt idx="3962">
                  <c:v>52</c:v>
                </c:pt>
                <c:pt idx="3963">
                  <c:v>56</c:v>
                </c:pt>
                <c:pt idx="3964">
                  <c:v>84</c:v>
                </c:pt>
                <c:pt idx="3965">
                  <c:v>68</c:v>
                </c:pt>
                <c:pt idx="3966">
                  <c:v>52</c:v>
                </c:pt>
                <c:pt idx="3967">
                  <c:v>68</c:v>
                </c:pt>
                <c:pt idx="3968">
                  <c:v>60</c:v>
                </c:pt>
                <c:pt idx="3969">
                  <c:v>56</c:v>
                </c:pt>
                <c:pt idx="3970">
                  <c:v>80</c:v>
                </c:pt>
                <c:pt idx="3971">
                  <c:v>40</c:v>
                </c:pt>
                <c:pt idx="3972">
                  <c:v>64</c:v>
                </c:pt>
                <c:pt idx="3973">
                  <c:v>72</c:v>
                </c:pt>
                <c:pt idx="3974">
                  <c:v>72</c:v>
                </c:pt>
                <c:pt idx="3975">
                  <c:v>72</c:v>
                </c:pt>
                <c:pt idx="3976">
                  <c:v>84</c:v>
                </c:pt>
                <c:pt idx="3977">
                  <c:v>60</c:v>
                </c:pt>
                <c:pt idx="3978">
                  <c:v>68</c:v>
                </c:pt>
                <c:pt idx="3979">
                  <c:v>64</c:v>
                </c:pt>
                <c:pt idx="3980">
                  <c:v>56</c:v>
                </c:pt>
                <c:pt idx="3981">
                  <c:v>72</c:v>
                </c:pt>
                <c:pt idx="3982">
                  <c:v>68</c:v>
                </c:pt>
                <c:pt idx="3983">
                  <c:v>52</c:v>
                </c:pt>
                <c:pt idx="3984">
                  <c:v>64</c:v>
                </c:pt>
                <c:pt idx="3985">
                  <c:v>88</c:v>
                </c:pt>
                <c:pt idx="3986">
                  <c:v>76</c:v>
                </c:pt>
                <c:pt idx="3987">
                  <c:v>96</c:v>
                </c:pt>
                <c:pt idx="3988">
                  <c:v>48</c:v>
                </c:pt>
                <c:pt idx="3989">
                  <c:v>96</c:v>
                </c:pt>
                <c:pt idx="3990">
                  <c:v>48</c:v>
                </c:pt>
                <c:pt idx="3991">
                  <c:v>44</c:v>
                </c:pt>
                <c:pt idx="3992">
                  <c:v>56</c:v>
                </c:pt>
                <c:pt idx="3993">
                  <c:v>72</c:v>
                </c:pt>
                <c:pt idx="3994">
                  <c:v>68</c:v>
                </c:pt>
                <c:pt idx="3995">
                  <c:v>68</c:v>
                </c:pt>
                <c:pt idx="3996">
                  <c:v>56</c:v>
                </c:pt>
                <c:pt idx="3997">
                  <c:v>108</c:v>
                </c:pt>
                <c:pt idx="3998">
                  <c:v>52</c:v>
                </c:pt>
                <c:pt idx="3999">
                  <c:v>56</c:v>
                </c:pt>
                <c:pt idx="4000">
                  <c:v>52</c:v>
                </c:pt>
                <c:pt idx="4001">
                  <c:v>72</c:v>
                </c:pt>
                <c:pt idx="4002">
                  <c:v>60</c:v>
                </c:pt>
                <c:pt idx="4003">
                  <c:v>44</c:v>
                </c:pt>
                <c:pt idx="4004">
                  <c:v>72</c:v>
                </c:pt>
                <c:pt idx="4005">
                  <c:v>64</c:v>
                </c:pt>
                <c:pt idx="4006">
                  <c:v>72</c:v>
                </c:pt>
                <c:pt idx="4007">
                  <c:v>48</c:v>
                </c:pt>
                <c:pt idx="4008">
                  <c:v>68</c:v>
                </c:pt>
                <c:pt idx="4009">
                  <c:v>56</c:v>
                </c:pt>
                <c:pt idx="4010">
                  <c:v>88</c:v>
                </c:pt>
                <c:pt idx="4011">
                  <c:v>80</c:v>
                </c:pt>
                <c:pt idx="4012">
                  <c:v>60</c:v>
                </c:pt>
                <c:pt idx="4013">
                  <c:v>56</c:v>
                </c:pt>
                <c:pt idx="4014">
                  <c:v>64</c:v>
                </c:pt>
                <c:pt idx="4015">
                  <c:v>84</c:v>
                </c:pt>
                <c:pt idx="4016">
                  <c:v>96</c:v>
                </c:pt>
                <c:pt idx="4017">
                  <c:v>84</c:v>
                </c:pt>
                <c:pt idx="4018">
                  <c:v>64</c:v>
                </c:pt>
                <c:pt idx="4019">
                  <c:v>64</c:v>
                </c:pt>
                <c:pt idx="4020">
                  <c:v>100</c:v>
                </c:pt>
                <c:pt idx="4021">
                  <c:v>92</c:v>
                </c:pt>
                <c:pt idx="4022">
                  <c:v>64</c:v>
                </c:pt>
                <c:pt idx="4023">
                  <c:v>88</c:v>
                </c:pt>
                <c:pt idx="4024">
                  <c:v>72</c:v>
                </c:pt>
                <c:pt idx="4025">
                  <c:v>92</c:v>
                </c:pt>
                <c:pt idx="4026">
                  <c:v>60</c:v>
                </c:pt>
                <c:pt idx="4027">
                  <c:v>76</c:v>
                </c:pt>
                <c:pt idx="4028">
                  <c:v>76</c:v>
                </c:pt>
                <c:pt idx="4029">
                  <c:v>44</c:v>
                </c:pt>
                <c:pt idx="4030">
                  <c:v>76</c:v>
                </c:pt>
                <c:pt idx="4031">
                  <c:v>84</c:v>
                </c:pt>
                <c:pt idx="4032">
                  <c:v>52</c:v>
                </c:pt>
                <c:pt idx="4033">
                  <c:v>64</c:v>
                </c:pt>
                <c:pt idx="4034">
                  <c:v>100</c:v>
                </c:pt>
                <c:pt idx="4035">
                  <c:v>64</c:v>
                </c:pt>
                <c:pt idx="4036">
                  <c:v>76</c:v>
                </c:pt>
                <c:pt idx="4037">
                  <c:v>80</c:v>
                </c:pt>
                <c:pt idx="4038">
                  <c:v>72</c:v>
                </c:pt>
                <c:pt idx="4039">
                  <c:v>80</c:v>
                </c:pt>
                <c:pt idx="4040">
                  <c:v>92</c:v>
                </c:pt>
                <c:pt idx="4041">
                  <c:v>60</c:v>
                </c:pt>
                <c:pt idx="4042">
                  <c:v>88</c:v>
                </c:pt>
                <c:pt idx="4043">
                  <c:v>84</c:v>
                </c:pt>
                <c:pt idx="4044">
                  <c:v>80</c:v>
                </c:pt>
                <c:pt idx="4045">
                  <c:v>84</c:v>
                </c:pt>
                <c:pt idx="4046">
                  <c:v>80</c:v>
                </c:pt>
                <c:pt idx="4047">
                  <c:v>72</c:v>
                </c:pt>
                <c:pt idx="4048">
                  <c:v>96</c:v>
                </c:pt>
                <c:pt idx="4049">
                  <c:v>52</c:v>
                </c:pt>
                <c:pt idx="4050">
                  <c:v>80</c:v>
                </c:pt>
                <c:pt idx="4051">
                  <c:v>64</c:v>
                </c:pt>
                <c:pt idx="4052">
                  <c:v>76</c:v>
                </c:pt>
                <c:pt idx="4053">
                  <c:v>116</c:v>
                </c:pt>
                <c:pt idx="4054">
                  <c:v>60</c:v>
                </c:pt>
                <c:pt idx="4055">
                  <c:v>72</c:v>
                </c:pt>
                <c:pt idx="4056">
                  <c:v>52</c:v>
                </c:pt>
                <c:pt idx="4057">
                  <c:v>120</c:v>
                </c:pt>
                <c:pt idx="4058">
                  <c:v>52</c:v>
                </c:pt>
                <c:pt idx="4059">
                  <c:v>64</c:v>
                </c:pt>
                <c:pt idx="4060">
                  <c:v>92</c:v>
                </c:pt>
                <c:pt idx="4061">
                  <c:v>92</c:v>
                </c:pt>
                <c:pt idx="4062">
                  <c:v>88</c:v>
                </c:pt>
                <c:pt idx="4063">
                  <c:v>68</c:v>
                </c:pt>
                <c:pt idx="4064">
                  <c:v>100</c:v>
                </c:pt>
                <c:pt idx="4065">
                  <c:v>100</c:v>
                </c:pt>
                <c:pt idx="4066">
                  <c:v>76</c:v>
                </c:pt>
                <c:pt idx="4067">
                  <c:v>56</c:v>
                </c:pt>
                <c:pt idx="4068">
                  <c:v>40</c:v>
                </c:pt>
                <c:pt idx="4069">
                  <c:v>88</c:v>
                </c:pt>
                <c:pt idx="4070">
                  <c:v>48</c:v>
                </c:pt>
                <c:pt idx="4071">
                  <c:v>68</c:v>
                </c:pt>
                <c:pt idx="4072">
                  <c:v>56</c:v>
                </c:pt>
                <c:pt idx="4073">
                  <c:v>80</c:v>
                </c:pt>
                <c:pt idx="4074">
                  <c:v>76</c:v>
                </c:pt>
                <c:pt idx="4075">
                  <c:v>76</c:v>
                </c:pt>
                <c:pt idx="4076">
                  <c:v>64</c:v>
                </c:pt>
                <c:pt idx="4077">
                  <c:v>92</c:v>
                </c:pt>
                <c:pt idx="4078">
                  <c:v>72</c:v>
                </c:pt>
                <c:pt idx="4079">
                  <c:v>48</c:v>
                </c:pt>
                <c:pt idx="4080">
                  <c:v>52</c:v>
                </c:pt>
                <c:pt idx="4081">
                  <c:v>68</c:v>
                </c:pt>
                <c:pt idx="4082">
                  <c:v>80</c:v>
                </c:pt>
                <c:pt idx="4083">
                  <c:v>56</c:v>
                </c:pt>
                <c:pt idx="4084">
                  <c:v>60</c:v>
                </c:pt>
                <c:pt idx="4085">
                  <c:v>56</c:v>
                </c:pt>
                <c:pt idx="4086">
                  <c:v>96</c:v>
                </c:pt>
                <c:pt idx="4087">
                  <c:v>96</c:v>
                </c:pt>
                <c:pt idx="4088">
                  <c:v>84</c:v>
                </c:pt>
                <c:pt idx="4089">
                  <c:v>48</c:v>
                </c:pt>
                <c:pt idx="4090">
                  <c:v>96</c:v>
                </c:pt>
                <c:pt idx="4091">
                  <c:v>84</c:v>
                </c:pt>
                <c:pt idx="4092">
                  <c:v>72</c:v>
                </c:pt>
                <c:pt idx="4093">
                  <c:v>68</c:v>
                </c:pt>
                <c:pt idx="4094">
                  <c:v>68</c:v>
                </c:pt>
                <c:pt idx="4095">
                  <c:v>88</c:v>
                </c:pt>
                <c:pt idx="4096">
                  <c:v>72</c:v>
                </c:pt>
                <c:pt idx="4097">
                  <c:v>68</c:v>
                </c:pt>
                <c:pt idx="4098">
                  <c:v>80</c:v>
                </c:pt>
                <c:pt idx="4099">
                  <c:v>68</c:v>
                </c:pt>
                <c:pt idx="4100">
                  <c:v>60</c:v>
                </c:pt>
                <c:pt idx="4101">
                  <c:v>52</c:v>
                </c:pt>
                <c:pt idx="4102">
                  <c:v>68</c:v>
                </c:pt>
                <c:pt idx="4103">
                  <c:v>48</c:v>
                </c:pt>
                <c:pt idx="4104">
                  <c:v>36</c:v>
                </c:pt>
                <c:pt idx="4105">
                  <c:v>72</c:v>
                </c:pt>
                <c:pt idx="4106">
                  <c:v>44</c:v>
                </c:pt>
                <c:pt idx="4107">
                  <c:v>56</c:v>
                </c:pt>
                <c:pt idx="4108">
                  <c:v>76</c:v>
                </c:pt>
                <c:pt idx="4109">
                  <c:v>68</c:v>
                </c:pt>
                <c:pt idx="4110">
                  <c:v>60</c:v>
                </c:pt>
                <c:pt idx="4111">
                  <c:v>56</c:v>
                </c:pt>
                <c:pt idx="4112">
                  <c:v>60</c:v>
                </c:pt>
                <c:pt idx="4113">
                  <c:v>88</c:v>
                </c:pt>
                <c:pt idx="4114">
                  <c:v>80</c:v>
                </c:pt>
                <c:pt idx="4115">
                  <c:v>60</c:v>
                </c:pt>
                <c:pt idx="4116">
                  <c:v>88</c:v>
                </c:pt>
                <c:pt idx="4117">
                  <c:v>52</c:v>
                </c:pt>
                <c:pt idx="4118">
                  <c:v>56</c:v>
                </c:pt>
                <c:pt idx="4119">
                  <c:v>60</c:v>
                </c:pt>
                <c:pt idx="4120">
                  <c:v>64</c:v>
                </c:pt>
                <c:pt idx="4121">
                  <c:v>56</c:v>
                </c:pt>
                <c:pt idx="4122">
                  <c:v>48</c:v>
                </c:pt>
                <c:pt idx="4123">
                  <c:v>64</c:v>
                </c:pt>
                <c:pt idx="4124">
                  <c:v>84</c:v>
                </c:pt>
                <c:pt idx="4125">
                  <c:v>64</c:v>
                </c:pt>
                <c:pt idx="4126">
                  <c:v>108</c:v>
                </c:pt>
                <c:pt idx="4127">
                  <c:v>84</c:v>
                </c:pt>
                <c:pt idx="4128">
                  <c:v>36</c:v>
                </c:pt>
                <c:pt idx="4129">
                  <c:v>68</c:v>
                </c:pt>
                <c:pt idx="4130">
                  <c:v>72</c:v>
                </c:pt>
                <c:pt idx="4131">
                  <c:v>72</c:v>
                </c:pt>
                <c:pt idx="4132">
                  <c:v>68</c:v>
                </c:pt>
                <c:pt idx="4133">
                  <c:v>88</c:v>
                </c:pt>
                <c:pt idx="4134">
                  <c:v>48</c:v>
                </c:pt>
                <c:pt idx="4135">
                  <c:v>36</c:v>
                </c:pt>
                <c:pt idx="4136">
                  <c:v>76</c:v>
                </c:pt>
                <c:pt idx="4137">
                  <c:v>80</c:v>
                </c:pt>
                <c:pt idx="4138">
                  <c:v>44</c:v>
                </c:pt>
                <c:pt idx="4139">
                  <c:v>56</c:v>
                </c:pt>
                <c:pt idx="4140">
                  <c:v>68</c:v>
                </c:pt>
                <c:pt idx="4141">
                  <c:v>60</c:v>
                </c:pt>
                <c:pt idx="4142">
                  <c:v>68</c:v>
                </c:pt>
                <c:pt idx="4143">
                  <c:v>60</c:v>
                </c:pt>
                <c:pt idx="4144">
                  <c:v>84</c:v>
                </c:pt>
                <c:pt idx="4145">
                  <c:v>48</c:v>
                </c:pt>
                <c:pt idx="4146">
                  <c:v>76</c:v>
                </c:pt>
                <c:pt idx="4147">
                  <c:v>68</c:v>
                </c:pt>
                <c:pt idx="4148">
                  <c:v>56</c:v>
                </c:pt>
                <c:pt idx="4149">
                  <c:v>76</c:v>
                </c:pt>
                <c:pt idx="4150">
                  <c:v>40</c:v>
                </c:pt>
                <c:pt idx="4151">
                  <c:v>48</c:v>
                </c:pt>
                <c:pt idx="4152">
                  <c:v>36</c:v>
                </c:pt>
                <c:pt idx="4153">
                  <c:v>48</c:v>
                </c:pt>
                <c:pt idx="4154">
                  <c:v>52</c:v>
                </c:pt>
                <c:pt idx="4155">
                  <c:v>80</c:v>
                </c:pt>
                <c:pt idx="4156">
                  <c:v>72</c:v>
                </c:pt>
                <c:pt idx="4157">
                  <c:v>40</c:v>
                </c:pt>
                <c:pt idx="4158">
                  <c:v>76</c:v>
                </c:pt>
                <c:pt idx="4159">
                  <c:v>44</c:v>
                </c:pt>
                <c:pt idx="4160">
                  <c:v>52</c:v>
                </c:pt>
                <c:pt idx="4161">
                  <c:v>76</c:v>
                </c:pt>
                <c:pt idx="4162">
                  <c:v>72</c:v>
                </c:pt>
                <c:pt idx="4163">
                  <c:v>80</c:v>
                </c:pt>
                <c:pt idx="4164">
                  <c:v>80</c:v>
                </c:pt>
                <c:pt idx="4165">
                  <c:v>76</c:v>
                </c:pt>
                <c:pt idx="4166">
                  <c:v>44</c:v>
                </c:pt>
                <c:pt idx="4167">
                  <c:v>40</c:v>
                </c:pt>
                <c:pt idx="4168">
                  <c:v>84</c:v>
                </c:pt>
                <c:pt idx="4169">
                  <c:v>64</c:v>
                </c:pt>
                <c:pt idx="4170">
                  <c:v>24</c:v>
                </c:pt>
                <c:pt idx="4171">
                  <c:v>36</c:v>
                </c:pt>
                <c:pt idx="4172">
                  <c:v>56</c:v>
                </c:pt>
                <c:pt idx="4173">
                  <c:v>84</c:v>
                </c:pt>
                <c:pt idx="4174">
                  <c:v>72</c:v>
                </c:pt>
                <c:pt idx="4175">
                  <c:v>56</c:v>
                </c:pt>
                <c:pt idx="4176">
                  <c:v>60</c:v>
                </c:pt>
                <c:pt idx="4177">
                  <c:v>52</c:v>
                </c:pt>
                <c:pt idx="4178">
                  <c:v>88</c:v>
                </c:pt>
                <c:pt idx="4179">
                  <c:v>84</c:v>
                </c:pt>
                <c:pt idx="4180">
                  <c:v>44</c:v>
                </c:pt>
                <c:pt idx="4181">
                  <c:v>60</c:v>
                </c:pt>
                <c:pt idx="4182">
                  <c:v>68</c:v>
                </c:pt>
                <c:pt idx="4183">
                  <c:v>44</c:v>
                </c:pt>
                <c:pt idx="4184">
                  <c:v>48</c:v>
                </c:pt>
                <c:pt idx="4185">
                  <c:v>64</c:v>
                </c:pt>
                <c:pt idx="4186">
                  <c:v>60</c:v>
                </c:pt>
                <c:pt idx="4187">
                  <c:v>56</c:v>
                </c:pt>
                <c:pt idx="4188">
                  <c:v>76</c:v>
                </c:pt>
                <c:pt idx="4189">
                  <c:v>72</c:v>
                </c:pt>
                <c:pt idx="4190">
                  <c:v>92</c:v>
                </c:pt>
                <c:pt idx="4191">
                  <c:v>52</c:v>
                </c:pt>
                <c:pt idx="4192">
                  <c:v>72</c:v>
                </c:pt>
                <c:pt idx="4193">
                  <c:v>96</c:v>
                </c:pt>
                <c:pt idx="4194">
                  <c:v>76</c:v>
                </c:pt>
                <c:pt idx="4195">
                  <c:v>56</c:v>
                </c:pt>
                <c:pt idx="4196">
                  <c:v>72</c:v>
                </c:pt>
                <c:pt idx="4197">
                  <c:v>64</c:v>
                </c:pt>
                <c:pt idx="4198">
                  <c:v>56</c:v>
                </c:pt>
                <c:pt idx="4199">
                  <c:v>64</c:v>
                </c:pt>
                <c:pt idx="4200">
                  <c:v>60</c:v>
                </c:pt>
                <c:pt idx="4201">
                  <c:v>80</c:v>
                </c:pt>
                <c:pt idx="4202">
                  <c:v>72</c:v>
                </c:pt>
                <c:pt idx="4203">
                  <c:v>80</c:v>
                </c:pt>
                <c:pt idx="4204">
                  <c:v>72</c:v>
                </c:pt>
                <c:pt idx="4205">
                  <c:v>92</c:v>
                </c:pt>
                <c:pt idx="4206">
                  <c:v>64</c:v>
                </c:pt>
                <c:pt idx="4207">
                  <c:v>88</c:v>
                </c:pt>
                <c:pt idx="4208">
                  <c:v>84</c:v>
                </c:pt>
                <c:pt idx="4209">
                  <c:v>92</c:v>
                </c:pt>
                <c:pt idx="4210">
                  <c:v>52</c:v>
                </c:pt>
                <c:pt idx="4211">
                  <c:v>48</c:v>
                </c:pt>
                <c:pt idx="4212">
                  <c:v>112</c:v>
                </c:pt>
                <c:pt idx="4213">
                  <c:v>24</c:v>
                </c:pt>
                <c:pt idx="4214">
                  <c:v>68</c:v>
                </c:pt>
                <c:pt idx="4215">
                  <c:v>104</c:v>
                </c:pt>
                <c:pt idx="4216">
                  <c:v>72</c:v>
                </c:pt>
                <c:pt idx="4217">
                  <c:v>96</c:v>
                </c:pt>
                <c:pt idx="4218">
                  <c:v>108</c:v>
                </c:pt>
                <c:pt idx="4219">
                  <c:v>56</c:v>
                </c:pt>
                <c:pt idx="4220">
                  <c:v>68</c:v>
                </c:pt>
                <c:pt idx="4221">
                  <c:v>92</c:v>
                </c:pt>
                <c:pt idx="4222">
                  <c:v>60</c:v>
                </c:pt>
                <c:pt idx="4223">
                  <c:v>88</c:v>
                </c:pt>
                <c:pt idx="4224">
                  <c:v>60</c:v>
                </c:pt>
                <c:pt idx="4225">
                  <c:v>76</c:v>
                </c:pt>
                <c:pt idx="4226">
                  <c:v>64</c:v>
                </c:pt>
                <c:pt idx="4227">
                  <c:v>60</c:v>
                </c:pt>
                <c:pt idx="4228">
                  <c:v>60</c:v>
                </c:pt>
                <c:pt idx="4229">
                  <c:v>100</c:v>
                </c:pt>
                <c:pt idx="4230">
                  <c:v>76</c:v>
                </c:pt>
                <c:pt idx="4231">
                  <c:v>56</c:v>
                </c:pt>
                <c:pt idx="4232">
                  <c:v>60</c:v>
                </c:pt>
                <c:pt idx="4233">
                  <c:v>60</c:v>
                </c:pt>
                <c:pt idx="4234">
                  <c:v>76</c:v>
                </c:pt>
                <c:pt idx="4235">
                  <c:v>60</c:v>
                </c:pt>
                <c:pt idx="4236">
                  <c:v>32</c:v>
                </c:pt>
                <c:pt idx="4237">
                  <c:v>108</c:v>
                </c:pt>
                <c:pt idx="4238">
                  <c:v>76</c:v>
                </c:pt>
                <c:pt idx="4239">
                  <c:v>56</c:v>
                </c:pt>
                <c:pt idx="4240">
                  <c:v>56</c:v>
                </c:pt>
                <c:pt idx="4241">
                  <c:v>68</c:v>
                </c:pt>
                <c:pt idx="4242">
                  <c:v>56</c:v>
                </c:pt>
                <c:pt idx="4243">
                  <c:v>28</c:v>
                </c:pt>
                <c:pt idx="4244">
                  <c:v>56</c:v>
                </c:pt>
                <c:pt idx="4245">
                  <c:v>84</c:v>
                </c:pt>
                <c:pt idx="4246">
                  <c:v>68</c:v>
                </c:pt>
                <c:pt idx="4247">
                  <c:v>48</c:v>
                </c:pt>
                <c:pt idx="4248">
                  <c:v>120</c:v>
                </c:pt>
                <c:pt idx="4249">
                  <c:v>68</c:v>
                </c:pt>
                <c:pt idx="4250">
                  <c:v>48</c:v>
                </c:pt>
                <c:pt idx="4251">
                  <c:v>84</c:v>
                </c:pt>
                <c:pt idx="4252">
                  <c:v>68</c:v>
                </c:pt>
                <c:pt idx="4253">
                  <c:v>48</c:v>
                </c:pt>
                <c:pt idx="4254">
                  <c:v>80</c:v>
                </c:pt>
                <c:pt idx="4255">
                  <c:v>100</c:v>
                </c:pt>
                <c:pt idx="4256">
                  <c:v>80</c:v>
                </c:pt>
                <c:pt idx="4257">
                  <c:v>92</c:v>
                </c:pt>
                <c:pt idx="4258">
                  <c:v>60</c:v>
                </c:pt>
                <c:pt idx="4259">
                  <c:v>56</c:v>
                </c:pt>
                <c:pt idx="4260">
                  <c:v>60</c:v>
                </c:pt>
                <c:pt idx="4261">
                  <c:v>80</c:v>
                </c:pt>
                <c:pt idx="4262">
                  <c:v>56</c:v>
                </c:pt>
                <c:pt idx="4263">
                  <c:v>60</c:v>
                </c:pt>
                <c:pt idx="4264">
                  <c:v>64</c:v>
                </c:pt>
                <c:pt idx="4265">
                  <c:v>56</c:v>
                </c:pt>
                <c:pt idx="4266">
                  <c:v>76</c:v>
                </c:pt>
                <c:pt idx="4267">
                  <c:v>80</c:v>
                </c:pt>
                <c:pt idx="4268">
                  <c:v>64</c:v>
                </c:pt>
                <c:pt idx="4269">
                  <c:v>88</c:v>
                </c:pt>
                <c:pt idx="4270">
                  <c:v>56</c:v>
                </c:pt>
                <c:pt idx="4271">
                  <c:v>100</c:v>
                </c:pt>
                <c:pt idx="4272">
                  <c:v>36</c:v>
                </c:pt>
                <c:pt idx="4273">
                  <c:v>68</c:v>
                </c:pt>
                <c:pt idx="4274">
                  <c:v>72</c:v>
                </c:pt>
                <c:pt idx="4275">
                  <c:v>80</c:v>
                </c:pt>
                <c:pt idx="4276">
                  <c:v>104</c:v>
                </c:pt>
                <c:pt idx="4277">
                  <c:v>60</c:v>
                </c:pt>
                <c:pt idx="4278">
                  <c:v>76</c:v>
                </c:pt>
                <c:pt idx="4279">
                  <c:v>72</c:v>
                </c:pt>
                <c:pt idx="4280">
                  <c:v>80</c:v>
                </c:pt>
                <c:pt idx="4281">
                  <c:v>88</c:v>
                </c:pt>
                <c:pt idx="4282">
                  <c:v>68</c:v>
                </c:pt>
                <c:pt idx="4283">
                  <c:v>112</c:v>
                </c:pt>
                <c:pt idx="4284">
                  <c:v>84</c:v>
                </c:pt>
                <c:pt idx="4285">
                  <c:v>100</c:v>
                </c:pt>
                <c:pt idx="4286">
                  <c:v>60</c:v>
                </c:pt>
                <c:pt idx="4287">
                  <c:v>76</c:v>
                </c:pt>
                <c:pt idx="4288">
                  <c:v>80</c:v>
                </c:pt>
                <c:pt idx="4289">
                  <c:v>56</c:v>
                </c:pt>
                <c:pt idx="4290">
                  <c:v>100</c:v>
                </c:pt>
                <c:pt idx="4291">
                  <c:v>80</c:v>
                </c:pt>
                <c:pt idx="4292">
                  <c:v>72</c:v>
                </c:pt>
                <c:pt idx="4293">
                  <c:v>56</c:v>
                </c:pt>
                <c:pt idx="4294">
                  <c:v>84</c:v>
                </c:pt>
                <c:pt idx="4295">
                  <c:v>92</c:v>
                </c:pt>
                <c:pt idx="4296">
                  <c:v>60</c:v>
                </c:pt>
                <c:pt idx="4297">
                  <c:v>92</c:v>
                </c:pt>
                <c:pt idx="4298">
                  <c:v>40</c:v>
                </c:pt>
                <c:pt idx="4299">
                  <c:v>52</c:v>
                </c:pt>
              </c:numCache>
            </c:numRef>
          </c:yVal>
          <c:smooth val="1"/>
        </c:ser>
        <c:axId val="154137728"/>
        <c:axId val="154139648"/>
      </c:scatterChart>
      <c:valAx>
        <c:axId val="154137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2</a:t>
                </a:r>
                <a:r>
                  <a:rPr lang="az-Cyrl-AZ"/>
                  <a:t>Ө</a:t>
                </a:r>
                <a:endParaRPr lang="en-US"/>
              </a:p>
            </c:rich>
          </c:tx>
          <c:layout/>
        </c:title>
        <c:numFmt formatCode="#,##0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4139648"/>
        <c:crosses val="autoZero"/>
        <c:crossBetween val="midCat"/>
      </c:valAx>
      <c:valAx>
        <c:axId val="1541396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u.a.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4137728"/>
        <c:crosses val="autoZero"/>
        <c:crossBetween val="midCat"/>
      </c:valAx>
      <c:spPr>
        <a:gradFill>
          <a:gsLst>
            <a:gs pos="0">
              <a:srgbClr val="4F81BD">
                <a:tint val="44500"/>
                <a:satMod val="160000"/>
                <a:alpha val="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8100000" scaled="1"/>
        </a:gradFill>
      </c:spPr>
    </c:plotArea>
    <c:plotVisOnly val="1"/>
  </c:chart>
  <c:spPr>
    <a:solidFill>
      <a:prstClr val="white"/>
    </a:solidFill>
    <a:ln>
      <a:noFill/>
    </a:ln>
    <a:effectLst>
      <a:softEdge rad="63500"/>
    </a:effectLst>
  </c:spPr>
  <c:txPr>
    <a:bodyPr/>
    <a:lstStyle/>
    <a:p>
      <a:pPr>
        <a:defRPr sz="1100">
          <a:latin typeface="+mn-lt"/>
          <a:cs typeface="Times New Roman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AB925-A90F-4DA1-A334-C090522682F4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4652C-A0EA-4A40-A17F-225D4601AD8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652C-A0EA-4A40-A17F-225D4601AD8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BBB17-FD1E-4688-9652-F30D152B7992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15 ml de ETG y </a:t>
            </a:r>
            <a:r>
              <a:rPr lang="es-ES" dirty="0" err="1" smtClean="0"/>
              <a:t>Naoh</a:t>
            </a:r>
            <a:r>
              <a:rPr lang="es-ES" dirty="0" smtClean="0"/>
              <a:t> para regular </a:t>
            </a:r>
            <a:r>
              <a:rPr lang="es-ES" dirty="0" err="1" smtClean="0"/>
              <a:t>ph</a:t>
            </a:r>
            <a:r>
              <a:rPr lang="es-ES" dirty="0" smtClean="0"/>
              <a:t> en 8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623D7-3DFD-42A3-9323-8C23C04BD45A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C8132-B308-49E6-A8F7-C1EC2A1707C9}" type="datetimeFigureOut">
              <a:rPr lang="es-ES" smtClean="0"/>
              <a:pPr/>
              <a:t>26/02/2009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2792B-B2F7-4A05-AD0E-64DA5D3D43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8.jpeg"/><Relationship Id="rId10" Type="http://schemas.openxmlformats.org/officeDocument/2006/relationships/chart" Target="../charts/chart7.xml"/><Relationship Id="rId4" Type="http://schemas.openxmlformats.org/officeDocument/2006/relationships/image" Target="../media/image7.jpeg"/><Relationship Id="rId9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6.jpeg"/><Relationship Id="rId7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chart" Target="../charts/chart16.xml"/><Relationship Id="rId5" Type="http://schemas.openxmlformats.org/officeDocument/2006/relationships/image" Target="../media/image8.jpeg"/><Relationship Id="rId10" Type="http://schemas.openxmlformats.org/officeDocument/2006/relationships/chart" Target="../charts/chart15.xml"/><Relationship Id="rId4" Type="http://schemas.openxmlformats.org/officeDocument/2006/relationships/image" Target="../media/image7.jpeg"/><Relationship Id="rId9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6.jpeg"/><Relationship Id="rId7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8.jpeg"/><Relationship Id="rId10" Type="http://schemas.openxmlformats.org/officeDocument/2006/relationships/chart" Target="../charts/chart21.xml"/><Relationship Id="rId4" Type="http://schemas.openxmlformats.org/officeDocument/2006/relationships/image" Target="../media/image7.jpeg"/><Relationship Id="rId9" Type="http://schemas.openxmlformats.org/officeDocument/2006/relationships/chart" Target="../charts/char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image" Target="../media/image6.jpeg"/><Relationship Id="rId7" Type="http://schemas.openxmlformats.org/officeDocument/2006/relationships/chart" Target="../charts/chart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11" Type="http://schemas.openxmlformats.org/officeDocument/2006/relationships/chart" Target="../charts/chart28.xml"/><Relationship Id="rId5" Type="http://schemas.openxmlformats.org/officeDocument/2006/relationships/image" Target="../media/image8.jpeg"/><Relationship Id="rId10" Type="http://schemas.openxmlformats.org/officeDocument/2006/relationships/chart" Target="../charts/chart27.xml"/><Relationship Id="rId4" Type="http://schemas.openxmlformats.org/officeDocument/2006/relationships/image" Target="../media/image7.jpeg"/><Relationship Id="rId9" Type="http://schemas.openxmlformats.org/officeDocument/2006/relationships/chart" Target="../charts/char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image" Target="../media/image6.jpeg"/><Relationship Id="rId7" Type="http://schemas.openxmlformats.org/officeDocument/2006/relationships/chart" Target="../charts/chart3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11" Type="http://schemas.openxmlformats.org/officeDocument/2006/relationships/chart" Target="../charts/chart36.xml"/><Relationship Id="rId5" Type="http://schemas.openxmlformats.org/officeDocument/2006/relationships/image" Target="../media/image8.jpeg"/><Relationship Id="rId10" Type="http://schemas.openxmlformats.org/officeDocument/2006/relationships/chart" Target="../charts/chart35.xml"/><Relationship Id="rId4" Type="http://schemas.openxmlformats.org/officeDocument/2006/relationships/image" Target="../media/image7.jpeg"/><Relationship Id="rId9" Type="http://schemas.openxmlformats.org/officeDocument/2006/relationships/chart" Target="../charts/chart3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chart" Target="../charts/chart39.xml"/><Relationship Id="rId5" Type="http://schemas.openxmlformats.org/officeDocument/2006/relationships/image" Target="../media/image7.jpeg"/><Relationship Id="rId10" Type="http://schemas.openxmlformats.org/officeDocument/2006/relationships/chart" Target="../charts/chart38.xml"/><Relationship Id="rId4" Type="http://schemas.openxmlformats.org/officeDocument/2006/relationships/image" Target="../media/image6.jpeg"/><Relationship Id="rId9" Type="http://schemas.openxmlformats.org/officeDocument/2006/relationships/chart" Target="../charts/chart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4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4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image" Target="../media/image3.jpeg"/><Relationship Id="rId7" Type="http://schemas.openxmlformats.org/officeDocument/2006/relationships/chart" Target="../charts/chart4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6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ucv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662" y="3571876"/>
            <a:ext cx="2382393" cy="2357454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7" name="5 Imagen" descr="ucv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1500167" y="2786058"/>
            <a:ext cx="7143772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MARCO METODOLÓGICO Y ANÁLISIS DE RESULTADOS</a:t>
            </a:r>
            <a:endParaRPr lang="es-ES" sz="5400" b="1" i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3" name="14 Grupo"/>
          <p:cNvGrpSpPr/>
          <p:nvPr/>
        </p:nvGrpSpPr>
        <p:grpSpPr>
          <a:xfrm>
            <a:off x="2333620" y="1928802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1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17" name="16 Rectángulo redondeado"/>
          <p:cNvSpPr/>
          <p:nvPr/>
        </p:nvSpPr>
        <p:spPr>
          <a:xfrm>
            <a:off x="2171704" y="2357430"/>
            <a:ext cx="2971800" cy="653147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II: Tratamiento de los Soportes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>
            <a:off x="3476628" y="3071810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28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0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6" name="14 Grupo"/>
          <p:cNvGrpSpPr/>
          <p:nvPr/>
        </p:nvGrpSpPr>
        <p:grpSpPr>
          <a:xfrm>
            <a:off x="4619636" y="4274971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7" name="14 Grupo"/>
          <p:cNvGrpSpPr/>
          <p:nvPr/>
        </p:nvGrpSpPr>
        <p:grpSpPr>
          <a:xfrm>
            <a:off x="5715008" y="5453842"/>
            <a:ext cx="380992" cy="368475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40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2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43" name="42 Rectángulo redondeado"/>
          <p:cNvSpPr/>
          <p:nvPr/>
        </p:nvSpPr>
        <p:spPr>
          <a:xfrm>
            <a:off x="1071538" y="1142984"/>
            <a:ext cx="2928958" cy="714379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I: Preparación de la Matriz Zeolítica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428992" y="3500439"/>
            <a:ext cx="2928958" cy="714379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III: Caracterización fisicoquímica de las zeolitas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572132" y="5903204"/>
            <a:ext cx="3000396" cy="857256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V: Caracterización fisicoquímica de los Sólidos Metal/Soportados</a:t>
            </a:r>
            <a:endParaRPr lang="es-ES" sz="1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4500562" y="4714884"/>
            <a:ext cx="2971800" cy="653147"/>
          </a:xfrm>
          <a:prstGeom prst="roundRect">
            <a:avLst/>
          </a:prstGeom>
          <a:gradFill>
            <a:gsLst>
              <a:gs pos="0">
                <a:srgbClr val="FFCC66"/>
              </a:gs>
              <a:gs pos="100000">
                <a:schemeClr val="bg1"/>
              </a:gs>
            </a:gsLst>
            <a:lin ang="8100000" scaled="1"/>
          </a:gra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IV: Preparación de los Sólidos Metal/Soportados</a:t>
            </a:r>
          </a:p>
        </p:txBody>
      </p:sp>
      <p:pic>
        <p:nvPicPr>
          <p:cNvPr id="26" name="5 Imagen" descr="ucv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grpSp>
        <p:nvGrpSpPr>
          <p:cNvPr id="27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28" name="10 Imagen" descr="Copia de Freespire_Wallpaper_by_akkason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11 Imagen" descr="XeonW1920x1200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6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0" name="9 Rectángulo redondeado"/>
          <p:cNvSpPr/>
          <p:nvPr/>
        </p:nvSpPr>
        <p:spPr>
          <a:xfrm>
            <a:off x="1961043" y="1785926"/>
            <a:ext cx="2357454" cy="857256"/>
          </a:xfrm>
          <a:prstGeom prst="roundRect">
            <a:avLst>
              <a:gd name="adj" fmla="val 21807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Aluminato de Sodio mezclado con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NaOH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disuelto en H2O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03655" y="3422877"/>
            <a:ext cx="1571636" cy="1643074"/>
          </a:xfrm>
          <a:prstGeom prst="roundRect">
            <a:avLst>
              <a:gd name="adj" fmla="val 21574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Solución de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Sílica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Coloidal al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40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% en un volumen dado de  H2O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974106" y="5857892"/>
            <a:ext cx="2357454" cy="857256"/>
          </a:xfrm>
          <a:prstGeom prst="roundRect">
            <a:avLst>
              <a:gd name="adj" fmla="val 24378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Bromuro de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Tetrapropilamonio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en H2O que contiene H2SO4 al </a:t>
            </a:r>
            <a:r>
              <a:rPr lang="es-ES" sz="1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98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%</a:t>
            </a:r>
          </a:p>
        </p:txBody>
      </p:sp>
      <p:grpSp>
        <p:nvGrpSpPr>
          <p:cNvPr id="2" name="14 Grupo"/>
          <p:cNvGrpSpPr/>
          <p:nvPr/>
        </p:nvGrpSpPr>
        <p:grpSpPr>
          <a:xfrm>
            <a:off x="2961261" y="283218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17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9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3" name="14 Grupo"/>
          <p:cNvGrpSpPr/>
          <p:nvPr/>
        </p:nvGrpSpPr>
        <p:grpSpPr>
          <a:xfrm rot="10800000">
            <a:off x="2961176" y="5214950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20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2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785786" y="928670"/>
            <a:ext cx="7286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I: Preparación de la Matriz Zeolítica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 rot="16200000">
            <a:off x="1818167" y="3979770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32" name="31 Cilindro"/>
          <p:cNvSpPr/>
          <p:nvPr/>
        </p:nvSpPr>
        <p:spPr>
          <a:xfrm>
            <a:off x="2583982" y="3551159"/>
            <a:ext cx="1214446" cy="1462540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36000"/>
              </a:prstClr>
            </a:outerShdw>
          </a:effectLst>
          <a:scene3d>
            <a:camera prst="obliqueTopRight">
              <a:rot lat="0" lon="0" rev="0"/>
            </a:camera>
            <a:lightRig rig="fla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ilindro"/>
          <p:cNvSpPr/>
          <p:nvPr/>
        </p:nvSpPr>
        <p:spPr>
          <a:xfrm>
            <a:off x="2583982" y="4304727"/>
            <a:ext cx="1214446" cy="688254"/>
          </a:xfrm>
          <a:prstGeom prst="can">
            <a:avLst>
              <a:gd name="adj" fmla="val 373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Cilindro"/>
          <p:cNvSpPr/>
          <p:nvPr/>
        </p:nvSpPr>
        <p:spPr>
          <a:xfrm>
            <a:off x="2583982" y="4304727"/>
            <a:ext cx="1214446" cy="688254"/>
          </a:xfrm>
          <a:prstGeom prst="can">
            <a:avLst>
              <a:gd name="adj" fmla="val 373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ilindro"/>
          <p:cNvSpPr/>
          <p:nvPr/>
        </p:nvSpPr>
        <p:spPr>
          <a:xfrm>
            <a:off x="2583982" y="4304727"/>
            <a:ext cx="1214446" cy="688254"/>
          </a:xfrm>
          <a:prstGeom prst="can">
            <a:avLst>
              <a:gd name="adj" fmla="val 373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Cilindro"/>
          <p:cNvSpPr/>
          <p:nvPr/>
        </p:nvSpPr>
        <p:spPr>
          <a:xfrm rot="5400000">
            <a:off x="3164289" y="4685364"/>
            <a:ext cx="71693" cy="375050"/>
          </a:xfrm>
          <a:prstGeom prst="can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 redondeado"/>
          <p:cNvSpPr/>
          <p:nvPr/>
        </p:nvSpPr>
        <p:spPr>
          <a:xfrm>
            <a:off x="2448046" y="3747001"/>
            <a:ext cx="1513261" cy="1042991"/>
          </a:xfrm>
          <a:prstGeom prst="roundRect">
            <a:avLst>
              <a:gd name="adj" fmla="val 21948"/>
            </a:avLst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Gel de Síntesis</a:t>
            </a:r>
            <a:endParaRPr lang="es-E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6" name="14 Grupo"/>
          <p:cNvGrpSpPr/>
          <p:nvPr/>
        </p:nvGrpSpPr>
        <p:grpSpPr>
          <a:xfrm rot="16200000">
            <a:off x="4104183" y="396825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38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0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7" name="56 Grupo"/>
          <p:cNvGrpSpPr/>
          <p:nvPr/>
        </p:nvGrpSpPr>
        <p:grpSpPr>
          <a:xfrm>
            <a:off x="4961439" y="2882855"/>
            <a:ext cx="1071570" cy="2260657"/>
            <a:chOff x="2428860" y="2909137"/>
            <a:chExt cx="1071570" cy="2260657"/>
          </a:xfrm>
        </p:grpSpPr>
        <p:sp>
          <p:nvSpPr>
            <p:cNvPr id="58" name="57 Elipse"/>
            <p:cNvSpPr/>
            <p:nvPr/>
          </p:nvSpPr>
          <p:spPr>
            <a:xfrm>
              <a:off x="2428860" y="4958924"/>
              <a:ext cx="1071570" cy="2108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9144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>
              <a:off x="2465810" y="3399800"/>
              <a:ext cx="997669" cy="2108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4445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Elipse"/>
            <p:cNvSpPr/>
            <p:nvPr/>
          </p:nvSpPr>
          <p:spPr>
            <a:xfrm>
              <a:off x="2428860" y="3306081"/>
              <a:ext cx="1071570" cy="21087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914400" prstMaterial="metal"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Elipse"/>
            <p:cNvSpPr/>
            <p:nvPr/>
          </p:nvSpPr>
          <p:spPr>
            <a:xfrm>
              <a:off x="2670353" y="3245950"/>
              <a:ext cx="600079" cy="1115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254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Elipse"/>
            <p:cNvSpPr/>
            <p:nvPr/>
          </p:nvSpPr>
          <p:spPr>
            <a:xfrm>
              <a:off x="3045893" y="3183076"/>
              <a:ext cx="133946" cy="3161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>
                <a:rot lat="20399983" lon="0" rev="0"/>
              </a:camera>
              <a:lightRig rig="threePt" dir="t">
                <a:rot lat="0" lon="0" rev="17400000"/>
              </a:lightRig>
            </a:scene3d>
            <a:sp3d extrusionH="254000" prstMaterial="metal"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Cilindro"/>
            <p:cNvSpPr/>
            <p:nvPr/>
          </p:nvSpPr>
          <p:spPr>
            <a:xfrm>
              <a:off x="3086633" y="3092499"/>
              <a:ext cx="44650" cy="94831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Elipse"/>
            <p:cNvSpPr/>
            <p:nvPr/>
          </p:nvSpPr>
          <p:spPr>
            <a:xfrm>
              <a:off x="2998331" y="2909137"/>
              <a:ext cx="223244" cy="1896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5" name="64 Conector recto"/>
            <p:cNvCxnSpPr/>
            <p:nvPr/>
          </p:nvCxnSpPr>
          <p:spPr>
            <a:xfrm rot="16200000" flipV="1">
              <a:off x="3039232" y="2932451"/>
              <a:ext cx="71438" cy="71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Rectángulo redondeado"/>
          <p:cNvSpPr/>
          <p:nvPr/>
        </p:nvSpPr>
        <p:spPr>
          <a:xfrm>
            <a:off x="4707936" y="3429000"/>
            <a:ext cx="1571636" cy="1643074"/>
          </a:xfrm>
          <a:prstGeom prst="roundRect">
            <a:avLst>
              <a:gd name="adj" fmla="val 20172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Reactor Autoclave  sin agitación</a:t>
            </a:r>
          </a:p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170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48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horas)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8" name="14 Grupo"/>
          <p:cNvGrpSpPr/>
          <p:nvPr/>
        </p:nvGrpSpPr>
        <p:grpSpPr>
          <a:xfrm rot="16200000">
            <a:off x="6414777" y="396670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8" name="67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69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70" name="69 Rectángulo redondeado"/>
          <p:cNvSpPr/>
          <p:nvPr/>
        </p:nvSpPr>
        <p:spPr>
          <a:xfrm>
            <a:off x="6993952" y="3812316"/>
            <a:ext cx="1857388" cy="785818"/>
          </a:xfrm>
          <a:prstGeom prst="roundRect">
            <a:avLst>
              <a:gd name="adj" fmla="val 25079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Filtración y Lavado</a:t>
            </a:r>
            <a:endParaRPr lang="es-E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9" name="14 Grupo"/>
          <p:cNvGrpSpPr/>
          <p:nvPr/>
        </p:nvGrpSpPr>
        <p:grpSpPr>
          <a:xfrm>
            <a:off x="7683023" y="4823963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71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73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74" name="73 Rectángulo redondeado"/>
          <p:cNvSpPr/>
          <p:nvPr/>
        </p:nvSpPr>
        <p:spPr>
          <a:xfrm>
            <a:off x="6715140" y="5500702"/>
            <a:ext cx="2357454" cy="857256"/>
          </a:xfrm>
          <a:prstGeom prst="roundRect">
            <a:avLst>
              <a:gd name="adj" fmla="val 24378"/>
            </a:avLst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Secado en Estufa a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100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24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</a:t>
            </a:r>
          </a:p>
        </p:txBody>
      </p:sp>
      <p:grpSp>
        <p:nvGrpSpPr>
          <p:cNvPr id="53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54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5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52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56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9" name="48 Rectángulo"/>
          <p:cNvSpPr/>
          <p:nvPr/>
        </p:nvSpPr>
        <p:spPr>
          <a:xfrm>
            <a:off x="1857356" y="1357298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(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Fuente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: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Guth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y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Caullet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1986)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2" presetClass="entr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9" presetClass="entr" presetSubtype="1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23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70" grpId="0" animBg="1"/>
      <p:bldP spid="74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Sólidos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16551"/>
            <a:ext cx="69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Calcinación de los sólidos sintetizados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19006063">
            <a:off x="1556262" y="502587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9006063">
            <a:off x="6036402" y="3059318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19006063">
            <a:off x="3964699" y="417592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2786051" y="4607759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5020928" y="3679065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6949754" y="2536057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7949885" y="252233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2071670" y="516553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429124" y="430828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429388" y="328612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8" name="27 Flecha izquierda y derecha"/>
          <p:cNvSpPr/>
          <p:nvPr/>
        </p:nvSpPr>
        <p:spPr>
          <a:xfrm>
            <a:off x="785786" y="6094231"/>
            <a:ext cx="7143800" cy="285752"/>
          </a:xfrm>
          <a:prstGeom prst="left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izquierda y derecha"/>
          <p:cNvSpPr/>
          <p:nvPr/>
        </p:nvSpPr>
        <p:spPr>
          <a:xfrm>
            <a:off x="7952256" y="6094231"/>
            <a:ext cx="928694" cy="285752"/>
          </a:xfrm>
          <a:prstGeom prst="left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785786" y="480834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25ºC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214546" y="44291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200ºC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500562" y="350043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370ºC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357950" y="250030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520ºC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072330" y="22145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8143900" y="22145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10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214942" y="335756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000364" y="43576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grpSp>
        <p:nvGrpSpPr>
          <p:cNvPr id="2" name="91 Grupo"/>
          <p:cNvGrpSpPr/>
          <p:nvPr/>
        </p:nvGrpSpPr>
        <p:grpSpPr>
          <a:xfrm rot="17612516">
            <a:off x="390474" y="5113075"/>
            <a:ext cx="1051660" cy="917476"/>
            <a:chOff x="4625190" y="3178764"/>
            <a:chExt cx="3224382" cy="3281346"/>
          </a:xfrm>
        </p:grpSpPr>
        <p:cxnSp>
          <p:nvCxnSpPr>
            <p:cNvPr id="93" name="92 Conector recto"/>
            <p:cNvCxnSpPr/>
            <p:nvPr/>
          </p:nvCxnSpPr>
          <p:spPr>
            <a:xfrm rot="9283742">
              <a:off x="5470736" y="597070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 rot="20083742" flipV="1">
              <a:off x="6726034" y="486234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94 Conector recto"/>
            <p:cNvCxnSpPr/>
            <p:nvPr/>
          </p:nvCxnSpPr>
          <p:spPr>
            <a:xfrm rot="14683742">
              <a:off x="6571534" y="3986927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6" name="95 Conector recto"/>
            <p:cNvCxnSpPr/>
            <p:nvPr/>
          </p:nvCxnSpPr>
          <p:spPr>
            <a:xfrm rot="14683742">
              <a:off x="5936525" y="5319779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14683742">
              <a:off x="4434940" y="5654950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 rot="20083742" flipV="1">
              <a:off x="6124901" y="353100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98 Conector recto"/>
            <p:cNvCxnSpPr/>
            <p:nvPr/>
          </p:nvCxnSpPr>
          <p:spPr>
            <a:xfrm rot="9283742">
              <a:off x="4869603" y="463937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99 Conector recto"/>
            <p:cNvCxnSpPr/>
            <p:nvPr/>
          </p:nvCxnSpPr>
          <p:spPr>
            <a:xfrm rot="9283742">
              <a:off x="5505968" y="330698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 rot="20083742" flipV="1">
              <a:off x="4625190" y="386524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101 Conector recto"/>
            <p:cNvCxnSpPr/>
            <p:nvPr/>
          </p:nvCxnSpPr>
          <p:spPr>
            <a:xfrm rot="14683742">
              <a:off x="4753119" y="4988751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102 Conector recto"/>
            <p:cNvCxnSpPr/>
            <p:nvPr/>
          </p:nvCxnSpPr>
          <p:spPr>
            <a:xfrm rot="14683742">
              <a:off x="6252831" y="465451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 rot="20083742" flipV="1">
              <a:off x="6425468" y="4196672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9283742">
              <a:off x="5788919" y="5304510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 rot="20083742" flipV="1">
              <a:off x="5375047" y="3698124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 rot="9283742">
              <a:off x="5187787" y="3973174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 rot="14683742">
              <a:off x="5817609" y="414249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14683742">
              <a:off x="5184794" y="5487827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rot="9283742">
              <a:off x="5806535" y="3972645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rot="9283742">
              <a:off x="5170172" y="5305039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111 Conector"/>
            <p:cNvSpPr/>
            <p:nvPr/>
          </p:nvSpPr>
          <p:spPr>
            <a:xfrm rot="9283742">
              <a:off x="6825721" y="583417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112 Conector"/>
            <p:cNvSpPr/>
            <p:nvPr/>
          </p:nvSpPr>
          <p:spPr>
            <a:xfrm rot="9283742">
              <a:off x="6857843" y="317876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113 Conector"/>
            <p:cNvSpPr/>
            <p:nvPr/>
          </p:nvSpPr>
          <p:spPr>
            <a:xfrm rot="9283742">
              <a:off x="6211452" y="448897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114 Conector"/>
            <p:cNvSpPr/>
            <p:nvPr/>
          </p:nvSpPr>
          <p:spPr>
            <a:xfrm rot="9283742">
              <a:off x="5946475" y="4524973"/>
              <a:ext cx="561769" cy="55009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116" name="115 Conector recto"/>
            <p:cNvCxnSpPr/>
            <p:nvPr/>
          </p:nvCxnSpPr>
          <p:spPr>
            <a:xfrm rot="20083742" flipV="1">
              <a:off x="5226323" y="519658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 rot="14683742">
              <a:off x="5071304" y="4322556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8" name="117 Conector"/>
            <p:cNvSpPr/>
            <p:nvPr/>
          </p:nvSpPr>
          <p:spPr>
            <a:xfrm rot="9283742">
              <a:off x="4736786" y="487868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118 Conector"/>
            <p:cNvSpPr/>
            <p:nvPr/>
          </p:nvSpPr>
          <p:spPr>
            <a:xfrm rot="9283742">
              <a:off x="5375664" y="355184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0" name="119 Conector recto"/>
            <p:cNvCxnSpPr/>
            <p:nvPr/>
          </p:nvCxnSpPr>
          <p:spPr>
            <a:xfrm rot="20083742" flipV="1">
              <a:off x="4847524" y="4743283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120 Conector"/>
            <p:cNvSpPr/>
            <p:nvPr/>
          </p:nvSpPr>
          <p:spPr>
            <a:xfrm rot="9283742">
              <a:off x="5333524" y="618506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2" name="121 Conector recto"/>
            <p:cNvCxnSpPr/>
            <p:nvPr/>
          </p:nvCxnSpPr>
          <p:spPr>
            <a:xfrm rot="20083742" flipV="1">
              <a:off x="5461123" y="6041324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2 Conector recto"/>
            <p:cNvCxnSpPr/>
            <p:nvPr/>
          </p:nvCxnSpPr>
          <p:spPr>
            <a:xfrm rot="20083742" flipV="1">
              <a:off x="6969575" y="5695975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123 Conector"/>
            <p:cNvSpPr/>
            <p:nvPr/>
          </p:nvSpPr>
          <p:spPr>
            <a:xfrm rot="9283742">
              <a:off x="6161368" y="3398661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124 Conector"/>
            <p:cNvSpPr/>
            <p:nvPr/>
          </p:nvSpPr>
          <p:spPr>
            <a:xfrm rot="9283742">
              <a:off x="7191668" y="522352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125 Conector"/>
            <p:cNvSpPr/>
            <p:nvPr/>
          </p:nvSpPr>
          <p:spPr>
            <a:xfrm rot="9283742">
              <a:off x="7201771" y="387501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126 Conector"/>
            <p:cNvSpPr/>
            <p:nvPr/>
          </p:nvSpPr>
          <p:spPr>
            <a:xfrm rot="9283742">
              <a:off x="5093331" y="423197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127 Conector"/>
            <p:cNvSpPr/>
            <p:nvPr/>
          </p:nvSpPr>
          <p:spPr>
            <a:xfrm rot="9283742">
              <a:off x="6598052" y="39088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128 Conector"/>
            <p:cNvSpPr/>
            <p:nvPr/>
          </p:nvSpPr>
          <p:spPr>
            <a:xfrm rot="9283742">
              <a:off x="5681939" y="55355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129 Conector"/>
            <p:cNvSpPr/>
            <p:nvPr/>
          </p:nvSpPr>
          <p:spPr>
            <a:xfrm rot="9283742">
              <a:off x="5075716" y="5563843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130 Conector"/>
            <p:cNvSpPr/>
            <p:nvPr/>
          </p:nvSpPr>
          <p:spPr>
            <a:xfrm rot="9283742">
              <a:off x="6128640" y="6067938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2" name="131 Conector"/>
            <p:cNvSpPr/>
            <p:nvPr/>
          </p:nvSpPr>
          <p:spPr>
            <a:xfrm rot="9283742">
              <a:off x="6562901" y="520186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132 Conector"/>
            <p:cNvSpPr/>
            <p:nvPr/>
          </p:nvSpPr>
          <p:spPr>
            <a:xfrm rot="9283742">
              <a:off x="5530627" y="47282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4" name="133 Conector recto"/>
            <p:cNvCxnSpPr/>
            <p:nvPr/>
          </p:nvCxnSpPr>
          <p:spPr>
            <a:xfrm rot="20083742" flipV="1">
              <a:off x="4922643" y="4539228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134 Conector"/>
            <p:cNvSpPr/>
            <p:nvPr/>
          </p:nvSpPr>
          <p:spPr>
            <a:xfrm rot="9283742">
              <a:off x="5713969" y="42508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6" name="135 Conector recto"/>
            <p:cNvCxnSpPr/>
            <p:nvPr/>
          </p:nvCxnSpPr>
          <p:spPr>
            <a:xfrm rot="20083742" flipV="1">
              <a:off x="5976175" y="5029460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136 Conector"/>
            <p:cNvSpPr/>
            <p:nvPr/>
          </p:nvSpPr>
          <p:spPr>
            <a:xfrm rot="9283742">
              <a:off x="6749363" y="47161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8" name="137 Conector recto"/>
            <p:cNvCxnSpPr/>
            <p:nvPr/>
          </p:nvCxnSpPr>
          <p:spPr>
            <a:xfrm rot="9283742">
              <a:off x="6097082" y="461612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9" name="138 Conector"/>
            <p:cNvSpPr/>
            <p:nvPr/>
          </p:nvSpPr>
          <p:spPr>
            <a:xfrm rot="9283742">
              <a:off x="7454570" y="448514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0" name="139 Conector"/>
            <p:cNvSpPr/>
            <p:nvPr/>
          </p:nvSpPr>
          <p:spPr>
            <a:xfrm rot="9283742">
              <a:off x="5972388" y="4858209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9" name="78 CuadroTexto"/>
          <p:cNvSpPr txBox="1"/>
          <p:nvPr/>
        </p:nvSpPr>
        <p:spPr>
          <a:xfrm>
            <a:off x="428596" y="6429396"/>
            <a:ext cx="159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andara" pitchFamily="34" charset="0"/>
              </a:rPr>
              <a:t>Flujo de N2 (</a:t>
            </a:r>
            <a:r>
              <a:rPr lang="es-ES" sz="1200" b="1" dirty="0" smtClean="0">
                <a:latin typeface="Eras Medium ITC" pitchFamily="34" charset="0"/>
              </a:rPr>
              <a:t>1</a:t>
            </a:r>
            <a:r>
              <a:rPr lang="es-ES" sz="1200" b="1" dirty="0" smtClean="0">
                <a:latin typeface="Candara" pitchFamily="34" charset="0"/>
              </a:rPr>
              <a:t>ml/</a:t>
            </a:r>
            <a:r>
              <a:rPr lang="es-ES" sz="1200" b="1" dirty="0" err="1" smtClean="0">
                <a:latin typeface="Candara" pitchFamily="34" charset="0"/>
              </a:rPr>
              <a:t>gr.s</a:t>
            </a:r>
            <a:r>
              <a:rPr lang="es-ES" sz="1200" b="1" dirty="0" smtClean="0">
                <a:latin typeface="Candara" pitchFamily="34" charset="0"/>
              </a:rPr>
              <a:t>)  </a:t>
            </a:r>
            <a:endParaRPr lang="es-ES" sz="1200" b="1" dirty="0">
              <a:latin typeface="Candara" pitchFamily="34" charset="0"/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7500958" y="642939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andara" pitchFamily="34" charset="0"/>
              </a:rPr>
              <a:t>Flujo de Aire (</a:t>
            </a:r>
            <a:r>
              <a:rPr lang="es-ES" sz="1200" b="1" dirty="0" smtClean="0">
                <a:latin typeface="Eras Medium ITC" pitchFamily="34" charset="0"/>
              </a:rPr>
              <a:t>1</a:t>
            </a:r>
            <a:r>
              <a:rPr lang="es-ES" sz="1200" b="1" dirty="0" smtClean="0">
                <a:latin typeface="Candara" pitchFamily="34" charset="0"/>
              </a:rPr>
              <a:t>ml/</a:t>
            </a:r>
            <a:r>
              <a:rPr lang="es-ES" sz="1200" b="1" dirty="0" err="1" smtClean="0">
                <a:latin typeface="Candara" pitchFamily="34" charset="0"/>
              </a:rPr>
              <a:t>gr.s</a:t>
            </a:r>
            <a:r>
              <a:rPr lang="es-ES" sz="1200" b="1" dirty="0" smtClean="0">
                <a:latin typeface="Candara" pitchFamily="34" charset="0"/>
              </a:rPr>
              <a:t>)  </a:t>
            </a:r>
            <a:endParaRPr lang="es-ES" sz="1200" b="1" dirty="0">
              <a:latin typeface="Candara" pitchFamily="34" charset="0"/>
            </a:endParaRPr>
          </a:p>
        </p:txBody>
      </p:sp>
      <p:grpSp>
        <p:nvGrpSpPr>
          <p:cNvPr id="87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88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89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85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90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1397E-6 L 0.34445 2.91397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79" grpId="0"/>
      <p:bldP spid="79" grpId="1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Soportes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Intercambio Iónico para obtener el soporte en su forma amoniacal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872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Solución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 de Acetato de Amonio y soporte sintetizado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2" name="14 Grupo"/>
          <p:cNvGrpSpPr/>
          <p:nvPr/>
        </p:nvGrpSpPr>
        <p:grpSpPr>
          <a:xfrm rot="16200000">
            <a:off x="1956337" y="390563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3" name="14 Grupo"/>
          <p:cNvGrpSpPr/>
          <p:nvPr/>
        </p:nvGrpSpPr>
        <p:grpSpPr>
          <a:xfrm rot="16200000">
            <a:off x="425541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45" name="44 Rectángulo redondeado"/>
          <p:cNvSpPr/>
          <p:nvPr/>
        </p:nvSpPr>
        <p:spPr>
          <a:xfrm>
            <a:off x="485688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Filtración y Lavado del Sólido  eliminando rastros de solución amoniacal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 rot="16200000">
            <a:off x="655449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46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8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54" name="53 Rectángulo redondeado"/>
          <p:cNvSpPr/>
          <p:nvPr/>
        </p:nvSpPr>
        <p:spPr>
          <a:xfrm>
            <a:off x="255780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Agitación Continua de Suspensión Acetato de Amonio + Zeolita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90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</a:p>
          <a:p>
            <a:pPr algn="ctr"/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24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horas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7155960" y="3429000"/>
            <a:ext cx="1714512" cy="14287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Secado en Estufa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90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12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</a:t>
            </a:r>
          </a:p>
        </p:txBody>
      </p:sp>
      <p:grpSp>
        <p:nvGrpSpPr>
          <p:cNvPr id="31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32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3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36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4" name="23 Imagen" descr="03-11-08_16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2500306"/>
            <a:ext cx="2628899" cy="3286124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45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Soportes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Calcinación del sólido intercambiado iónicamente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Flecha derecha"/>
          <p:cNvSpPr/>
          <p:nvPr/>
        </p:nvSpPr>
        <p:spPr>
          <a:xfrm rot="19006063">
            <a:off x="1556262" y="502587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rot="19006063">
            <a:off x="6036402" y="3059318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19006063">
            <a:off x="3964699" y="4175921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2786051" y="4607759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020928" y="3679065"/>
            <a:ext cx="979833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6949754" y="2536057"/>
            <a:ext cx="1908526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071670" y="516553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429124" y="430828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429388" y="328612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1ºC/min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85786" y="480834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25ºC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214546" y="44291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200ºC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500562" y="350043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370ºC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357950" y="250030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520ºC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572396" y="221455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214942" y="335756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3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000364" y="43576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andara" pitchFamily="34" charset="0"/>
              </a:rPr>
              <a:t>1 </a:t>
            </a:r>
            <a:r>
              <a:rPr lang="es-ES" sz="1400" b="1" dirty="0" err="1" smtClean="0">
                <a:latin typeface="Candara" pitchFamily="34" charset="0"/>
              </a:rPr>
              <a:t>hr</a:t>
            </a:r>
            <a:r>
              <a:rPr lang="es-ES" sz="1400" b="1" dirty="0" smtClean="0">
                <a:latin typeface="Candara" pitchFamily="34" charset="0"/>
              </a:rPr>
              <a:t>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36" name="35 Flecha izquierda y derecha"/>
          <p:cNvSpPr/>
          <p:nvPr/>
        </p:nvSpPr>
        <p:spPr>
          <a:xfrm>
            <a:off x="785786" y="6094231"/>
            <a:ext cx="8072494" cy="285752"/>
          </a:xfrm>
          <a:prstGeom prst="left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6 Grupo"/>
          <p:cNvGrpSpPr/>
          <p:nvPr/>
        </p:nvGrpSpPr>
        <p:grpSpPr>
          <a:xfrm rot="17612516">
            <a:off x="390474" y="5113075"/>
            <a:ext cx="1051660" cy="917476"/>
            <a:chOff x="4625190" y="3178764"/>
            <a:chExt cx="3224382" cy="3281346"/>
          </a:xfrm>
        </p:grpSpPr>
        <p:cxnSp>
          <p:nvCxnSpPr>
            <p:cNvPr id="38" name="37 Conector recto"/>
            <p:cNvCxnSpPr/>
            <p:nvPr/>
          </p:nvCxnSpPr>
          <p:spPr>
            <a:xfrm rot="9283742">
              <a:off x="5470736" y="597070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rot="20083742" flipV="1">
              <a:off x="6726034" y="486234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14683742">
              <a:off x="6571534" y="3986927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14683742">
              <a:off x="5936525" y="5319779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 rot="14683742">
              <a:off x="4434940" y="5654950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rot="20083742" flipV="1">
              <a:off x="6124901" y="353100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rot="9283742">
              <a:off x="4869603" y="463937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rot="9283742">
              <a:off x="5505968" y="3306980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20083742" flipV="1">
              <a:off x="4625190" y="3865247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14683742">
              <a:off x="4753119" y="4988751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"/>
            <p:cNvCxnSpPr/>
            <p:nvPr/>
          </p:nvCxnSpPr>
          <p:spPr>
            <a:xfrm rot="14683742">
              <a:off x="6252831" y="465451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20083742" flipV="1">
              <a:off x="6425468" y="4196672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rot="9283742">
              <a:off x="5788919" y="5304510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"/>
            <p:cNvCxnSpPr/>
            <p:nvPr/>
          </p:nvCxnSpPr>
          <p:spPr>
            <a:xfrm rot="20083742" flipV="1">
              <a:off x="5375047" y="3698124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rot="9283742">
              <a:off x="5187787" y="3973174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rot="14683742">
              <a:off x="5817609" y="4142494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 rot="14683742">
              <a:off x="5184794" y="5487827"/>
              <a:ext cx="1466931" cy="2082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9283742">
              <a:off x="5806535" y="3972645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rot="9283742">
              <a:off x="5170172" y="5305039"/>
              <a:ext cx="1498052" cy="366734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Conector"/>
            <p:cNvSpPr/>
            <p:nvPr/>
          </p:nvSpPr>
          <p:spPr>
            <a:xfrm rot="9283742">
              <a:off x="6825721" y="583417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Conector"/>
            <p:cNvSpPr/>
            <p:nvPr/>
          </p:nvSpPr>
          <p:spPr>
            <a:xfrm rot="9283742">
              <a:off x="6857843" y="317876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Conector"/>
            <p:cNvSpPr/>
            <p:nvPr/>
          </p:nvSpPr>
          <p:spPr>
            <a:xfrm rot="9283742">
              <a:off x="6211452" y="448897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Conector"/>
            <p:cNvSpPr/>
            <p:nvPr/>
          </p:nvSpPr>
          <p:spPr>
            <a:xfrm rot="9283742">
              <a:off x="5946475" y="4524973"/>
              <a:ext cx="561769" cy="550098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cxnSp>
          <p:nvCxnSpPr>
            <p:cNvPr id="61" name="60 Conector recto"/>
            <p:cNvCxnSpPr/>
            <p:nvPr/>
          </p:nvCxnSpPr>
          <p:spPr>
            <a:xfrm rot="20083742" flipV="1">
              <a:off x="5226323" y="5196582"/>
              <a:ext cx="1123538" cy="91683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4683742">
              <a:off x="5071304" y="4322556"/>
              <a:ext cx="1466931" cy="208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62 Conector"/>
            <p:cNvSpPr/>
            <p:nvPr/>
          </p:nvSpPr>
          <p:spPr>
            <a:xfrm rot="9283742">
              <a:off x="4736786" y="4878687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Conector"/>
            <p:cNvSpPr/>
            <p:nvPr/>
          </p:nvSpPr>
          <p:spPr>
            <a:xfrm rot="9283742">
              <a:off x="5375664" y="355184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5" name="64 Conector recto"/>
            <p:cNvCxnSpPr/>
            <p:nvPr/>
          </p:nvCxnSpPr>
          <p:spPr>
            <a:xfrm rot="20083742" flipV="1">
              <a:off x="4847524" y="4743283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65 Conector"/>
            <p:cNvSpPr/>
            <p:nvPr/>
          </p:nvSpPr>
          <p:spPr>
            <a:xfrm rot="9283742">
              <a:off x="5333524" y="6185061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7" name="66 Conector recto"/>
            <p:cNvCxnSpPr/>
            <p:nvPr/>
          </p:nvCxnSpPr>
          <p:spPr>
            <a:xfrm rot="20083742" flipV="1">
              <a:off x="5461123" y="6041324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rot="20083742" flipV="1">
              <a:off x="6969575" y="5695975"/>
              <a:ext cx="199739" cy="171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Conector"/>
            <p:cNvSpPr/>
            <p:nvPr/>
          </p:nvSpPr>
          <p:spPr>
            <a:xfrm rot="9283742">
              <a:off x="6161368" y="3398661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Conector"/>
            <p:cNvSpPr/>
            <p:nvPr/>
          </p:nvSpPr>
          <p:spPr>
            <a:xfrm rot="9283742">
              <a:off x="7191668" y="522352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Conector"/>
            <p:cNvSpPr/>
            <p:nvPr/>
          </p:nvSpPr>
          <p:spPr>
            <a:xfrm rot="9283742">
              <a:off x="7201771" y="387501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71 Conector"/>
            <p:cNvSpPr/>
            <p:nvPr/>
          </p:nvSpPr>
          <p:spPr>
            <a:xfrm rot="9283742">
              <a:off x="5093331" y="4231979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72 Conector"/>
            <p:cNvSpPr/>
            <p:nvPr/>
          </p:nvSpPr>
          <p:spPr>
            <a:xfrm rot="9283742">
              <a:off x="6598052" y="39088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73 Conector"/>
            <p:cNvSpPr/>
            <p:nvPr/>
          </p:nvSpPr>
          <p:spPr>
            <a:xfrm rot="9283742">
              <a:off x="5681939" y="55355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74 Conector"/>
            <p:cNvSpPr/>
            <p:nvPr/>
          </p:nvSpPr>
          <p:spPr>
            <a:xfrm rot="9283742">
              <a:off x="5075716" y="5563843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75 Conector"/>
            <p:cNvSpPr/>
            <p:nvPr/>
          </p:nvSpPr>
          <p:spPr>
            <a:xfrm rot="9283742">
              <a:off x="6128640" y="6067938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Conector"/>
            <p:cNvSpPr/>
            <p:nvPr/>
          </p:nvSpPr>
          <p:spPr>
            <a:xfrm rot="9283742">
              <a:off x="6562901" y="5201864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Conector"/>
            <p:cNvSpPr/>
            <p:nvPr/>
          </p:nvSpPr>
          <p:spPr>
            <a:xfrm rot="9283742">
              <a:off x="5530627" y="47282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9" name="78 Conector recto"/>
            <p:cNvCxnSpPr/>
            <p:nvPr/>
          </p:nvCxnSpPr>
          <p:spPr>
            <a:xfrm rot="20083742" flipV="1">
              <a:off x="4922643" y="4539228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79 Conector"/>
            <p:cNvSpPr/>
            <p:nvPr/>
          </p:nvSpPr>
          <p:spPr>
            <a:xfrm rot="9283742">
              <a:off x="5713969" y="425087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1" name="80 Conector recto"/>
            <p:cNvCxnSpPr/>
            <p:nvPr/>
          </p:nvCxnSpPr>
          <p:spPr>
            <a:xfrm rot="20083742" flipV="1">
              <a:off x="5976175" y="5029460"/>
              <a:ext cx="1123538" cy="916833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81 Conector"/>
            <p:cNvSpPr/>
            <p:nvPr/>
          </p:nvSpPr>
          <p:spPr>
            <a:xfrm rot="9283742">
              <a:off x="6749363" y="4716135"/>
              <a:ext cx="187254" cy="183367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3" name="82 Conector recto"/>
            <p:cNvCxnSpPr/>
            <p:nvPr/>
          </p:nvCxnSpPr>
          <p:spPr>
            <a:xfrm rot="9283742">
              <a:off x="6097082" y="4616125"/>
              <a:ext cx="1498052" cy="36673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83 Conector"/>
            <p:cNvSpPr/>
            <p:nvPr/>
          </p:nvSpPr>
          <p:spPr>
            <a:xfrm rot="9283742">
              <a:off x="7454570" y="4485144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Conector"/>
            <p:cNvSpPr/>
            <p:nvPr/>
          </p:nvSpPr>
          <p:spPr>
            <a:xfrm rot="9283742">
              <a:off x="5972388" y="4858209"/>
              <a:ext cx="280887" cy="275049"/>
            </a:xfrm>
            <a:prstGeom prst="flowChartConnector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6" name="85 CuadroTexto"/>
          <p:cNvSpPr txBox="1"/>
          <p:nvPr/>
        </p:nvSpPr>
        <p:spPr>
          <a:xfrm>
            <a:off x="428596" y="642939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andara" pitchFamily="34" charset="0"/>
              </a:rPr>
              <a:t>Flujo de Aire (</a:t>
            </a:r>
            <a:r>
              <a:rPr lang="es-ES" sz="1200" b="1" dirty="0" smtClean="0">
                <a:latin typeface="Eras Medium ITC" pitchFamily="34" charset="0"/>
              </a:rPr>
              <a:t>1</a:t>
            </a:r>
            <a:r>
              <a:rPr lang="es-ES" sz="1200" b="1" dirty="0" smtClean="0">
                <a:latin typeface="Candara" pitchFamily="34" charset="0"/>
              </a:rPr>
              <a:t>ml/</a:t>
            </a:r>
            <a:r>
              <a:rPr lang="es-ES" sz="1200" b="1" dirty="0" err="1" smtClean="0">
                <a:latin typeface="Candara" pitchFamily="34" charset="0"/>
              </a:rPr>
              <a:t>gr.s</a:t>
            </a:r>
            <a:r>
              <a:rPr lang="es-ES" sz="1200" b="1" dirty="0" smtClean="0">
                <a:latin typeface="Candara" pitchFamily="34" charset="0"/>
              </a:rPr>
              <a:t>)  </a:t>
            </a:r>
            <a:endParaRPr lang="es-ES" sz="1200" b="1" dirty="0">
              <a:latin typeface="Candara" pitchFamily="34" charset="0"/>
            </a:endParaRPr>
          </a:p>
        </p:txBody>
      </p:sp>
      <p:grpSp>
        <p:nvGrpSpPr>
          <p:cNvPr id="88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89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90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91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6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1397E-6 L 0.34445 2.91397E-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 animBg="1"/>
      <p:bldP spid="86" grpId="0"/>
      <p:bldP spid="8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II: Tratamiento de los Soportes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Intercambio Iónico para obtener el soporte en su forma sódica-protónica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8723" y="2857496"/>
            <a:ext cx="1571636" cy="2500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Solución de Nitrato de  Sodio junto con el soporte  protónico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2" name="14 Grupo"/>
          <p:cNvGrpSpPr/>
          <p:nvPr/>
        </p:nvGrpSpPr>
        <p:grpSpPr>
          <a:xfrm rot="16200000">
            <a:off x="1956337" y="390563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24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6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3" name="14 Grupo"/>
          <p:cNvGrpSpPr/>
          <p:nvPr/>
        </p:nvGrpSpPr>
        <p:grpSpPr>
          <a:xfrm rot="16200000">
            <a:off x="425541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3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45" name="44 Rectángulo redondeado"/>
          <p:cNvSpPr/>
          <p:nvPr/>
        </p:nvSpPr>
        <p:spPr>
          <a:xfrm>
            <a:off x="4856883" y="2857496"/>
            <a:ext cx="1571636" cy="2500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Filtración y Lavado del Sólido  eliminando rastros  la de solución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 rot="16200000">
            <a:off x="655449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46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48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54" name="53 Rectángulo redondeado"/>
          <p:cNvSpPr/>
          <p:nvPr/>
        </p:nvSpPr>
        <p:spPr>
          <a:xfrm>
            <a:off x="2557803" y="2857496"/>
            <a:ext cx="1571636" cy="2500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Agitación Continua de Suspensión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96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</a:p>
          <a:p>
            <a:pPr algn="ctr"/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24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horas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7155960" y="3429000"/>
            <a:ext cx="1714512" cy="14287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Secado en Estufa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90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12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</a:t>
            </a:r>
          </a:p>
        </p:txBody>
      </p:sp>
      <p:grpSp>
        <p:nvGrpSpPr>
          <p:cNvPr id="27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28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29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30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45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0" name="19 CuadroTexto"/>
          <p:cNvSpPr txBox="1"/>
          <p:nvPr/>
        </p:nvSpPr>
        <p:spPr>
          <a:xfrm>
            <a:off x="642910" y="2748503"/>
            <a:ext cx="771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III: Caracterización fisicoquímica de las zeolitas</a:t>
            </a:r>
            <a:endParaRPr lang="es-ES" sz="40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45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46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7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48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4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7" name="26 CuadroTexto"/>
          <p:cNvSpPr txBox="1"/>
          <p:nvPr/>
        </p:nvSpPr>
        <p:spPr>
          <a:xfrm>
            <a:off x="1643042" y="5598399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Instituto Nacional de Geología y Minería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26" name="25 Imagen" descr="difraccion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714620"/>
            <a:ext cx="3273730" cy="2643206"/>
          </a:xfrm>
          <a:prstGeom prst="round2DiagRect">
            <a:avLst/>
          </a:prstGeom>
          <a:effectLst>
            <a:softEdge rad="63500"/>
          </a:effectLst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084330" y="1643050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Identificar la fase cristalina de la zeolita sintetizada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714348" y="2786058"/>
            <a:ext cx="2428892" cy="2143140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del Polvo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policristalino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7" name="TextBox 6"/>
          <p:cNvSpPr txBox="1"/>
          <p:nvPr/>
        </p:nvSpPr>
        <p:spPr>
          <a:xfrm>
            <a:off x="288187" y="6146749"/>
            <a:ext cx="856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Nº1. Difractograma de rayos X de la zeolita Na-ZSM5 con relación Si/Al=17.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38" name="Gráfico 4"/>
          <p:cNvGraphicFramePr/>
          <p:nvPr/>
        </p:nvGraphicFramePr>
        <p:xfrm>
          <a:off x="1401432" y="1506668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9" name="38 Conector recto de flecha"/>
          <p:cNvCxnSpPr/>
          <p:nvPr/>
        </p:nvCxnSpPr>
        <p:spPr>
          <a:xfrm rot="5400000">
            <a:off x="2678893" y="346471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rot="5400000">
            <a:off x="2794473" y="376411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5400000">
            <a:off x="3679025" y="339328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5400000">
            <a:off x="3750463" y="389334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rot="5400000">
            <a:off x="3651729" y="183529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2776534" y="31358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9˚  </a:t>
            </a:r>
            <a:endParaRPr lang="es-ES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871136" y="357187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10˚  </a:t>
            </a:r>
            <a:endParaRPr lang="es-E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3857620" y="1353909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27˚  </a:t>
            </a:r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3786182" y="32025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28˚  </a:t>
            </a:r>
            <a:endParaRPr lang="es-ES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857620" y="37026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28,5˚  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14" grpId="0"/>
      <p:bldP spid="24" grpId="0"/>
      <p:bldP spid="24" grpId="1"/>
      <p:bldP spid="25" grpId="0" animBg="1"/>
      <p:bldP spid="25" grpId="1" animBg="1"/>
      <p:bldP spid="37" grpId="0"/>
      <p:bldGraphic spid="38" grpId="0">
        <p:bldAsOne/>
      </p:bldGraphic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228600" y="615013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Nº2. Difractograma de rayos X de la zeolita H-ZSM-5 con relación Si/Al=17.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</a:t>
            </a:r>
          </a:p>
        </p:txBody>
      </p:sp>
      <p:graphicFrame>
        <p:nvGraphicFramePr>
          <p:cNvPr id="17" name="16 Gráfico"/>
          <p:cNvGraphicFramePr/>
          <p:nvPr/>
        </p:nvGraphicFramePr>
        <p:xfrm>
          <a:off x="1447800" y="1524000"/>
          <a:ext cx="6400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3" name="32 Conector recto de flecha"/>
          <p:cNvCxnSpPr/>
          <p:nvPr/>
        </p:nvCxnSpPr>
        <p:spPr>
          <a:xfrm rot="5400000">
            <a:off x="2759855" y="361711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>
            <a:off x="2875435" y="399811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5400000">
            <a:off x="3759987" y="382190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5400000">
            <a:off x="3831425" y="432196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5400000">
            <a:off x="3732691" y="264556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2878860" y="3351405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9˚  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952098" y="3800477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10˚  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938582" y="2057400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27˚  </a:t>
            </a:r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867144" y="36311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28˚  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938582" y="413123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28,5˚  </a:t>
            </a:r>
            <a:endParaRPr lang="es-ES" dirty="0"/>
          </a:p>
        </p:txBody>
      </p:sp>
      <p:sp>
        <p:nvSpPr>
          <p:cNvPr id="43" name="42 Terminador"/>
          <p:cNvSpPr/>
          <p:nvPr/>
        </p:nvSpPr>
        <p:spPr>
          <a:xfrm>
            <a:off x="2593246" y="3603375"/>
            <a:ext cx="428628" cy="1121025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4" name="43 Terminador"/>
          <p:cNvSpPr/>
          <p:nvPr/>
        </p:nvSpPr>
        <p:spPr>
          <a:xfrm>
            <a:off x="3494307" y="2743200"/>
            <a:ext cx="500066" cy="2185998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7" grpId="0">
        <p:bldAsOne/>
      </p:bldGraphic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8" name="8 Imagen" descr="ucv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14290"/>
            <a:ext cx="857256" cy="84828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Picture 41" descr="logo_FIUC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42852"/>
            <a:ext cx="885265" cy="8572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10 Rectángulo"/>
          <p:cNvSpPr/>
          <p:nvPr/>
        </p:nvSpPr>
        <p:spPr>
          <a:xfrm>
            <a:off x="2286000" y="2857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  <a:cs typeface="Lucida Sans Unicode" pitchFamily="34" charset="0"/>
              </a:rPr>
              <a:t>Universidad Central de Venezuela</a:t>
            </a:r>
          </a:p>
          <a:p>
            <a:pPr algn="ctr">
              <a:defRPr/>
            </a:pPr>
            <a:r>
              <a:rPr lang="es-ES_tradnl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  <a:cs typeface="Lucida Sans Unicode" pitchFamily="34" charset="0"/>
              </a:rPr>
              <a:t>Facultad de Ingeniería</a:t>
            </a:r>
          </a:p>
          <a:p>
            <a:pPr algn="ctr">
              <a:defRPr/>
            </a:pPr>
            <a:r>
              <a:rPr lang="es-ES_tradnl" sz="2000" b="1" dirty="0" smtClean="0">
                <a:solidFill>
                  <a:schemeClr val="bg1">
                    <a:lumMod val="10000"/>
                  </a:schemeClr>
                </a:solidFill>
                <a:latin typeface="Candara" pitchFamily="34" charset="0"/>
                <a:cs typeface="Lucida Sans Unicode" pitchFamily="34" charset="0"/>
              </a:rPr>
              <a:t>Escuela de Ingeniería Química</a:t>
            </a:r>
            <a:endParaRPr lang="es-ES_tradnl" sz="2000" dirty="0">
              <a:solidFill>
                <a:schemeClr val="bg1">
                  <a:lumMod val="10000"/>
                </a:schemeClr>
              </a:solidFill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214282" y="2071678"/>
            <a:ext cx="8715406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p3d prstMaterial="softEdge"/>
          </a:bodyPr>
          <a:lstStyle/>
          <a:p>
            <a:pPr algn="ctr"/>
            <a:r>
              <a:rPr lang="es-ES" sz="30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 </a:t>
            </a:r>
          </a:p>
          <a:p>
            <a:pPr algn="ctr"/>
            <a:r>
              <a:rPr lang="es-ES" sz="30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USO DE METODOLOGÍAS NO CONVENCIONALES </a:t>
            </a:r>
          </a:p>
          <a:p>
            <a:pPr algn="ctr"/>
            <a:r>
              <a:rPr lang="es-ES" sz="30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EN LA SÍNTESIS DE SÓLIDOS </a:t>
            </a:r>
          </a:p>
          <a:p>
            <a:pPr algn="ctr"/>
            <a:r>
              <a:rPr lang="es-ES" sz="30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Pt/ZSM</a:t>
            </a:r>
            <a:r>
              <a:rPr lang="es-ES" sz="2800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r>
              <a:rPr lang="es-ES" sz="30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, Pd/ZSM</a:t>
            </a:r>
            <a:r>
              <a:rPr lang="es-ES" sz="2800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r>
              <a:rPr lang="es-ES" sz="30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y Pt-Pd/ZSM</a:t>
            </a:r>
            <a:r>
              <a:rPr lang="es-ES" sz="2800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endParaRPr lang="es-ES" sz="2800" i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Eras Demi ITC" pitchFamily="34" charset="0"/>
            </a:endParaRPr>
          </a:p>
        </p:txBody>
      </p:sp>
      <p:sp>
        <p:nvSpPr>
          <p:cNvPr id="14" name="1 Subtítulo"/>
          <p:cNvSpPr txBox="1">
            <a:spLocks/>
          </p:cNvSpPr>
          <p:nvPr/>
        </p:nvSpPr>
        <p:spPr>
          <a:xfrm>
            <a:off x="285720" y="5286388"/>
            <a:ext cx="4429156" cy="1000132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Tutores: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Prof. Marta Mediavilla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Prof. Ángela Sifontes</a:t>
            </a:r>
            <a:endParaRPr lang="es-ES" b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15" name="1 Subtítulo"/>
          <p:cNvSpPr txBox="1">
            <a:spLocks/>
          </p:cNvSpPr>
          <p:nvPr/>
        </p:nvSpPr>
        <p:spPr>
          <a:xfrm>
            <a:off x="6286512" y="5286388"/>
            <a:ext cx="2571768" cy="1071570"/>
          </a:xfrm>
          <a:prstGeom prst="rect">
            <a:avLst/>
          </a:prstGeom>
        </p:spPr>
        <p:txBody>
          <a:bodyPr lIns="45720" rIns="45720">
            <a:noAutofit/>
          </a:bodyPr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Realizado por: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err="1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Br.</a:t>
            </a:r>
            <a:r>
              <a:rPr lang="es-ES" b="1" dirty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 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Eliana </a:t>
            </a:r>
            <a:r>
              <a:rPr lang="es-ES" b="1" dirty="0" err="1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Ch.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 Hurtado R.</a:t>
            </a:r>
          </a:p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err="1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Br.</a:t>
            </a:r>
            <a:r>
              <a:rPr lang="es-ES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  <a:cs typeface="Lucida Sans Unicode" pitchFamily="34" charset="0"/>
              </a:rPr>
              <a:t> Luis M. Vargas R.</a:t>
            </a:r>
            <a:endParaRPr lang="es-ES" b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16" name="1 Subtítulo"/>
          <p:cNvSpPr txBox="1">
            <a:spLocks/>
          </p:cNvSpPr>
          <p:nvPr/>
        </p:nvSpPr>
        <p:spPr>
          <a:xfrm>
            <a:off x="3714744" y="6357958"/>
            <a:ext cx="2000264" cy="500066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b="1" dirty="0" smtClean="0"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Caracas,  2009</a:t>
            </a:r>
            <a:endParaRPr lang="es-ES" b="1" dirty="0"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10" name="Gráfico 5"/>
          <p:cNvGraphicFramePr/>
          <p:nvPr/>
        </p:nvGraphicFramePr>
        <p:xfrm>
          <a:off x="1344312" y="1506668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7"/>
          <p:cNvSpPr txBox="1"/>
          <p:nvPr/>
        </p:nvSpPr>
        <p:spPr>
          <a:xfrm>
            <a:off x="228600" y="615013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Nº3. Difractograma de rayos X de la zeolita Na-ZSM-5 con relación Si/Al=34.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</a:t>
            </a:r>
          </a:p>
        </p:txBody>
      </p:sp>
      <p:sp>
        <p:nvSpPr>
          <p:cNvPr id="20" name="19 Terminador"/>
          <p:cNvSpPr/>
          <p:nvPr/>
        </p:nvSpPr>
        <p:spPr>
          <a:xfrm>
            <a:off x="2515815" y="2676532"/>
            <a:ext cx="428628" cy="1895468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20 Terminador"/>
          <p:cNvSpPr/>
          <p:nvPr/>
        </p:nvSpPr>
        <p:spPr>
          <a:xfrm>
            <a:off x="3373071" y="1676400"/>
            <a:ext cx="500066" cy="2971800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 de flecha"/>
          <p:cNvCxnSpPr/>
          <p:nvPr/>
        </p:nvCxnSpPr>
        <p:spPr>
          <a:xfrm rot="5400000">
            <a:off x="2678893" y="276725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5400000">
            <a:off x="2746670" y="3527856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5400000">
            <a:off x="3621881" y="301013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5400000">
            <a:off x="3698081" y="401716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rot="10800000" flipV="1">
            <a:off x="3657600" y="1799574"/>
            <a:ext cx="457200" cy="2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76534" y="243840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9˚  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845010" y="32243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10˚  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010020" y="1624931"/>
            <a:ext cx="6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27˚  </a:t>
            </a:r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729038" y="274320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28˚  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3818431" y="37026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28,5˚  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20" grpId="0" animBg="1"/>
      <p:bldP spid="21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7" name="16 CuadroTexto"/>
          <p:cNvSpPr txBox="1"/>
          <p:nvPr/>
        </p:nvSpPr>
        <p:spPr>
          <a:xfrm>
            <a:off x="1142976" y="5669837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Laboratorio de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Geoplasma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del Instituto de Ciencias de la Tierra  Facultad de Ciencias U.C.V.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43042" y="2228671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la relación Si/Al experimental de las zeolitas y las cantidades de Sodio presentes en cada soporte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428728" y="3929066"/>
            <a:ext cx="2714644" cy="1643074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Absorción Atómica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574670" y="1571612"/>
            <a:ext cx="806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Tabla Nº1. Composición química de los soportes  sintetizados.</a:t>
            </a:r>
            <a:endParaRPr lang="en-US" sz="2000" b="1" dirty="0">
              <a:latin typeface="Candara" pitchFamily="34" charset="0"/>
            </a:endParaRPr>
          </a:p>
        </p:txBody>
      </p:sp>
      <p:pic>
        <p:nvPicPr>
          <p:cNvPr id="20" name="19 Imagen" descr="t_geoquimica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3571876"/>
            <a:ext cx="2170964" cy="1671642"/>
          </a:xfrm>
          <a:prstGeom prst="round2DiagRect">
            <a:avLst/>
          </a:prstGeom>
          <a:effectLst>
            <a:softEdge rad="63500"/>
          </a:effectLst>
        </p:spPr>
      </p:pic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1000100" y="2285992"/>
          <a:ext cx="7143800" cy="414659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545711"/>
                <a:gridCol w="1031564"/>
                <a:gridCol w="1068178"/>
                <a:gridCol w="868637"/>
                <a:gridCol w="994951"/>
                <a:gridCol w="1634759"/>
              </a:tblGrid>
              <a:tr h="5923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ndara" pitchFamily="34" charset="0"/>
                        </a:rPr>
                        <a:t>Soporte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Si%(p/p)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Al%(p/p)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Si/Al</a:t>
                      </a:r>
                      <a:endParaRPr lang="en-US" sz="16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Exp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latin typeface="Candara" pitchFamily="34" charset="0"/>
                        </a:rPr>
                        <a:t>Na</a:t>
                      </a:r>
                      <a:r>
                        <a:rPr lang="es-ES" sz="1600" dirty="0">
                          <a:latin typeface="Candara" pitchFamily="34" charset="0"/>
                        </a:rPr>
                        <a:t>%(p/p)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ndara" pitchFamily="34" charset="0"/>
                        </a:rPr>
                        <a:t>Fórmula de Malla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ndara" pitchFamily="34" charset="0"/>
                        </a:rPr>
                        <a:t>(1)Na-ZSM5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28,25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1,60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17,206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2,55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H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2,38</a:t>
                      </a:r>
                      <a:r>
                        <a:rPr lang="es-ES" sz="1600">
                          <a:latin typeface="Candara" pitchFamily="34" charset="0"/>
                        </a:rPr>
                        <a:t> Na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3,09</a:t>
                      </a:r>
                      <a:r>
                        <a:rPr lang="es-ES" sz="1600">
                          <a:latin typeface="Candara" pitchFamily="34" charset="0"/>
                        </a:rPr>
                        <a:t> Al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5,47</a:t>
                      </a:r>
                      <a:r>
                        <a:rPr lang="es-ES" sz="1600">
                          <a:latin typeface="Candara" pitchFamily="34" charset="0"/>
                        </a:rPr>
                        <a:t> Si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90,53</a:t>
                      </a:r>
                      <a:r>
                        <a:rPr lang="es-ES" sz="1600">
                          <a:latin typeface="Candara" pitchFamily="34" charset="0"/>
                        </a:rPr>
                        <a:t> O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192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(2)Na-ZSM5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27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0,82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34,829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0,58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H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2,08</a:t>
                      </a:r>
                      <a:r>
                        <a:rPr lang="es-ES" sz="1600">
                          <a:latin typeface="Candara" pitchFamily="34" charset="0"/>
                        </a:rPr>
                        <a:t> Na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0,7</a:t>
                      </a:r>
                      <a:r>
                        <a:rPr lang="es-ES" sz="1600">
                          <a:latin typeface="Candara" pitchFamily="34" charset="0"/>
                        </a:rPr>
                        <a:t> Al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2,78</a:t>
                      </a:r>
                      <a:r>
                        <a:rPr lang="es-ES" sz="1600">
                          <a:latin typeface="Candara" pitchFamily="34" charset="0"/>
                        </a:rPr>
                        <a:t> Si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93,22</a:t>
                      </a:r>
                      <a:r>
                        <a:rPr lang="es-ES" sz="1600">
                          <a:latin typeface="Candara" pitchFamily="34" charset="0"/>
                        </a:rPr>
                        <a:t> O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192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(1)H-ZSM5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29,4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0,11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17,911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0,22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H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5</a:t>
                      </a:r>
                      <a:r>
                        <a:rPr lang="es-ES" sz="1600">
                          <a:latin typeface="Candara" pitchFamily="34" charset="0"/>
                        </a:rPr>
                        <a:t>Na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0,27</a:t>
                      </a:r>
                      <a:r>
                        <a:rPr lang="es-ES" sz="1600">
                          <a:latin typeface="Candara" pitchFamily="34" charset="0"/>
                        </a:rPr>
                        <a:t> Al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5,27</a:t>
                      </a:r>
                      <a:r>
                        <a:rPr lang="es-ES" sz="1600">
                          <a:latin typeface="Candara" pitchFamily="34" charset="0"/>
                        </a:rPr>
                        <a:t> Si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90,73</a:t>
                      </a:r>
                      <a:r>
                        <a:rPr lang="es-ES" sz="1600">
                          <a:latin typeface="Candara" pitchFamily="34" charset="0"/>
                        </a:rPr>
                        <a:t> O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192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(2)H-ZSM5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35,8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0,89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33,046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0,12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ndara" pitchFamily="34" charset="0"/>
                        </a:rPr>
                        <a:t>H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2,78</a:t>
                      </a:r>
                      <a:r>
                        <a:rPr lang="es-ES" sz="1600" dirty="0">
                          <a:latin typeface="Candara" pitchFamily="34" charset="0"/>
                        </a:rPr>
                        <a:t> Na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0,15</a:t>
                      </a:r>
                      <a:r>
                        <a:rPr lang="es-ES" sz="1600" dirty="0">
                          <a:latin typeface="Candara" pitchFamily="34" charset="0"/>
                        </a:rPr>
                        <a:t> Al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2,93</a:t>
                      </a:r>
                      <a:r>
                        <a:rPr lang="es-ES" sz="1600" dirty="0">
                          <a:latin typeface="Candara" pitchFamily="34" charset="0"/>
                        </a:rPr>
                        <a:t> Si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93,07</a:t>
                      </a:r>
                      <a:r>
                        <a:rPr lang="es-ES" sz="1600" dirty="0">
                          <a:latin typeface="Candara" pitchFamily="34" charset="0"/>
                        </a:rPr>
                        <a:t> O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192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(1)NaH-ZSM5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28,44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1,56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17,776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1,12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H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3,79</a:t>
                      </a:r>
                      <a:r>
                        <a:rPr lang="es-ES" sz="1600">
                          <a:latin typeface="Candara" pitchFamily="34" charset="0"/>
                        </a:rPr>
                        <a:t>Na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1,5</a:t>
                      </a:r>
                      <a:r>
                        <a:rPr lang="es-ES" sz="1600">
                          <a:latin typeface="Candara" pitchFamily="34" charset="0"/>
                        </a:rPr>
                        <a:t> Al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5,27</a:t>
                      </a:r>
                      <a:r>
                        <a:rPr lang="es-ES" sz="1600">
                          <a:latin typeface="Candara" pitchFamily="34" charset="0"/>
                        </a:rPr>
                        <a:t> Si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90,73</a:t>
                      </a:r>
                      <a:r>
                        <a:rPr lang="es-ES" sz="1600">
                          <a:latin typeface="Candara" pitchFamily="34" charset="0"/>
                        </a:rPr>
                        <a:t> O</a:t>
                      </a:r>
                      <a:r>
                        <a:rPr lang="es-ES" sz="1600" baseline="-25000">
                          <a:latin typeface="Candara" pitchFamily="34" charset="0"/>
                        </a:rPr>
                        <a:t>192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23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(2)NaH-ZSM5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32,83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latin typeface="Candara" pitchFamily="34" charset="0"/>
                        </a:rPr>
                        <a:t>0,90</a:t>
                      </a:r>
                      <a:endParaRPr lang="en-US" sz="16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ndara" pitchFamily="34" charset="0"/>
                        </a:rPr>
                        <a:t>35,039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ndara" pitchFamily="34" charset="0"/>
                        </a:rPr>
                        <a:t>0,45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Candara" pitchFamily="34" charset="0"/>
                        </a:rPr>
                        <a:t>H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1,86</a:t>
                      </a:r>
                      <a:r>
                        <a:rPr lang="es-ES" sz="1600" dirty="0">
                          <a:latin typeface="Candara" pitchFamily="34" charset="0"/>
                        </a:rPr>
                        <a:t> Na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1,07</a:t>
                      </a:r>
                      <a:r>
                        <a:rPr lang="es-ES" sz="1600" dirty="0">
                          <a:latin typeface="Candara" pitchFamily="34" charset="0"/>
                        </a:rPr>
                        <a:t> Al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2,93</a:t>
                      </a:r>
                      <a:r>
                        <a:rPr lang="es-ES" sz="1600" dirty="0">
                          <a:latin typeface="Candara" pitchFamily="34" charset="0"/>
                        </a:rPr>
                        <a:t> Si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93,07</a:t>
                      </a:r>
                      <a:r>
                        <a:rPr lang="es-ES" sz="1600" dirty="0">
                          <a:latin typeface="Candara" pitchFamily="34" charset="0"/>
                        </a:rPr>
                        <a:t> O</a:t>
                      </a:r>
                      <a:r>
                        <a:rPr lang="es-ES" sz="1600" baseline="-25000" dirty="0">
                          <a:latin typeface="Candara" pitchFamily="34" charset="0"/>
                        </a:rPr>
                        <a:t>192</a:t>
                      </a:r>
                      <a:endParaRPr lang="en-US" sz="16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4" grpId="0"/>
      <p:bldP spid="15" grpId="0"/>
      <p:bldP spid="15" grpId="1"/>
      <p:bldP spid="16" grpId="0" animBg="1"/>
      <p:bldP spid="16" grpId="1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857224" y="928670"/>
            <a:ext cx="5500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Adsorción-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Nitrógeno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643042" y="1714488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Calcular el área superficial específica de los sólidos obtenidos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1676400" y="2895600"/>
            <a:ext cx="2428893" cy="1500198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Método BET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17" name="16 Imagen" descr="19-11-08_14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667000"/>
            <a:ext cx="2625329" cy="3500438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18" name="17 Rectángulo redondeado"/>
          <p:cNvSpPr/>
          <p:nvPr/>
        </p:nvSpPr>
        <p:spPr>
          <a:xfrm>
            <a:off x="1752600" y="4953000"/>
            <a:ext cx="2133600" cy="762000"/>
          </a:xfrm>
          <a:prstGeom prst="roundRect">
            <a:avLst>
              <a:gd name="adj" fmla="val 44386"/>
            </a:avLst>
          </a:prstGeom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ndara" pitchFamily="34" charset="0"/>
              </a:rPr>
              <a:t>Nitrógeno líquido a -196ºC</a:t>
            </a:r>
            <a:endParaRPr lang="es-ES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Eras Medium ITC" pitchFamily="34" charset="0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857224" y="1571612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Tabla Nº2. Área superficial específica de los soportes  sintetizados.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1398234" y="2071676"/>
          <a:ext cx="6357982" cy="4143403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494392"/>
                <a:gridCol w="1303282"/>
                <a:gridCol w="1349539"/>
                <a:gridCol w="1210769"/>
              </a:tblGrid>
              <a:tr h="1381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Soporte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ASE </a:t>
                      </a:r>
                      <a:endParaRPr lang="en-US" sz="1800" dirty="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(m</a:t>
                      </a:r>
                      <a:r>
                        <a:rPr lang="es-ES" sz="1800" baseline="30000" dirty="0">
                          <a:latin typeface="Candara" pitchFamily="34" charset="0"/>
                        </a:rPr>
                        <a:t>2</a:t>
                      </a:r>
                      <a:r>
                        <a:rPr lang="es-ES" sz="1800" dirty="0">
                          <a:latin typeface="Candara" pitchFamily="34" charset="0"/>
                        </a:rPr>
                        <a:t>/g)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Volumen de poro (cm</a:t>
                      </a:r>
                      <a:r>
                        <a:rPr lang="es-ES" sz="1800" baseline="30000">
                          <a:latin typeface="Candara" pitchFamily="34" charset="0"/>
                        </a:rPr>
                        <a:t>3</a:t>
                      </a:r>
                      <a:r>
                        <a:rPr lang="es-ES" sz="1800">
                          <a:latin typeface="Candara" pitchFamily="34" charset="0"/>
                        </a:rPr>
                        <a:t>/g)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Diámetro de poro (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nm</a:t>
                      </a:r>
                      <a:r>
                        <a:rPr lang="es-ES" sz="1800" dirty="0">
                          <a:latin typeface="Candara" pitchFamily="34" charset="0"/>
                        </a:rPr>
                        <a:t>)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2,55%Na-ZSM5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367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0,220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2,394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0,58%Na-ZSM5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325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0,184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2,398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(1)H-ZSM5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284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0,230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3,242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(2)H-ZSM5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392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0,229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2,333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1,12%NaH-ZSM5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350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0,233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2,671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0,45%NaH-ZSM5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381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0,219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2,301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-71438" y="6324921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Instituto de Superficies y Catálisis de la Facultad de Ingeniería L.U.Z.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 animBg="1"/>
      <p:bldP spid="16" grpId="1" animBg="1"/>
      <p:bldP spid="18" grpId="0" animBg="1"/>
      <p:bldP spid="18" grpId="1" animBg="1"/>
      <p:bldP spid="22" grpId="0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44" name="43 CuadroTexto"/>
          <p:cNvSpPr txBox="1"/>
          <p:nvPr/>
        </p:nvSpPr>
        <p:spPr>
          <a:xfrm>
            <a:off x="1142976" y="5598399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Centro de Química del Instituto Venezolano de Investigaciones Científicas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5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Infrarroja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071670" y="1669309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Identificar la estructura de los sólidos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876800" y="365760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Entre 400 y 1400 cm-1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(infrarrojo lejano)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752600" y="3276600"/>
            <a:ext cx="2357454" cy="1643074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Técnica del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pastillaje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9" name="TextBox 7"/>
          <p:cNvSpPr txBox="1"/>
          <p:nvPr/>
        </p:nvSpPr>
        <p:spPr>
          <a:xfrm>
            <a:off x="527330" y="6128113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Nº4. Espectros Infrarrojos entre 400 y 2400 cm-1 de 2,55%Na-ZSM-5 de relación Si/Al=17</a:t>
            </a:r>
            <a:endParaRPr lang="en-US" sz="2000" b="1" dirty="0" smtClean="0">
              <a:latin typeface="Candara" pitchFamily="34" charset="0"/>
            </a:endParaRPr>
          </a:p>
          <a:p>
            <a:pPr algn="ctr"/>
            <a:r>
              <a:rPr lang="es-ES" sz="2000" b="1" dirty="0" smtClean="0">
                <a:latin typeface="Candara" pitchFamily="34" charset="0"/>
              </a:rPr>
              <a:t> </a:t>
            </a:r>
            <a:endParaRPr lang="en-US" sz="2000" b="1" dirty="0">
              <a:latin typeface="Candara" pitchFamily="34" charset="0"/>
            </a:endParaRPr>
          </a:p>
        </p:txBody>
      </p:sp>
      <p:grpSp>
        <p:nvGrpSpPr>
          <p:cNvPr id="50" name="40 Grupo"/>
          <p:cNvGrpSpPr/>
          <p:nvPr/>
        </p:nvGrpSpPr>
        <p:grpSpPr>
          <a:xfrm>
            <a:off x="609600" y="1488032"/>
            <a:ext cx="6708035" cy="4572032"/>
            <a:chOff x="1357290" y="1488032"/>
            <a:chExt cx="6708035" cy="4572032"/>
          </a:xfrm>
        </p:grpSpPr>
        <p:grpSp>
          <p:nvGrpSpPr>
            <p:cNvPr id="51" name="18 Grupo"/>
            <p:cNvGrpSpPr/>
            <p:nvPr/>
          </p:nvGrpSpPr>
          <p:grpSpPr>
            <a:xfrm>
              <a:off x="1357290" y="1488032"/>
              <a:ext cx="6708035" cy="4572032"/>
              <a:chOff x="1357290" y="1488032"/>
              <a:chExt cx="6708035" cy="4572032"/>
            </a:xfrm>
          </p:grpSpPr>
          <p:pic>
            <p:nvPicPr>
              <p:cNvPr id="68" name="Picture 6"/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57290" y="1488032"/>
                <a:ext cx="6429420" cy="4572032"/>
              </a:xfrm>
              <a:prstGeom prst="rect">
                <a:avLst/>
              </a:prstGeom>
              <a:solidFill>
                <a:prstClr val="white"/>
              </a:solidFill>
              <a:ln w="19050" cmpd="thickTh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69" name="68 Rectángulo"/>
              <p:cNvSpPr/>
              <p:nvPr/>
            </p:nvSpPr>
            <p:spPr>
              <a:xfrm>
                <a:off x="1845734" y="1532467"/>
                <a:ext cx="3810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69 CuadroTexto"/>
              <p:cNvSpPr txBox="1"/>
              <p:nvPr/>
            </p:nvSpPr>
            <p:spPr>
              <a:xfrm>
                <a:off x="7531925" y="5679375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b="1" dirty="0" smtClean="0"/>
                  <a:t>400</a:t>
                </a:r>
                <a:endParaRPr lang="en-US" sz="800" b="1" dirty="0"/>
              </a:p>
            </p:txBody>
          </p:sp>
        </p:grpSp>
        <p:sp>
          <p:nvSpPr>
            <p:cNvPr id="52" name="51 Rectángulo"/>
            <p:cNvSpPr/>
            <p:nvPr/>
          </p:nvSpPr>
          <p:spPr>
            <a:xfrm rot="5400000">
              <a:off x="2846806" y="204203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2 Rectángulo"/>
            <p:cNvSpPr/>
            <p:nvPr/>
          </p:nvSpPr>
          <p:spPr>
            <a:xfrm rot="5400000">
              <a:off x="3217112" y="214096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3 Rectángulo"/>
            <p:cNvSpPr/>
            <p:nvPr/>
          </p:nvSpPr>
          <p:spPr>
            <a:xfrm rot="5400000">
              <a:off x="3898906" y="2658983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4 Rectángulo"/>
            <p:cNvSpPr/>
            <p:nvPr/>
          </p:nvSpPr>
          <p:spPr>
            <a:xfrm rot="5400000">
              <a:off x="4229100" y="27813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5 Rectángulo"/>
            <p:cNvSpPr/>
            <p:nvPr/>
          </p:nvSpPr>
          <p:spPr>
            <a:xfrm rot="5400000">
              <a:off x="4627483" y="3181025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6 Rectángulo"/>
            <p:cNvSpPr/>
            <p:nvPr/>
          </p:nvSpPr>
          <p:spPr>
            <a:xfrm rot="5400000">
              <a:off x="5524500" y="5350712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7 Rectángulo"/>
            <p:cNvSpPr/>
            <p:nvPr/>
          </p:nvSpPr>
          <p:spPr>
            <a:xfrm rot="5400000">
              <a:off x="6167524" y="2090174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8 Rectángulo"/>
            <p:cNvSpPr/>
            <p:nvPr/>
          </p:nvSpPr>
          <p:spPr>
            <a:xfrm rot="5400000">
              <a:off x="6713620" y="1994567"/>
              <a:ext cx="381000" cy="212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9 Rectángulo"/>
            <p:cNvSpPr/>
            <p:nvPr/>
          </p:nvSpPr>
          <p:spPr>
            <a:xfrm rot="5400000">
              <a:off x="6553200" y="2362200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60 Rectángulo"/>
            <p:cNvSpPr/>
            <p:nvPr/>
          </p:nvSpPr>
          <p:spPr>
            <a:xfrm rot="5400000">
              <a:off x="6828591" y="2430379"/>
              <a:ext cx="473241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61 Rectángulo"/>
            <p:cNvSpPr/>
            <p:nvPr/>
          </p:nvSpPr>
          <p:spPr>
            <a:xfrm rot="5400000">
              <a:off x="6797841" y="1961154"/>
              <a:ext cx="381000" cy="1082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62 CuadroTexto"/>
            <p:cNvSpPr txBox="1"/>
            <p:nvPr/>
          </p:nvSpPr>
          <p:spPr>
            <a:xfrm rot="16200000">
              <a:off x="5020244" y="5058489"/>
              <a:ext cx="609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1223,2</a:t>
              </a:r>
              <a:endParaRPr lang="en-US" sz="1000" dirty="0"/>
            </a:p>
          </p:txBody>
        </p:sp>
        <p:sp>
          <p:nvSpPr>
            <p:cNvPr id="64" name="63 CuadroTexto"/>
            <p:cNvSpPr txBox="1"/>
            <p:nvPr/>
          </p:nvSpPr>
          <p:spPr>
            <a:xfrm rot="16200000">
              <a:off x="5726904" y="5210890"/>
              <a:ext cx="609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1049,7</a:t>
              </a:r>
              <a:endParaRPr lang="en-US" sz="1000" dirty="0"/>
            </a:p>
          </p:txBody>
        </p:sp>
        <p:sp>
          <p:nvSpPr>
            <p:cNvPr id="65" name="64 CuadroTexto"/>
            <p:cNvSpPr txBox="1"/>
            <p:nvPr/>
          </p:nvSpPr>
          <p:spPr>
            <a:xfrm rot="16200000">
              <a:off x="6332881" y="3142912"/>
              <a:ext cx="5333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793,0</a:t>
              </a:r>
              <a:endParaRPr lang="en-US" sz="1000" dirty="0"/>
            </a:p>
          </p:txBody>
        </p:sp>
        <p:sp>
          <p:nvSpPr>
            <p:cNvPr id="66" name="65 CuadroTexto"/>
            <p:cNvSpPr txBox="1"/>
            <p:nvPr/>
          </p:nvSpPr>
          <p:spPr>
            <a:xfrm rot="16200000">
              <a:off x="7070836" y="4815835"/>
              <a:ext cx="5333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542,2</a:t>
              </a:r>
              <a:endParaRPr lang="en-US" sz="1000" dirty="0"/>
            </a:p>
          </p:txBody>
        </p:sp>
        <p:sp>
          <p:nvSpPr>
            <p:cNvPr id="67" name="66 CuadroTexto"/>
            <p:cNvSpPr txBox="1"/>
            <p:nvPr/>
          </p:nvSpPr>
          <p:spPr>
            <a:xfrm rot="16200000">
              <a:off x="7372159" y="5089636"/>
              <a:ext cx="5333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448,3</a:t>
              </a:r>
              <a:endParaRPr lang="en-US" sz="1000" dirty="0"/>
            </a:p>
          </p:txBody>
        </p:sp>
      </p:grpSp>
      <p:sp>
        <p:nvSpPr>
          <p:cNvPr id="71" name="70 Terminador"/>
          <p:cNvSpPr/>
          <p:nvPr/>
        </p:nvSpPr>
        <p:spPr>
          <a:xfrm rot="5400000">
            <a:off x="6238890" y="4700565"/>
            <a:ext cx="714382" cy="285752"/>
          </a:xfrm>
          <a:prstGeom prst="flowChartTerminator">
            <a:avLst/>
          </a:prstGeom>
          <a:noFill/>
          <a:ln w="31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71 Terminador"/>
          <p:cNvSpPr/>
          <p:nvPr/>
        </p:nvSpPr>
        <p:spPr>
          <a:xfrm rot="5400000">
            <a:off x="4219595" y="4986333"/>
            <a:ext cx="714382" cy="285752"/>
          </a:xfrm>
          <a:prstGeom prst="flowChartTerminator">
            <a:avLst/>
          </a:prstGeom>
          <a:noFill/>
          <a:ln w="3175"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Terminador"/>
          <p:cNvSpPr/>
          <p:nvPr/>
        </p:nvSpPr>
        <p:spPr>
          <a:xfrm rot="5400000">
            <a:off x="4905395" y="5142641"/>
            <a:ext cx="714382" cy="285752"/>
          </a:xfrm>
          <a:prstGeom prst="flowChartTerminator">
            <a:avLst/>
          </a:prstGeom>
          <a:noFill/>
          <a:ln w="9525">
            <a:solidFill>
              <a:srgbClr val="99FF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Terminador"/>
          <p:cNvSpPr/>
          <p:nvPr/>
        </p:nvSpPr>
        <p:spPr>
          <a:xfrm rot="5400000">
            <a:off x="6524642" y="4910133"/>
            <a:ext cx="714382" cy="285752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Terminador"/>
          <p:cNvSpPr/>
          <p:nvPr/>
        </p:nvSpPr>
        <p:spPr>
          <a:xfrm rot="5400000">
            <a:off x="5499110" y="3078147"/>
            <a:ext cx="714382" cy="285752"/>
          </a:xfrm>
          <a:prstGeom prst="flowChartTerminator">
            <a:avLst/>
          </a:prstGeom>
          <a:noFill/>
          <a:ln w="31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75 CuadroTexto"/>
          <p:cNvSpPr txBox="1"/>
          <p:nvPr/>
        </p:nvSpPr>
        <p:spPr>
          <a:xfrm>
            <a:off x="7543800" y="2414587"/>
            <a:ext cx="152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latin typeface="Candara" pitchFamily="34" charset="0"/>
              </a:rPr>
              <a:t>Balance T-O</a:t>
            </a:r>
          </a:p>
          <a:p>
            <a:pPr algn="r"/>
            <a:endParaRPr lang="es-ES" sz="1400" b="1" dirty="0" smtClean="0">
              <a:latin typeface="Candara" pitchFamily="34" charset="0"/>
            </a:endParaRPr>
          </a:p>
          <a:p>
            <a:pPr algn="r"/>
            <a:r>
              <a:rPr lang="es-ES" sz="1400" b="1" dirty="0" smtClean="0">
                <a:latin typeface="Candara" pitchFamily="34" charset="0"/>
              </a:rPr>
              <a:t>4 cadenas de doble anillo de 5 miembros</a:t>
            </a:r>
          </a:p>
          <a:p>
            <a:pPr algn="r"/>
            <a:endParaRPr lang="es-ES" sz="1400" b="1" dirty="0" smtClean="0">
              <a:latin typeface="Candara" pitchFamily="34" charset="0"/>
            </a:endParaRPr>
          </a:p>
          <a:p>
            <a:pPr algn="r"/>
            <a:r>
              <a:rPr lang="es-ES" sz="1400" b="1" dirty="0" smtClean="0">
                <a:latin typeface="Candara" pitchFamily="34" charset="0"/>
              </a:rPr>
              <a:t>E. Simétrico externo T-O-T</a:t>
            </a:r>
          </a:p>
          <a:p>
            <a:pPr algn="r"/>
            <a:endParaRPr lang="es-ES" sz="1400" b="1" dirty="0" smtClean="0">
              <a:latin typeface="Candara" pitchFamily="34" charset="0"/>
            </a:endParaRPr>
          </a:p>
          <a:p>
            <a:pPr algn="r"/>
            <a:r>
              <a:rPr lang="es-ES" sz="1400" b="1" dirty="0" smtClean="0">
                <a:latin typeface="Candara" pitchFamily="34" charset="0"/>
              </a:rPr>
              <a:t>E. Asimétrico interno Si-O-T</a:t>
            </a:r>
            <a:endParaRPr lang="en-US" sz="1400" b="1" dirty="0">
              <a:latin typeface="Candara" pitchFamily="34" charset="0"/>
            </a:endParaRPr>
          </a:p>
        </p:txBody>
      </p:sp>
      <p:cxnSp>
        <p:nvCxnSpPr>
          <p:cNvPr id="77" name="76 Conector recto"/>
          <p:cNvCxnSpPr/>
          <p:nvPr/>
        </p:nvCxnSpPr>
        <p:spPr>
          <a:xfrm>
            <a:off x="7518400" y="2565400"/>
            <a:ext cx="381000" cy="1588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7505700" y="3022600"/>
            <a:ext cx="381000" cy="1588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7518400" y="3859212"/>
            <a:ext cx="381000" cy="158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7531100" y="4494212"/>
            <a:ext cx="381000" cy="1588"/>
          </a:xfrm>
          <a:prstGeom prst="line">
            <a:avLst/>
          </a:prstGeom>
          <a:ln>
            <a:solidFill>
              <a:srgbClr val="99FF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13" grpId="0"/>
      <p:bldP spid="19" grpId="0"/>
      <p:bldP spid="19" grpId="1"/>
      <p:bldP spid="20" grpId="0"/>
      <p:bldP spid="20" grpId="1"/>
      <p:bldP spid="21" grpId="0" animBg="1"/>
      <p:bldP spid="21" grpId="1" animBg="1"/>
      <p:bldP spid="49" grpId="0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5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33400" y="6128113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Nº5. Espectros Infrarrojos entre 400 y 2400 cm-1 de 0,58%Na-ZSM-5 de relación Si/Al=34.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Infrarroja</a:t>
            </a:r>
          </a:p>
        </p:txBody>
      </p:sp>
      <p:grpSp>
        <p:nvGrpSpPr>
          <p:cNvPr id="3" name="46 Grupo"/>
          <p:cNvGrpSpPr/>
          <p:nvPr/>
        </p:nvGrpSpPr>
        <p:grpSpPr>
          <a:xfrm>
            <a:off x="609600" y="1488032"/>
            <a:ext cx="6701965" cy="4572031"/>
            <a:chOff x="1363360" y="1488032"/>
            <a:chExt cx="6701965" cy="4572031"/>
          </a:xfrm>
        </p:grpSpPr>
        <p:grpSp>
          <p:nvGrpSpPr>
            <p:cNvPr id="5" name="15 Grupo"/>
            <p:cNvGrpSpPr/>
            <p:nvPr/>
          </p:nvGrpSpPr>
          <p:grpSpPr>
            <a:xfrm>
              <a:off x="1363360" y="1488032"/>
              <a:ext cx="6701965" cy="4572031"/>
              <a:chOff x="1363360" y="1488032"/>
              <a:chExt cx="6701965" cy="4572031"/>
            </a:xfrm>
          </p:grpSpPr>
          <p:pic>
            <p:nvPicPr>
              <p:cNvPr id="18" name="Picture 7"/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63360" y="1488032"/>
                <a:ext cx="6429420" cy="4572031"/>
              </a:xfrm>
              <a:prstGeom prst="rect">
                <a:avLst/>
              </a:prstGeom>
              <a:solidFill>
                <a:prstClr val="white"/>
              </a:solidFill>
              <a:ln w="19050" cmpd="thickThin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7531925" y="5679375"/>
                <a:ext cx="5334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" b="1" dirty="0" smtClean="0"/>
                  <a:t>400</a:t>
                </a:r>
                <a:endParaRPr lang="en-US" sz="800" b="1" dirty="0"/>
              </a:p>
            </p:txBody>
          </p:sp>
        </p:grpSp>
        <p:sp>
          <p:nvSpPr>
            <p:cNvPr id="19" name="18 Rectángulo"/>
            <p:cNvSpPr/>
            <p:nvPr/>
          </p:nvSpPr>
          <p:spPr>
            <a:xfrm rot="5400000">
              <a:off x="2795930" y="192499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Rectángulo"/>
            <p:cNvSpPr/>
            <p:nvPr/>
          </p:nvSpPr>
          <p:spPr>
            <a:xfrm rot="5400000">
              <a:off x="3217112" y="2073555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20 Rectángulo"/>
            <p:cNvSpPr/>
            <p:nvPr/>
          </p:nvSpPr>
          <p:spPr>
            <a:xfrm rot="5400000">
              <a:off x="3913536" y="2554147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Rectángulo"/>
            <p:cNvSpPr/>
            <p:nvPr/>
          </p:nvSpPr>
          <p:spPr>
            <a:xfrm rot="5400000">
              <a:off x="4283264" y="2798889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"/>
            <p:cNvSpPr/>
            <p:nvPr/>
          </p:nvSpPr>
          <p:spPr>
            <a:xfrm rot="5400000">
              <a:off x="4582364" y="3286964"/>
              <a:ext cx="429155" cy="159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Rectángulo"/>
            <p:cNvSpPr/>
            <p:nvPr/>
          </p:nvSpPr>
          <p:spPr>
            <a:xfrm rot="5400000">
              <a:off x="5509870" y="5336082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29 Rectángulo"/>
            <p:cNvSpPr/>
            <p:nvPr/>
          </p:nvSpPr>
          <p:spPr>
            <a:xfrm rot="5400000">
              <a:off x="6210300" y="2302155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31 Rectángulo"/>
            <p:cNvSpPr/>
            <p:nvPr/>
          </p:nvSpPr>
          <p:spPr>
            <a:xfrm rot="5400000">
              <a:off x="6818375" y="2310995"/>
              <a:ext cx="457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32 Rectángulo"/>
            <p:cNvSpPr/>
            <p:nvPr/>
          </p:nvSpPr>
          <p:spPr>
            <a:xfrm rot="5400000">
              <a:off x="6828591" y="2430379"/>
              <a:ext cx="473241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34 Rectángulo"/>
            <p:cNvSpPr/>
            <p:nvPr/>
          </p:nvSpPr>
          <p:spPr>
            <a:xfrm rot="5400000">
              <a:off x="6758330" y="176144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CuadroTexto"/>
            <p:cNvSpPr txBox="1"/>
            <p:nvPr/>
          </p:nvSpPr>
          <p:spPr>
            <a:xfrm rot="16200000">
              <a:off x="5044350" y="4949299"/>
              <a:ext cx="609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1224,2</a:t>
              </a:r>
              <a:endParaRPr lang="en-US" sz="1000" dirty="0"/>
            </a:p>
          </p:txBody>
        </p:sp>
        <p:sp>
          <p:nvSpPr>
            <p:cNvPr id="38" name="37 CuadroTexto"/>
            <p:cNvSpPr txBox="1"/>
            <p:nvPr/>
          </p:nvSpPr>
          <p:spPr>
            <a:xfrm rot="16200000">
              <a:off x="6332881" y="3186877"/>
              <a:ext cx="5333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793,8</a:t>
              </a:r>
              <a:endParaRPr lang="en-US" sz="1000" dirty="0"/>
            </a:p>
          </p:txBody>
        </p:sp>
        <p:sp>
          <p:nvSpPr>
            <p:cNvPr id="39" name="38 CuadroTexto"/>
            <p:cNvSpPr txBox="1"/>
            <p:nvPr/>
          </p:nvSpPr>
          <p:spPr>
            <a:xfrm rot="16200000">
              <a:off x="7063651" y="4629964"/>
              <a:ext cx="5333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545,8</a:t>
              </a:r>
              <a:endParaRPr lang="en-US" sz="1000" dirty="0"/>
            </a:p>
          </p:txBody>
        </p:sp>
        <p:sp>
          <p:nvSpPr>
            <p:cNvPr id="40" name="39 CuadroTexto"/>
            <p:cNvSpPr txBox="1"/>
            <p:nvPr/>
          </p:nvSpPr>
          <p:spPr>
            <a:xfrm rot="16200000">
              <a:off x="7368451" y="5094349"/>
              <a:ext cx="53339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000" dirty="0" smtClean="0"/>
                <a:t>447,3</a:t>
              </a:r>
              <a:endParaRPr lang="en-US" sz="1000" dirty="0"/>
            </a:p>
          </p:txBody>
        </p:sp>
        <p:sp>
          <p:nvSpPr>
            <p:cNvPr id="41" name="40 Rectángulo"/>
            <p:cNvSpPr/>
            <p:nvPr/>
          </p:nvSpPr>
          <p:spPr>
            <a:xfrm rot="5400000">
              <a:off x="5676900" y="5353248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CuadroTexto"/>
            <p:cNvSpPr txBox="1"/>
            <p:nvPr/>
          </p:nvSpPr>
          <p:spPr>
            <a:xfrm rot="16200000">
              <a:off x="5644630" y="5309319"/>
              <a:ext cx="523973" cy="230832"/>
            </a:xfrm>
            <a:prstGeom prst="rect">
              <a:avLst/>
            </a:prstGeom>
            <a:solidFill>
              <a:schemeClr val="bg1"/>
            </a:solidFill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900" dirty="0" smtClean="0"/>
                <a:t>1047,7</a:t>
              </a:r>
              <a:endParaRPr lang="en-US" sz="900" dirty="0"/>
            </a:p>
          </p:txBody>
        </p:sp>
      </p:grpSp>
      <p:sp>
        <p:nvSpPr>
          <p:cNvPr id="42" name="41 Terminador"/>
          <p:cNvSpPr/>
          <p:nvPr/>
        </p:nvSpPr>
        <p:spPr>
          <a:xfrm rot="5400000">
            <a:off x="6220120" y="4552081"/>
            <a:ext cx="714382" cy="285752"/>
          </a:xfrm>
          <a:prstGeom prst="flowChartTerminator">
            <a:avLst/>
          </a:prstGeom>
          <a:noFill/>
          <a:ln w="31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Terminador"/>
          <p:cNvSpPr/>
          <p:nvPr/>
        </p:nvSpPr>
        <p:spPr>
          <a:xfrm rot="5400000">
            <a:off x="4232193" y="4833933"/>
            <a:ext cx="714382" cy="285752"/>
          </a:xfrm>
          <a:prstGeom prst="flowChartTerminator">
            <a:avLst/>
          </a:prstGeom>
          <a:noFill/>
          <a:ln w="3175"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Terminador"/>
          <p:cNvSpPr/>
          <p:nvPr/>
        </p:nvSpPr>
        <p:spPr>
          <a:xfrm rot="5400000">
            <a:off x="4765234" y="5240333"/>
            <a:ext cx="714382" cy="285752"/>
          </a:xfrm>
          <a:prstGeom prst="flowChartTerminator">
            <a:avLst/>
          </a:prstGeom>
          <a:noFill/>
          <a:ln w="9525">
            <a:solidFill>
              <a:srgbClr val="99FF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Terminador"/>
          <p:cNvSpPr/>
          <p:nvPr/>
        </p:nvSpPr>
        <p:spPr>
          <a:xfrm rot="5400000">
            <a:off x="6505872" y="4909269"/>
            <a:ext cx="714382" cy="285752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Terminador"/>
          <p:cNvSpPr/>
          <p:nvPr/>
        </p:nvSpPr>
        <p:spPr>
          <a:xfrm rot="5400000">
            <a:off x="5505740" y="3051883"/>
            <a:ext cx="714382" cy="285752"/>
          </a:xfrm>
          <a:prstGeom prst="flowChartTerminator">
            <a:avLst/>
          </a:prstGeom>
          <a:noFill/>
          <a:ln w="3175"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72 CuadroTexto"/>
          <p:cNvSpPr txBox="1"/>
          <p:nvPr/>
        </p:nvSpPr>
        <p:spPr>
          <a:xfrm>
            <a:off x="7543800" y="2414587"/>
            <a:ext cx="152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 smtClean="0">
                <a:latin typeface="Candara" pitchFamily="34" charset="0"/>
              </a:rPr>
              <a:t>Balance T-O</a:t>
            </a:r>
          </a:p>
          <a:p>
            <a:pPr algn="r"/>
            <a:endParaRPr lang="es-ES" sz="1400" b="1" dirty="0" smtClean="0">
              <a:latin typeface="Candara" pitchFamily="34" charset="0"/>
            </a:endParaRPr>
          </a:p>
          <a:p>
            <a:pPr algn="r"/>
            <a:r>
              <a:rPr lang="es-ES" sz="1400" b="1" dirty="0" smtClean="0">
                <a:latin typeface="Candara" pitchFamily="34" charset="0"/>
              </a:rPr>
              <a:t>4 cadenas de doble anillo de 5 miembros</a:t>
            </a:r>
          </a:p>
          <a:p>
            <a:pPr algn="r"/>
            <a:endParaRPr lang="es-ES" sz="1400" b="1" dirty="0" smtClean="0">
              <a:latin typeface="Candara" pitchFamily="34" charset="0"/>
            </a:endParaRPr>
          </a:p>
          <a:p>
            <a:pPr algn="r"/>
            <a:r>
              <a:rPr lang="es-ES" sz="1400" b="1" dirty="0" smtClean="0">
                <a:latin typeface="Candara" pitchFamily="34" charset="0"/>
              </a:rPr>
              <a:t>E. Simétrico externo T-O-T</a:t>
            </a:r>
          </a:p>
          <a:p>
            <a:pPr algn="r"/>
            <a:endParaRPr lang="es-ES" sz="1400" b="1" dirty="0" smtClean="0">
              <a:latin typeface="Candara" pitchFamily="34" charset="0"/>
            </a:endParaRPr>
          </a:p>
          <a:p>
            <a:pPr algn="r"/>
            <a:r>
              <a:rPr lang="es-ES" sz="1400" b="1" dirty="0" smtClean="0">
                <a:latin typeface="Candara" pitchFamily="34" charset="0"/>
              </a:rPr>
              <a:t>E. Asimétrico interno Si-O-T</a:t>
            </a:r>
            <a:endParaRPr lang="en-US" sz="1400" b="1" dirty="0">
              <a:latin typeface="Candara" pitchFamily="34" charset="0"/>
            </a:endParaRPr>
          </a:p>
        </p:txBody>
      </p:sp>
      <p:cxnSp>
        <p:nvCxnSpPr>
          <p:cNvPr id="74" name="73 Conector recto"/>
          <p:cNvCxnSpPr/>
          <p:nvPr/>
        </p:nvCxnSpPr>
        <p:spPr>
          <a:xfrm>
            <a:off x="7518400" y="2565400"/>
            <a:ext cx="381000" cy="1588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7505700" y="3022600"/>
            <a:ext cx="381000" cy="1588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7518400" y="3859212"/>
            <a:ext cx="381000" cy="1588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>
            <a:off x="7531100" y="4494212"/>
            <a:ext cx="381000" cy="1588"/>
          </a:xfrm>
          <a:prstGeom prst="line">
            <a:avLst/>
          </a:prstGeom>
          <a:ln>
            <a:solidFill>
              <a:srgbClr val="99FF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2" name="21 CuadroTexto"/>
          <p:cNvSpPr txBox="1"/>
          <p:nvPr/>
        </p:nvSpPr>
        <p:spPr>
          <a:xfrm>
            <a:off x="1571604" y="5884151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Laboratorio de Microscopía Electrónica de la Escuela de Ingeniería Metalúrgica U.C.V.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33" name="16 CuadroTexto"/>
          <p:cNvSpPr txBox="1"/>
          <p:nvPr/>
        </p:nvSpPr>
        <p:spPr>
          <a:xfrm>
            <a:off x="928662" y="928670"/>
            <a:ext cx="5429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de Barrido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928794" y="1571612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Establecer el tamaño y la morfología de los cristales de los soportes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18" name="17 Imagen" descr="01-12-08_17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5377" y="2857496"/>
            <a:ext cx="2952771" cy="221457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1" name="20 Imagen" descr="01-12-08_17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2848" y="2500306"/>
            <a:ext cx="2477648" cy="3303530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10327" b="34766"/>
          <a:stretch>
            <a:fillRect/>
          </a:stretch>
        </p:blipFill>
        <p:spPr bwMode="auto">
          <a:xfrm>
            <a:off x="1714480" y="1643050"/>
            <a:ext cx="5572164" cy="407196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4" name="TextBox 12"/>
          <p:cNvSpPr txBox="1"/>
          <p:nvPr/>
        </p:nvSpPr>
        <p:spPr>
          <a:xfrm>
            <a:off x="1370938" y="593582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Nº6. Micrografía Electrónica de Barrido de la zeolita 2,55%Na-ZSM5 de relación Si/Al=17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1500166" y="593582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Nº7. Micrografía Electrónica de Barrido de la zeolita 0,58%Na-ZSM5 de relación Si/Al=34.</a:t>
            </a:r>
            <a:endParaRPr lang="en-US" sz="2000" b="1" dirty="0">
              <a:latin typeface="Candara" pitchFamily="34" charset="0"/>
            </a:endParaRPr>
          </a:p>
        </p:txBody>
      </p: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t="10095" b="34895"/>
          <a:stretch>
            <a:fillRect/>
          </a:stretch>
        </p:blipFill>
        <p:spPr bwMode="auto">
          <a:xfrm>
            <a:off x="1785918" y="1643050"/>
            <a:ext cx="5572164" cy="405978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7" name="TextBox 12"/>
          <p:cNvSpPr txBox="1"/>
          <p:nvPr/>
        </p:nvSpPr>
        <p:spPr>
          <a:xfrm>
            <a:off x="1527462" y="5792948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Nº8. Comparación de Micrografía Electrónica de Barrido de la zeolita Na-ZSM5.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1785918" y="500063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Si/Al=17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5643570" y="500063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Si/Al=34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429388" y="521495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5 </a:t>
            </a:r>
            <a:r>
              <a:rPr lang="es-ES" sz="2400" b="1" dirty="0" smtClean="0">
                <a:solidFill>
                  <a:schemeClr val="bg1"/>
                </a:solidFill>
                <a:latin typeface="Candara" pitchFamily="34" charset="0"/>
              </a:rPr>
              <a:t>µm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6152E-6 L -0.20469 -0.0048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648 L 0.19688 0.002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3" grpId="0"/>
      <p:bldP spid="17" grpId="0"/>
      <p:bldP spid="17" grpId="1"/>
      <p:bldP spid="24" grpId="0"/>
      <p:bldP spid="24" grpId="1"/>
      <p:bldP spid="25" grpId="0"/>
      <p:bldP spid="25" grpId="1"/>
      <p:bldP spid="30" grpId="0"/>
      <p:bldP spid="30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33" name="16 CuadroTexto"/>
          <p:cNvSpPr txBox="1"/>
          <p:nvPr/>
        </p:nvSpPr>
        <p:spPr>
          <a:xfrm>
            <a:off x="928662" y="928670"/>
            <a:ext cx="54292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de Barrido</a:t>
            </a:r>
          </a:p>
        </p:txBody>
      </p:sp>
      <p:sp>
        <p:nvSpPr>
          <p:cNvPr id="24" name="TextBox 12"/>
          <p:cNvSpPr txBox="1"/>
          <p:nvPr/>
        </p:nvSpPr>
        <p:spPr>
          <a:xfrm>
            <a:off x="1401432" y="593582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Nº9. Micrografía Electrónica de Barrido de la zeolita H-ZSM5 de relación Si/Al=17</a:t>
            </a:r>
            <a:endParaRPr lang="en-US" sz="2000" b="1" dirty="0">
              <a:latin typeface="Candara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1785918" y="1711290"/>
            <a:ext cx="5572164" cy="4000528"/>
            <a:chOff x="1785918" y="1711290"/>
            <a:chExt cx="5572164" cy="40005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/>
            <a:srcRect t="10742" b="34570"/>
            <a:stretch>
              <a:fillRect/>
            </a:stretch>
          </p:blipFill>
          <p:spPr bwMode="auto">
            <a:xfrm>
              <a:off x="1785918" y="1711290"/>
              <a:ext cx="5572164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30" name="29 CuadroTexto"/>
            <p:cNvSpPr txBox="1"/>
            <p:nvPr/>
          </p:nvSpPr>
          <p:spPr>
            <a:xfrm>
              <a:off x="6143636" y="5143512"/>
              <a:ext cx="9286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600" b="1" dirty="0" smtClean="0">
                  <a:solidFill>
                    <a:schemeClr val="bg1"/>
                  </a:solidFill>
                </a:rPr>
                <a:t>5 </a:t>
              </a:r>
              <a:r>
                <a:rPr lang="es-ES" sz="2600" b="1" dirty="0" smtClean="0">
                  <a:solidFill>
                    <a:schemeClr val="bg1"/>
                  </a:solidFill>
                  <a:latin typeface="Candara" pitchFamily="34" charset="0"/>
                </a:rPr>
                <a:t>µm</a:t>
              </a:r>
              <a:endParaRPr lang="es-ES" sz="2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20" name="16 CuadroTexto"/>
          <p:cNvSpPr txBox="1"/>
          <p:nvPr/>
        </p:nvSpPr>
        <p:spPr>
          <a:xfrm>
            <a:off x="928662" y="928670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Termodesorción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Programada de Amoniaco</a:t>
            </a:r>
          </a:p>
        </p:txBody>
      </p:sp>
      <p:graphicFrame>
        <p:nvGraphicFramePr>
          <p:cNvPr id="33" name="Chart 1"/>
          <p:cNvGraphicFramePr>
            <a:graphicFrameLocks noGrp="1"/>
          </p:cNvGraphicFramePr>
          <p:nvPr/>
        </p:nvGraphicFramePr>
        <p:xfrm>
          <a:off x="4714876" y="2857496"/>
          <a:ext cx="342902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4" name="33 Imagen" descr="19-11-08_14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857496"/>
            <a:ext cx="3428992" cy="2571744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37" name="36 CuadroTexto"/>
          <p:cNvSpPr txBox="1"/>
          <p:nvPr/>
        </p:nvSpPr>
        <p:spPr>
          <a:xfrm>
            <a:off x="1857356" y="1526433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las propiedades ácidas de los soportes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zeolíticos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aphicFrame>
        <p:nvGraphicFramePr>
          <p:cNvPr id="109" name="Chart 6"/>
          <p:cNvGraphicFramePr/>
          <p:nvPr/>
        </p:nvGraphicFramePr>
        <p:xfrm>
          <a:off x="1357290" y="1428736"/>
          <a:ext cx="642942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0" name="TextBox 7"/>
          <p:cNvSpPr txBox="1"/>
          <p:nvPr/>
        </p:nvSpPr>
        <p:spPr>
          <a:xfrm>
            <a:off x="1571604" y="6143644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Nº10. Perfil de </a:t>
            </a:r>
            <a:r>
              <a:rPr lang="es-ES" sz="2000" b="1" dirty="0" err="1" smtClean="0">
                <a:latin typeface="Candara" pitchFamily="34" charset="0"/>
              </a:rPr>
              <a:t>desorción</a:t>
            </a:r>
            <a:r>
              <a:rPr lang="es-ES" sz="2000" b="1" dirty="0" smtClean="0">
                <a:latin typeface="Candara" pitchFamily="34" charset="0"/>
              </a:rPr>
              <a:t> de NH</a:t>
            </a:r>
            <a:r>
              <a:rPr lang="es-ES" sz="2000" b="1" baseline="-25000" dirty="0" smtClean="0">
                <a:latin typeface="Candara" pitchFamily="34" charset="0"/>
              </a:rPr>
              <a:t>3</a:t>
            </a:r>
            <a:r>
              <a:rPr lang="es-ES" sz="2000" b="1" dirty="0" smtClean="0">
                <a:latin typeface="Candara" pitchFamily="34" charset="0"/>
              </a:rPr>
              <a:t> de H-ZSM-5 de relación Si/Al= 17 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119" name="Chart 6"/>
          <p:cNvGraphicFramePr/>
          <p:nvPr/>
        </p:nvGraphicFramePr>
        <p:xfrm>
          <a:off x="1371600" y="1428736"/>
          <a:ext cx="642942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0" name="TextBox 7"/>
          <p:cNvSpPr txBox="1"/>
          <p:nvPr/>
        </p:nvSpPr>
        <p:spPr>
          <a:xfrm>
            <a:off x="1544308" y="6150138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Nº11. Perfil de </a:t>
            </a:r>
            <a:r>
              <a:rPr lang="es-ES" sz="2000" b="1" dirty="0" err="1" smtClean="0">
                <a:latin typeface="Candara" pitchFamily="34" charset="0"/>
              </a:rPr>
              <a:t>desorción</a:t>
            </a:r>
            <a:r>
              <a:rPr lang="es-ES" sz="2000" b="1" dirty="0" smtClean="0">
                <a:latin typeface="Candara" pitchFamily="34" charset="0"/>
              </a:rPr>
              <a:t> de NH</a:t>
            </a:r>
            <a:r>
              <a:rPr lang="es-ES" sz="2000" b="1" baseline="-25000" dirty="0" smtClean="0">
                <a:latin typeface="Candara" pitchFamily="34" charset="0"/>
              </a:rPr>
              <a:t>3</a:t>
            </a:r>
            <a:r>
              <a:rPr lang="es-ES" sz="2000" b="1" dirty="0" smtClean="0">
                <a:latin typeface="Candara" pitchFamily="34" charset="0"/>
              </a:rPr>
              <a:t> de H-ZSM-5 de relación Si/Al= 34 </a:t>
            </a:r>
            <a:endParaRPr lang="en-US" sz="2000" b="1" dirty="0">
              <a:latin typeface="Candara" pitchFamily="34" charset="0"/>
            </a:endParaRPr>
          </a:p>
        </p:txBody>
      </p:sp>
      <p:grpSp>
        <p:nvGrpSpPr>
          <p:cNvPr id="127" name="25 Grupo"/>
          <p:cNvGrpSpPr/>
          <p:nvPr/>
        </p:nvGrpSpPr>
        <p:grpSpPr>
          <a:xfrm>
            <a:off x="6541937" y="3915795"/>
            <a:ext cx="1343674" cy="523220"/>
            <a:chOff x="6500826" y="3915795"/>
            <a:chExt cx="1343674" cy="523220"/>
          </a:xfrm>
        </p:grpSpPr>
        <p:sp>
          <p:nvSpPr>
            <p:cNvPr id="128" name="127 CuadroTexto"/>
            <p:cNvSpPr txBox="1"/>
            <p:nvPr/>
          </p:nvSpPr>
          <p:spPr>
            <a:xfrm>
              <a:off x="6844368" y="3915795"/>
              <a:ext cx="1000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smtClean="0">
                  <a:latin typeface="Candara" pitchFamily="34" charset="0"/>
                </a:rPr>
                <a:t>Si/Al=17</a:t>
              </a:r>
            </a:p>
            <a:p>
              <a:r>
                <a:rPr lang="es-ES" sz="1400" dirty="0" smtClean="0">
                  <a:latin typeface="Candara" pitchFamily="34" charset="0"/>
                </a:rPr>
                <a:t>Si/Al=34</a:t>
              </a:r>
              <a:endParaRPr lang="es-ES" sz="1400" dirty="0">
                <a:latin typeface="Candara" pitchFamily="34" charset="0"/>
              </a:endParaRPr>
            </a:p>
          </p:txBody>
        </p:sp>
        <p:cxnSp>
          <p:nvCxnSpPr>
            <p:cNvPr id="129" name="128 Conector recto"/>
            <p:cNvCxnSpPr/>
            <p:nvPr/>
          </p:nvCxnSpPr>
          <p:spPr>
            <a:xfrm>
              <a:off x="6500826" y="4071942"/>
              <a:ext cx="35719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129 Conector recto"/>
            <p:cNvCxnSpPr/>
            <p:nvPr/>
          </p:nvCxnSpPr>
          <p:spPr>
            <a:xfrm>
              <a:off x="6514474" y="4286256"/>
              <a:ext cx="357190" cy="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1" name="Chart 6"/>
          <p:cNvGraphicFramePr/>
          <p:nvPr/>
        </p:nvGraphicFramePr>
        <p:xfrm>
          <a:off x="1358537" y="1428736"/>
          <a:ext cx="642942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2" name="TextBox 7"/>
          <p:cNvSpPr txBox="1"/>
          <p:nvPr/>
        </p:nvSpPr>
        <p:spPr>
          <a:xfrm>
            <a:off x="1571604" y="607870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Nº12. Comparación entre perfil de </a:t>
            </a:r>
            <a:r>
              <a:rPr lang="es-ES" sz="2000" b="1" dirty="0" err="1" smtClean="0">
                <a:latin typeface="Candara" pitchFamily="34" charset="0"/>
              </a:rPr>
              <a:t>desorción</a:t>
            </a:r>
            <a:r>
              <a:rPr lang="es-ES" sz="2000" b="1" dirty="0" smtClean="0">
                <a:latin typeface="Candara" pitchFamily="34" charset="0"/>
              </a:rPr>
              <a:t> de NH</a:t>
            </a:r>
            <a:r>
              <a:rPr lang="es-ES" sz="2000" b="1" baseline="-25000" dirty="0" smtClean="0">
                <a:latin typeface="Candara" pitchFamily="34" charset="0"/>
              </a:rPr>
              <a:t>3</a:t>
            </a:r>
            <a:r>
              <a:rPr lang="es-ES" sz="2000" b="1" dirty="0" smtClean="0">
                <a:latin typeface="Candara" pitchFamily="34" charset="0"/>
              </a:rPr>
              <a:t> de H-ZSM-5 de relación Si/Al de 17 y 34. 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33" name="132 Terminador"/>
          <p:cNvSpPr/>
          <p:nvPr/>
        </p:nvSpPr>
        <p:spPr>
          <a:xfrm rot="5400000">
            <a:off x="3049731" y="1393017"/>
            <a:ext cx="428628" cy="1044274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4" name="133 Terminador"/>
          <p:cNvSpPr/>
          <p:nvPr/>
        </p:nvSpPr>
        <p:spPr>
          <a:xfrm rot="5400000">
            <a:off x="4970138" y="2639988"/>
            <a:ext cx="428628" cy="1143000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5" name="134 Terminador"/>
          <p:cNvSpPr/>
          <p:nvPr/>
        </p:nvSpPr>
        <p:spPr>
          <a:xfrm rot="5400000">
            <a:off x="3214674" y="1285864"/>
            <a:ext cx="428628" cy="1143000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6" name="135 Terminador"/>
          <p:cNvSpPr/>
          <p:nvPr/>
        </p:nvSpPr>
        <p:spPr>
          <a:xfrm rot="5400000">
            <a:off x="5286376" y="2143120"/>
            <a:ext cx="428628" cy="1143000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71438" y="5824855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Instituto de Superficies y Catálisis de la Facultad de Ingeniería L.U.Z.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33" grpId="0">
        <p:bldAsOne/>
      </p:bldGraphic>
      <p:bldGraphic spid="33" grpId="1">
        <p:bldAsOne/>
      </p:bldGraphic>
      <p:bldP spid="37" grpId="0"/>
      <p:bldP spid="37" grpId="1"/>
      <p:bldGraphic spid="109" grpId="0">
        <p:bldAsOne/>
      </p:bldGraphic>
      <p:bldP spid="110" grpId="0"/>
      <p:bldGraphic spid="119" grpId="0">
        <p:bldAsOne/>
      </p:bldGraphic>
      <p:bldGraphic spid="119" grpId="1">
        <p:bldAsOne/>
      </p:bldGraphic>
      <p:bldP spid="120" grpId="0"/>
      <p:bldP spid="120" grpId="1"/>
      <p:bldGraphic spid="131" grpId="0">
        <p:bldAsOne/>
      </p:bldGraphic>
      <p:bldP spid="132" grpId="0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26" grpId="0"/>
      <p:bldP spid="2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9" name="8 CuadroTexto"/>
          <p:cNvSpPr txBox="1"/>
          <p:nvPr/>
        </p:nvSpPr>
        <p:spPr>
          <a:xfrm>
            <a:off x="785786" y="1071546"/>
            <a:ext cx="77867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Fase IV: Preparación de los Sólidos Metal/Soportados</a:t>
            </a:r>
            <a:endParaRPr lang="es-ES" sz="26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81062" y="1569353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Método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Poliol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por </a:t>
            </a:r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Irradiacion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por Microondas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5872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Disolver la masa del complejo metálico precursor en un volumen de Etilenglicol y </a:t>
            </a:r>
            <a:r>
              <a:rPr lang="es-ES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NaOH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2" name="14 Grupo"/>
          <p:cNvGrpSpPr/>
          <p:nvPr/>
        </p:nvGrpSpPr>
        <p:grpSpPr>
          <a:xfrm rot="16200000">
            <a:off x="1956337" y="3905636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16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18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grpSp>
        <p:nvGrpSpPr>
          <p:cNvPr id="3" name="14 Grupo"/>
          <p:cNvGrpSpPr/>
          <p:nvPr/>
        </p:nvGrpSpPr>
        <p:grpSpPr>
          <a:xfrm rot="16200000">
            <a:off x="4255417" y="3905637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19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1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485688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Suspensión resultante es añadida a soporte </a:t>
            </a:r>
            <a:r>
              <a:rPr lang="es-ES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zeolítico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y colocada en baño ultrasónico por 30 min.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5" name="14 Grupo"/>
          <p:cNvGrpSpPr/>
          <p:nvPr/>
        </p:nvGrpSpPr>
        <p:grpSpPr>
          <a:xfrm rot="16200000">
            <a:off x="6554497" y="2953512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23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5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26" name="25 Rectángulo redondeado"/>
          <p:cNvSpPr/>
          <p:nvPr/>
        </p:nvSpPr>
        <p:spPr>
          <a:xfrm>
            <a:off x="2557803" y="2714620"/>
            <a:ext cx="1571636" cy="285752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Irradiación por 60 </a:t>
            </a:r>
            <a:r>
              <a:rPr lang="es-ES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seg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a una potencia de 358W en un horno microondas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7215206" y="2214554"/>
            <a:ext cx="1571636" cy="221457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 evapora a sequedad calentando muy lentamente</a:t>
            </a:r>
            <a:endParaRPr lang="es-ES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grpSp>
        <p:nvGrpSpPr>
          <p:cNvPr id="27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29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0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31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7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pSp>
        <p:nvGrpSpPr>
          <p:cNvPr id="32" name="14 Grupo"/>
          <p:cNvGrpSpPr/>
          <p:nvPr/>
        </p:nvGrpSpPr>
        <p:grpSpPr>
          <a:xfrm>
            <a:off x="7739850" y="4525148"/>
            <a:ext cx="475488" cy="475488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32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34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35" name="34 Rectángulo redondeado"/>
          <p:cNvSpPr/>
          <p:nvPr/>
        </p:nvSpPr>
        <p:spPr>
          <a:xfrm>
            <a:off x="7126922" y="5129864"/>
            <a:ext cx="1714512" cy="142876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89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Secado en Estufa a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90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ºC por </a:t>
            </a:r>
            <a:r>
              <a:rPr lang="es-ES" sz="1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12</a:t>
            </a:r>
            <a:r>
              <a:rPr lang="es-E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horas</a:t>
            </a:r>
          </a:p>
        </p:txBody>
      </p:sp>
      <p:pic>
        <p:nvPicPr>
          <p:cNvPr id="36" name="35 Imagen" descr="27-03-08_145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2837" y="4500570"/>
            <a:ext cx="2300931" cy="172569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38" name="37 Imagen" descr="27-03-08_154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2837" y="2214554"/>
            <a:ext cx="2286016" cy="1714513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39" name="38 Imagen" descr="16-10-08_11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2857496"/>
            <a:ext cx="1982387" cy="264318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0" name="28 Recortar rectángulo de esquina diagonal"/>
          <p:cNvSpPr/>
          <p:nvPr/>
        </p:nvSpPr>
        <p:spPr>
          <a:xfrm>
            <a:off x="2500298" y="2500306"/>
            <a:ext cx="2643206" cy="121444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Cloruro de </a:t>
            </a:r>
            <a:r>
              <a:rPr lang="es-E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Tetraamonio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Platino (II)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1" name="28 Recortar rectángulo de esquina diagonal"/>
          <p:cNvSpPr/>
          <p:nvPr/>
        </p:nvSpPr>
        <p:spPr>
          <a:xfrm>
            <a:off x="2500298" y="4714884"/>
            <a:ext cx="2643206" cy="121444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Cloruro de </a:t>
            </a:r>
            <a:r>
              <a:rPr lang="es-ES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Tetraamonio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Paladio (II)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22" grpId="0" animBg="1"/>
      <p:bldP spid="26" grpId="0" animBg="1"/>
      <p:bldP spid="28" grpId="0" animBg="1"/>
      <p:bldP spid="35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0" name="19 CuadroTexto"/>
          <p:cNvSpPr txBox="1"/>
          <p:nvPr/>
        </p:nvSpPr>
        <p:spPr>
          <a:xfrm>
            <a:off x="642910" y="2500306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Fase V: Caracterización fisicoquímica de los Sólidos Metal/Soportados</a:t>
            </a:r>
            <a:endParaRPr lang="es-ES" sz="4000" b="1" i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46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7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48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44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MARCO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METODOLÓGICO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11 CuadroTexto"/>
          <p:cNvSpPr txBox="1"/>
          <p:nvPr/>
        </p:nvSpPr>
        <p:spPr>
          <a:xfrm>
            <a:off x="571472" y="1785926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FUNDAMENTOS DE LA INVESTIGACIÓN </a:t>
            </a:r>
            <a:endParaRPr lang="es-ES" sz="2800" b="1" i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928662" y="2844142"/>
            <a:ext cx="693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MARCO METODOLÓGICO</a:t>
            </a: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3143240" y="71414"/>
            <a:ext cx="5857875" cy="50006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3000" b="1" i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CONTENIDO</a:t>
            </a:r>
            <a:endParaRPr lang="es-ES" sz="3000" b="1" i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13" name="13 CuadroTexto"/>
          <p:cNvSpPr txBox="1"/>
          <p:nvPr/>
        </p:nvSpPr>
        <p:spPr>
          <a:xfrm>
            <a:off x="1428728" y="3901677"/>
            <a:ext cx="693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ANALISIS DE RESULTADOS </a:t>
            </a:r>
            <a:endParaRPr lang="es-ES" sz="2800" b="1" i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23843" y="5004417"/>
            <a:ext cx="6434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b="1" i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CONCLUSIONES Y RECOMEDACIONES </a:t>
            </a:r>
            <a:endParaRPr lang="es-ES" sz="2800" b="1" i="1" dirty="0"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857232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X: Sólidos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Monometálicos</a:t>
            </a:r>
            <a:endParaRPr lang="es-ES" sz="2600" b="1" i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85786" y="128586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Verificar que la estructura no sufriera modificaciones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785786" y="621508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Nº13. Difractograma de rayos X del sólido </a:t>
            </a:r>
            <a:r>
              <a:rPr lang="es-ES" b="1" dirty="0" err="1" smtClean="0">
                <a:latin typeface="Candara" pitchFamily="34" charset="0"/>
              </a:rPr>
              <a:t>monometálico</a:t>
            </a:r>
            <a:r>
              <a:rPr lang="es-ES" b="1" dirty="0" smtClean="0">
                <a:latin typeface="Candara" pitchFamily="34" charset="0"/>
              </a:rPr>
              <a:t> 1%Pt/0,58%Na-ZSM-5 Si/Al=34.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25" name="Gráfico 7"/>
          <p:cNvGraphicFramePr/>
          <p:nvPr/>
        </p:nvGraphicFramePr>
        <p:xfrm>
          <a:off x="1357290" y="1643050"/>
          <a:ext cx="6429420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6" name="25 Conector recto de flecha"/>
          <p:cNvCxnSpPr/>
          <p:nvPr/>
        </p:nvCxnSpPr>
        <p:spPr>
          <a:xfrm rot="5400000">
            <a:off x="2750331" y="210739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rot="5400000">
            <a:off x="2794473" y="332184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/>
          <p:nvPr/>
        </p:nvCxnSpPr>
        <p:spPr>
          <a:xfrm rot="5400000">
            <a:off x="3679025" y="299799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rot="5400000">
            <a:off x="3750463" y="4388643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rot="10800000">
            <a:off x="3733800" y="1895476"/>
            <a:ext cx="304800" cy="46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/>
        </p:nvSpPr>
        <p:spPr>
          <a:xfrm>
            <a:off x="2857488" y="1858465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9˚  </a:t>
            </a:r>
            <a:endParaRPr lang="es-ES" dirty="0"/>
          </a:p>
        </p:txBody>
      </p:sp>
      <p:sp>
        <p:nvSpPr>
          <p:cNvPr id="47" name="46 CuadroTexto"/>
          <p:cNvSpPr txBox="1"/>
          <p:nvPr/>
        </p:nvSpPr>
        <p:spPr>
          <a:xfrm>
            <a:off x="2897262" y="309072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10˚  </a:t>
            </a:r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3922935" y="1771108"/>
            <a:ext cx="6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27˚  </a:t>
            </a:r>
            <a:endParaRPr lang="es-ES" dirty="0"/>
          </a:p>
        </p:txBody>
      </p:sp>
      <p:sp>
        <p:nvSpPr>
          <p:cNvPr id="49" name="48 CuadroTexto"/>
          <p:cNvSpPr txBox="1"/>
          <p:nvPr/>
        </p:nvSpPr>
        <p:spPr>
          <a:xfrm>
            <a:off x="3786182" y="265747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28˚  </a:t>
            </a:r>
            <a:endParaRPr lang="es-ES" dirty="0"/>
          </a:p>
        </p:txBody>
      </p:sp>
      <p:sp>
        <p:nvSpPr>
          <p:cNvPr id="50" name="49 CuadroTexto"/>
          <p:cNvSpPr txBox="1"/>
          <p:nvPr/>
        </p:nvSpPr>
        <p:spPr>
          <a:xfrm>
            <a:off x="3857620" y="404143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28,5˚  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4" grpId="0"/>
      <p:bldGraphic spid="25" grpId="0">
        <p:bldAsOne/>
      </p:bldGraphic>
      <p:bldP spid="46" grpId="0"/>
      <p:bldP spid="47" grpId="0"/>
      <p:bldP spid="48" grpId="0"/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X: Sólidos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Monometálicos</a:t>
            </a:r>
            <a:endParaRPr lang="es-ES" sz="2600" b="1" i="1" dirty="0" smtClean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aphicFrame>
        <p:nvGraphicFramePr>
          <p:cNvPr id="17" name="Gráfico 9"/>
          <p:cNvGraphicFramePr/>
          <p:nvPr/>
        </p:nvGraphicFramePr>
        <p:xfrm>
          <a:off x="1350188" y="1500174"/>
          <a:ext cx="635798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6"/>
          <p:cNvSpPr txBox="1"/>
          <p:nvPr/>
        </p:nvSpPr>
        <p:spPr>
          <a:xfrm>
            <a:off x="778684" y="615013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Nº14. Difractograma de rayos X del sólido </a:t>
            </a:r>
            <a:r>
              <a:rPr lang="es-ES" sz="2000" b="1" dirty="0" err="1" smtClean="0">
                <a:latin typeface="Candara" pitchFamily="34" charset="0"/>
              </a:rPr>
              <a:t>monometálico</a:t>
            </a:r>
            <a:r>
              <a:rPr lang="es-ES" sz="2000" b="1" dirty="0" smtClean="0">
                <a:latin typeface="Candara" pitchFamily="34" charset="0"/>
              </a:rPr>
              <a:t> 1%Pt/0,45%Na-H-ZSM-5 Si/Al=34.</a:t>
            </a:r>
            <a:endParaRPr lang="en-US" sz="2000" b="1" dirty="0" smtClean="0">
              <a:latin typeface="Candar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857488" y="37026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9˚  </a:t>
            </a:r>
            <a:endParaRPr lang="es-ES" dirty="0"/>
          </a:p>
        </p:txBody>
      </p:sp>
      <p:sp>
        <p:nvSpPr>
          <p:cNvPr id="16" name="15 Terminador"/>
          <p:cNvSpPr/>
          <p:nvPr/>
        </p:nvSpPr>
        <p:spPr>
          <a:xfrm>
            <a:off x="2500298" y="3643314"/>
            <a:ext cx="428628" cy="1143008"/>
          </a:xfrm>
          <a:prstGeom prst="flowChartTerminator">
            <a:avLst/>
          </a:prstGeom>
          <a:noFill/>
          <a:ln w="3175">
            <a:solidFill>
              <a:srgbClr val="F99817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2871136" y="392906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10˚  </a:t>
            </a:r>
            <a:endParaRPr lang="es-ES" dirty="0"/>
          </a:p>
        </p:txBody>
      </p:sp>
      <p:cxnSp>
        <p:nvCxnSpPr>
          <p:cNvPr id="20" name="19 Conector recto de flecha"/>
          <p:cNvCxnSpPr/>
          <p:nvPr/>
        </p:nvCxnSpPr>
        <p:spPr>
          <a:xfrm rot="5400000">
            <a:off x="2750331" y="396478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2794473" y="417909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  <p:bldP spid="15" grpId="0"/>
      <p:bldP spid="16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graphicFrame>
        <p:nvGraphicFramePr>
          <p:cNvPr id="7" name="Gráfico 11"/>
          <p:cNvGraphicFramePr/>
          <p:nvPr/>
        </p:nvGraphicFramePr>
        <p:xfrm>
          <a:off x="1357290" y="1500174"/>
          <a:ext cx="6429419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142976" y="6150138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Nº15. Difractograma de rayos X del sólido bimetálico </a:t>
            </a:r>
            <a:r>
              <a:rPr lang="es-ES" sz="2000" b="1" dirty="0" err="1" smtClean="0">
                <a:latin typeface="Candara" pitchFamily="34" charset="0"/>
              </a:rPr>
              <a:t>XPd</a:t>
            </a:r>
            <a:r>
              <a:rPr lang="es-ES" sz="2000" b="1" dirty="0" smtClean="0">
                <a:latin typeface="Candara" pitchFamily="34" charset="0"/>
              </a:rPr>
              <a:t>=0,4 Pt-Pd/0,58%Na-ZSM-5 Si/Al=34.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X: Sólidos Bimetálicos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rot="5400000">
            <a:off x="2707481" y="272176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2751623" y="3633988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3679025" y="310276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3750463" y="424576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5400000">
            <a:off x="3719187" y="1814187"/>
            <a:ext cx="334026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814638" y="2472835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9˚  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854412" y="3402873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10˚  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922935" y="1628232"/>
            <a:ext cx="6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27˚  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786182" y="276224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28˚  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857620" y="3898555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28,5˚  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X: Sólidos Bimetálicos</a:t>
            </a:r>
          </a:p>
        </p:txBody>
      </p:sp>
      <p:graphicFrame>
        <p:nvGraphicFramePr>
          <p:cNvPr id="17" name="Gráfico 3"/>
          <p:cNvGraphicFramePr/>
          <p:nvPr/>
        </p:nvGraphicFramePr>
        <p:xfrm>
          <a:off x="1362076" y="1500174"/>
          <a:ext cx="6357982" cy="457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7"/>
          <p:cNvSpPr/>
          <p:nvPr/>
        </p:nvSpPr>
        <p:spPr>
          <a:xfrm>
            <a:off x="1219200" y="6150138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Nº16. Difractograma de rayos X del sólido bimetálico </a:t>
            </a:r>
            <a:r>
              <a:rPr lang="es-ES" sz="2000" b="1" dirty="0" err="1" smtClean="0">
                <a:latin typeface="Candara" pitchFamily="34" charset="0"/>
              </a:rPr>
              <a:t>XPd</a:t>
            </a:r>
            <a:r>
              <a:rPr lang="es-ES" sz="2000" b="1" dirty="0" smtClean="0">
                <a:latin typeface="Candara" pitchFamily="34" charset="0"/>
              </a:rPr>
              <a:t>=0,4 Pt-Pd/0,45%Na-H-ZSM-5 Si/Al=34.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21" name="20 Terminador"/>
          <p:cNvSpPr/>
          <p:nvPr/>
        </p:nvSpPr>
        <p:spPr>
          <a:xfrm>
            <a:off x="2514600" y="4267200"/>
            <a:ext cx="428628" cy="685800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21 Terminador"/>
          <p:cNvSpPr/>
          <p:nvPr/>
        </p:nvSpPr>
        <p:spPr>
          <a:xfrm>
            <a:off x="3429000" y="2895600"/>
            <a:ext cx="500066" cy="2185852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7" name="16 CuadroTexto"/>
          <p:cNvSpPr txBox="1"/>
          <p:nvPr/>
        </p:nvSpPr>
        <p:spPr>
          <a:xfrm>
            <a:off x="-71438" y="5681979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Instituto de Superficies y Catálisis de la Facultad de Ingeniería L.U.Z.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285984" y="1740747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</a:t>
            </a:r>
            <a:r>
              <a:rPr lang="es-ES" sz="2400" b="1" dirty="0" smtClean="0"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el  %  real de fase metálica soportada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428728" y="3214686"/>
            <a:ext cx="2714644" cy="1500198"/>
          </a:xfrm>
          <a:prstGeom prst="roundRect">
            <a:avLst>
              <a:gd name="adj" fmla="val 35812"/>
            </a:avLst>
          </a:prstGeom>
          <a:solidFill>
            <a:srgbClr val="FFFF66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Flourescencia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72132" y="3429000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No Destructivo</a:t>
            </a:r>
            <a:endParaRPr lang="es-ES" sz="28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714348" y="142873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Tabla Nº 3. Porcentajes de las diferentes fases metálicas presentes en los diferentes soportes </a:t>
            </a:r>
            <a:r>
              <a:rPr lang="es-ES" sz="2000" b="1" dirty="0" err="1" smtClean="0">
                <a:latin typeface="Candara" pitchFamily="34" charset="0"/>
              </a:rPr>
              <a:t>zeolíticos</a:t>
            </a:r>
            <a:r>
              <a:rPr lang="es-ES" sz="2000" b="1" dirty="0" smtClean="0">
                <a:latin typeface="Candara" pitchFamily="34" charset="0"/>
              </a:rPr>
              <a:t> de relación Si/Al=17.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42910" y="2208059"/>
          <a:ext cx="7858181" cy="423518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461598"/>
                <a:gridCol w="1084481"/>
                <a:gridCol w="1007018"/>
                <a:gridCol w="1068987"/>
                <a:gridCol w="1021650"/>
                <a:gridCol w="604211"/>
                <a:gridCol w="610236"/>
              </a:tblGrid>
              <a:tr h="7676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Sólido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Pt%(p/p)</a:t>
                      </a:r>
                      <a:endParaRPr lang="en-US" sz="18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exp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Pt% (p/p)</a:t>
                      </a:r>
                      <a:endParaRPr lang="en-US" sz="18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teo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Pd% (p/p)</a:t>
                      </a:r>
                      <a:endParaRPr lang="en-US" sz="18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exp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Pd% (p/p)</a:t>
                      </a:r>
                      <a:endParaRPr lang="en-US" sz="18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teo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X</a:t>
                      </a:r>
                      <a:r>
                        <a:rPr lang="es-ES" sz="1800" baseline="-25000">
                          <a:latin typeface="Candara" pitchFamily="34" charset="0"/>
                        </a:rPr>
                        <a:t>pd exp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X</a:t>
                      </a:r>
                      <a:r>
                        <a:rPr lang="es-ES" sz="1800" baseline="-25000">
                          <a:latin typeface="Candara" pitchFamily="34" charset="0"/>
                        </a:rPr>
                        <a:t>pd teo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82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1%Pt/2,55%Na-ZSM-5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1,08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 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 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 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807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1%Pt/H-ZSM-5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1,13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1%Pt/1,12%Na- H-ZSM-5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1,29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 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20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Pt-Pd</a:t>
                      </a:r>
                      <a:r>
                        <a:rPr lang="es-ES" sz="1800" baseline="-25000" dirty="0">
                          <a:latin typeface="Candara" pitchFamily="34" charset="0"/>
                        </a:rPr>
                        <a:t>0,4</a:t>
                      </a:r>
                      <a:r>
                        <a:rPr lang="es-ES" sz="1800" dirty="0">
                          <a:latin typeface="Candara" pitchFamily="34" charset="0"/>
                        </a:rPr>
                        <a:t>/2,55%Na-ZSM-5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1,29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0,25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0,33 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0,30</a:t>
                      </a: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47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Pt-Pd</a:t>
                      </a:r>
                      <a:r>
                        <a:rPr lang="es-ES" sz="1800" baseline="-25000" dirty="0">
                          <a:latin typeface="Candara" pitchFamily="34" charset="0"/>
                        </a:rPr>
                        <a:t>0,7</a:t>
                      </a:r>
                      <a:r>
                        <a:rPr lang="es-ES" sz="1800" dirty="0">
                          <a:latin typeface="Candara" pitchFamily="34" charset="0"/>
                        </a:rPr>
                        <a:t>/2,55%Na-ZSM-5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0,99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0,49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1,02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0,50</a:t>
                      </a: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0,70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47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Pt-Pd</a:t>
                      </a:r>
                      <a:r>
                        <a:rPr lang="es-ES" sz="1800" baseline="-25000" dirty="0">
                          <a:latin typeface="Candara" pitchFamily="34" charset="0"/>
                        </a:rPr>
                        <a:t>0,4</a:t>
                      </a:r>
                      <a:r>
                        <a:rPr lang="es-ES" sz="1800" dirty="0">
                          <a:latin typeface="Candara" pitchFamily="34" charset="0"/>
                        </a:rPr>
                        <a:t>/H-ZSM-5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1,17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0,25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0,33 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0,30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7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Pt-Pd</a:t>
                      </a:r>
                      <a:r>
                        <a:rPr lang="es-ES" sz="1800" baseline="-25000" dirty="0" smtClean="0">
                          <a:latin typeface="Candara" pitchFamily="34" charset="0"/>
                        </a:rPr>
                        <a:t>0,4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/1,12%Na-H-ZSM-5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0,83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0,25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 0,33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47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Pt-Pd</a:t>
                      </a:r>
                      <a:r>
                        <a:rPr lang="es-ES" sz="1800" baseline="-25000" dirty="0" smtClean="0">
                          <a:latin typeface="Candara" pitchFamily="34" charset="0"/>
                        </a:rPr>
                        <a:t>0,7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/1,12%Na-H-ZSM-5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1,08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0,84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 1,02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0,60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0,70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164954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Tabla Nº 4. Porcentajes de las diferentes fases metálicas presentes en los diferentes soportes </a:t>
            </a:r>
            <a:r>
              <a:rPr lang="es-ES" sz="2000" b="1" dirty="0" err="1" smtClean="0">
                <a:latin typeface="Candara" pitchFamily="34" charset="0"/>
              </a:rPr>
              <a:t>zeolíticos</a:t>
            </a:r>
            <a:r>
              <a:rPr lang="es-ES" sz="2000" b="1" dirty="0" smtClean="0">
                <a:latin typeface="Candara" pitchFamily="34" charset="0"/>
              </a:rPr>
              <a:t> de relación Si/Al=34.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16243" y="2428868"/>
          <a:ext cx="8501093" cy="3357586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805862"/>
                <a:gridCol w="959178"/>
                <a:gridCol w="976129"/>
                <a:gridCol w="1045852"/>
                <a:gridCol w="1115576"/>
                <a:gridCol w="812678"/>
                <a:gridCol w="785818"/>
              </a:tblGrid>
              <a:tr h="8393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Sólido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Pt%(p/p)</a:t>
                      </a:r>
                      <a:endParaRPr lang="en-US" sz="1800" dirty="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Pt% (p/p)</a:t>
                      </a:r>
                      <a:endParaRPr lang="en-US" sz="18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Teo.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Pd% (p/p)</a:t>
                      </a:r>
                      <a:endParaRPr lang="en-US" sz="18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Exp.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Pd% (p/p)</a:t>
                      </a:r>
                      <a:endParaRPr lang="en-US" sz="180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Teo.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X</a:t>
                      </a:r>
                      <a:r>
                        <a:rPr lang="es-ES" sz="1800" baseline="-25000">
                          <a:latin typeface="Candara" pitchFamily="34" charset="0"/>
                        </a:rPr>
                        <a:t>pd exp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X</a:t>
                      </a:r>
                      <a:r>
                        <a:rPr lang="es-ES" sz="1800" baseline="-25000">
                          <a:latin typeface="Candara" pitchFamily="34" charset="0"/>
                        </a:rPr>
                        <a:t>pd teo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9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1%Pt/0,58%Na-ZSM-5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1,05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9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1,%Pt/0,45%Na-H-ZSM-5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1,34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9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0,5%Pd/0,58%Na-ZSM-5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0,61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0,55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-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-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9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 Pt-Pd</a:t>
                      </a:r>
                      <a:r>
                        <a:rPr lang="es-ES" sz="1800" baseline="-25000" dirty="0">
                          <a:latin typeface="Candara" pitchFamily="34" charset="0"/>
                        </a:rPr>
                        <a:t>0,4</a:t>
                      </a:r>
                      <a:r>
                        <a:rPr lang="es-ES" sz="1800" dirty="0">
                          <a:latin typeface="Candara" pitchFamily="34" charset="0"/>
                        </a:rPr>
                        <a:t>/0,58%Na-ZSM-5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0,96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 0,25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0,33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0,30</a:t>
                      </a: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9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Pt-Pd</a:t>
                      </a:r>
                      <a:r>
                        <a:rPr lang="es-ES" sz="1800" baseline="-25000">
                          <a:latin typeface="Candara" pitchFamily="34" charset="0"/>
                        </a:rPr>
                        <a:t>0,4</a:t>
                      </a:r>
                      <a:r>
                        <a:rPr lang="es-ES" sz="1800">
                          <a:latin typeface="Candara" pitchFamily="34" charset="0"/>
                        </a:rPr>
                        <a:t>/H-ZSM-5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1,14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0,25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 0,37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9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Pt-Pd</a:t>
                      </a:r>
                      <a:r>
                        <a:rPr lang="es-ES" sz="1800" baseline="-25000" dirty="0" smtClean="0">
                          <a:latin typeface="Candara" pitchFamily="34" charset="0"/>
                        </a:rPr>
                        <a:t>0,4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/0,45%Na-H-ZSM-5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0,86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0,26</a:t>
                      </a:r>
                      <a:r>
                        <a:rPr lang="es-ES" sz="1800" dirty="0">
                          <a:latin typeface="Candara" pitchFamily="34" charset="0"/>
                        </a:rPr>
                        <a:t> 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0,33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0,30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0,40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41434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857224" y="928670"/>
            <a:ext cx="55007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Adsorción-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Nitrógeno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71472" y="139569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Comprobar que el área superficial del sólido no se modifica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1714480" y="1887839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Tabla Nº5 Área superficial específica de los soportes  sintetizados.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714348" y="2657475"/>
          <a:ext cx="7786742" cy="3200417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380902"/>
                <a:gridCol w="935551"/>
                <a:gridCol w="1114072"/>
                <a:gridCol w="1141771"/>
                <a:gridCol w="1214446"/>
              </a:tblGrid>
              <a:tr h="1066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Sólidos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ASE </a:t>
                      </a:r>
                      <a:endParaRPr lang="en-US" sz="1800" dirty="0">
                        <a:latin typeface="Candar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(m</a:t>
                      </a:r>
                      <a:r>
                        <a:rPr lang="es-ES" sz="1800" baseline="30000" dirty="0">
                          <a:latin typeface="Candara" pitchFamily="34" charset="0"/>
                        </a:rPr>
                        <a:t>2</a:t>
                      </a:r>
                      <a:r>
                        <a:rPr lang="es-ES" sz="1800" dirty="0">
                          <a:latin typeface="Candara" pitchFamily="34" charset="0"/>
                        </a:rPr>
                        <a:t>/g)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Volumen de poro (cm</a:t>
                      </a:r>
                      <a:r>
                        <a:rPr lang="es-ES" sz="1800" baseline="30000">
                          <a:latin typeface="Candara" pitchFamily="34" charset="0"/>
                        </a:rPr>
                        <a:t>3</a:t>
                      </a:r>
                      <a:r>
                        <a:rPr lang="es-ES" sz="1800">
                          <a:latin typeface="Candara" pitchFamily="34" charset="0"/>
                        </a:rPr>
                        <a:t>/g)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Diámetro de poro (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nm</a:t>
                      </a:r>
                      <a:r>
                        <a:rPr lang="es-ES" sz="1800" dirty="0">
                          <a:latin typeface="Candara" pitchFamily="34" charset="0"/>
                        </a:rPr>
                        <a:t>)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Times New Roman"/>
                          <a:cs typeface="Times New Roman"/>
                        </a:rPr>
                        <a:t>ASE </a:t>
                      </a:r>
                      <a:r>
                        <a:rPr lang="en-US" sz="1800" baseline="0" dirty="0" smtClean="0">
                          <a:latin typeface="Candara" pitchFamily="34" charset="0"/>
                          <a:ea typeface="Times New Roman"/>
                          <a:cs typeface="Times New Roman"/>
                        </a:rPr>
                        <a:t> de los </a:t>
                      </a:r>
                      <a:r>
                        <a:rPr lang="en-US" sz="1800" baseline="0" dirty="0" err="1" smtClean="0">
                          <a:latin typeface="Candara" pitchFamily="34" charset="0"/>
                          <a:ea typeface="Times New Roman"/>
                          <a:cs typeface="Times New Roman"/>
                        </a:rPr>
                        <a:t>soportes</a:t>
                      </a:r>
                      <a:endParaRPr lang="en-US" sz="1800" baseline="0" dirty="0" smtClean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(m</a:t>
                      </a:r>
                      <a:r>
                        <a:rPr lang="es-ES" sz="1800" baseline="30000" dirty="0" smtClean="0">
                          <a:latin typeface="Candara" pitchFamily="34" charset="0"/>
                        </a:rPr>
                        <a:t>2</a:t>
                      </a:r>
                      <a:r>
                        <a:rPr lang="es-ES" sz="1800" dirty="0" smtClean="0">
                          <a:latin typeface="Candara" pitchFamily="34" charset="0"/>
                        </a:rPr>
                        <a:t>/g)</a:t>
                      </a:r>
                      <a:endParaRPr lang="en-US" sz="1800" dirty="0" smtClean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112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1,29%Pt-0,25%Pd/2,55%Na-ZSM-5 Si/Al=17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0,006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5,259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Times New Roman"/>
                          <a:cs typeface="Times New Roman"/>
                        </a:rPr>
                        <a:t>367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112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0,96%Pt-0,25%Pd/0,58%Na-ZSM-5 Si/Al=34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277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0,156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2,257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Times New Roman"/>
                          <a:cs typeface="Times New Roman"/>
                        </a:rPr>
                        <a:t>325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112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0,88%Pt-0,26%Pd/0,45%Na-H-ZSM-5 Si/Al=34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84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0,053</a:t>
                      </a:r>
                      <a:endParaRPr lang="en-US" sz="180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2,523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ndara" pitchFamily="34" charset="0"/>
                          <a:ea typeface="Times New Roman"/>
                          <a:cs typeface="Times New Roman"/>
                        </a:rPr>
                        <a:t>381</a:t>
                      </a:r>
                      <a:endParaRPr lang="en-US" sz="1800" dirty="0"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14 Elipse"/>
          <p:cNvSpPr/>
          <p:nvPr/>
        </p:nvSpPr>
        <p:spPr>
          <a:xfrm>
            <a:off x="4313544" y="3956362"/>
            <a:ext cx="500066" cy="35719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7630186" y="3945912"/>
            <a:ext cx="500066" cy="35719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4316742" y="4643446"/>
            <a:ext cx="500066" cy="35719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7643834" y="4643446"/>
            <a:ext cx="500066" cy="35719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4330390" y="5344178"/>
            <a:ext cx="500066" cy="35719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7643834" y="5340980"/>
            <a:ext cx="500066" cy="357190"/>
          </a:xfrm>
          <a:prstGeom prst="ellipse">
            <a:avLst/>
          </a:prstGeom>
          <a:solidFill>
            <a:srgbClr val="FF0000">
              <a:alpha val="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8" grpId="0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2" name="31 CuadroTexto"/>
          <p:cNvSpPr txBox="1"/>
          <p:nvPr/>
        </p:nvSpPr>
        <p:spPr>
          <a:xfrm>
            <a:off x="1571604" y="5955589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Laboratorio de Microscopía Electrónica de la Escuela de Ingeniería Metalúrgica U.C.V.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6357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de Barrido con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por Difracción de Rayos X</a:t>
            </a:r>
          </a:p>
        </p:txBody>
      </p:sp>
      <p:sp>
        <p:nvSpPr>
          <p:cNvPr id="16" name="15 Pentágono"/>
          <p:cNvSpPr/>
          <p:nvPr/>
        </p:nvSpPr>
        <p:spPr>
          <a:xfrm>
            <a:off x="500034" y="3901172"/>
            <a:ext cx="1928826" cy="1000132"/>
          </a:xfrm>
          <a:prstGeom prst="homePlate">
            <a:avLst>
              <a:gd name="adj" fmla="val 4179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7" name="16 Redondear rectángulo de esquina diagonal"/>
          <p:cNvSpPr/>
          <p:nvPr/>
        </p:nvSpPr>
        <p:spPr>
          <a:xfrm>
            <a:off x="5786446" y="3500438"/>
            <a:ext cx="3000396" cy="1928826"/>
          </a:xfrm>
          <a:prstGeom prst="round2DiagRect">
            <a:avLst>
              <a:gd name="adj1" fmla="val 34727"/>
              <a:gd name="adj2" fmla="val 0"/>
            </a:avLst>
          </a:prstGeom>
          <a:gradFill flip="none" rotWithShape="1">
            <a:gsLst>
              <a:gs pos="0">
                <a:srgbClr val="99FF99"/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latin typeface="Candara" pitchFamily="34" charset="0"/>
              </a:rPr>
              <a:t>Permite conocer la composición química de partículas diminutas</a:t>
            </a:r>
          </a:p>
        </p:txBody>
      </p:sp>
      <p:pic>
        <p:nvPicPr>
          <p:cNvPr id="18" name="17 Imagen" descr="4ME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126" y="3071810"/>
            <a:ext cx="1969188" cy="2643206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19" name="18 CuadroTexto"/>
          <p:cNvSpPr txBox="1"/>
          <p:nvPr/>
        </p:nvSpPr>
        <p:spPr>
          <a:xfrm>
            <a:off x="2428860" y="200024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que tan dispersa se encuentra la fase metálica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500034" y="514351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Nº17. Micrografía Electrónica de Barrido del Sólido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1,34%Pt/0,45%Na-H-ZSM5 de relación Si/Al=34.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5000628" y="5014753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Nº18. Análisis Químico por EDX del Sólido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1,34%Pt/0,45%Na-H-ZSM5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de relación Si/Al=34.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/>
          <a:srcRect t="7206"/>
          <a:stretch>
            <a:fillRect/>
          </a:stretch>
        </p:blipFill>
        <p:spPr bwMode="auto">
          <a:xfrm>
            <a:off x="4786314" y="2714620"/>
            <a:ext cx="4143404" cy="212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47" name="26 Grupo"/>
          <p:cNvGrpSpPr/>
          <p:nvPr/>
        </p:nvGrpSpPr>
        <p:grpSpPr>
          <a:xfrm>
            <a:off x="357158" y="2214554"/>
            <a:ext cx="4071966" cy="2857519"/>
            <a:chOff x="428596" y="2857496"/>
            <a:chExt cx="4143404" cy="3146469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8"/>
            <a:srcRect t="10057" b="34570"/>
            <a:stretch>
              <a:fillRect/>
            </a:stretch>
          </p:blipFill>
          <p:spPr bwMode="auto">
            <a:xfrm>
              <a:off x="428596" y="2857496"/>
              <a:ext cx="4143404" cy="314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49" name="48 CuadroTexto"/>
            <p:cNvSpPr txBox="1"/>
            <p:nvPr/>
          </p:nvSpPr>
          <p:spPr>
            <a:xfrm>
              <a:off x="3571868" y="5559998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250 </a:t>
              </a:r>
              <a:r>
                <a:rPr lang="es-ES" b="1" dirty="0" smtClean="0">
                  <a:solidFill>
                    <a:schemeClr val="bg1"/>
                  </a:solidFill>
                  <a:latin typeface="Candara" pitchFamily="34" charset="0"/>
                </a:rPr>
                <a:t>µm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49 Conector recto de flecha"/>
          <p:cNvCxnSpPr/>
          <p:nvPr/>
        </p:nvCxnSpPr>
        <p:spPr>
          <a:xfrm rot="10800000" flipV="1">
            <a:off x="2071670" y="3000371"/>
            <a:ext cx="500066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10800000" flipV="1">
            <a:off x="2714613" y="3714751"/>
            <a:ext cx="500066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rot="10800000" flipV="1">
            <a:off x="2214546" y="4572007"/>
            <a:ext cx="500066" cy="3571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rot="5400000">
            <a:off x="1876931" y="3909490"/>
            <a:ext cx="447265" cy="4864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1071538" y="3214685"/>
            <a:ext cx="428628" cy="35718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857224" y="3857627"/>
            <a:ext cx="414980" cy="3298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2384718" y="2661817"/>
            <a:ext cx="8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3,64%</a:t>
            </a:r>
            <a:endParaRPr lang="es-ES" sz="16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2500298" y="4214817"/>
            <a:ext cx="8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1,97%</a:t>
            </a:r>
            <a:endParaRPr lang="es-ES" sz="16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000232" y="3643313"/>
            <a:ext cx="8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1,29%</a:t>
            </a:r>
            <a:endParaRPr lang="es-ES" sz="16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3071802" y="3428999"/>
            <a:ext cx="8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1,79%</a:t>
            </a:r>
            <a:endParaRPr lang="es-ES" sz="16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500034" y="3500437"/>
            <a:ext cx="8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0,80%</a:t>
            </a:r>
            <a:endParaRPr lang="es-ES" sz="16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571472" y="2857495"/>
            <a:ext cx="82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1,87%</a:t>
            </a:r>
            <a:endParaRPr lang="es-ES" sz="1600" b="1" dirty="0" smtClean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5786446" y="2928934"/>
            <a:ext cx="357190" cy="150019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4" grpId="0"/>
      <p:bldP spid="16" grpId="0" animBg="1"/>
      <p:bldP spid="16" grpId="1" animBg="1"/>
      <p:bldP spid="17" grpId="0" animBg="1"/>
      <p:bldP spid="17" grpId="1" animBg="1"/>
      <p:bldP spid="19" grpId="0"/>
      <p:bldP spid="19" grpId="1"/>
      <p:bldP spid="44" grpId="0"/>
      <p:bldP spid="4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158" y="514351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 19. Micrografía Electrónica de Barrido del sólido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1,10%Pt-0,84%Pd/1,12%Na-H-ZSM-5 de relación Si/Al=17.</a:t>
            </a:r>
            <a:endParaRPr lang="en-US" b="1" dirty="0" smtClean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6314" y="2068289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Tabla Nº 6. Presencia de fase metálica en el sólido.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00625" y="2822796"/>
          <a:ext cx="3857655" cy="2036445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32980"/>
                <a:gridCol w="1373118"/>
                <a:gridCol w="1451557"/>
              </a:tblGrid>
              <a:tr h="390525">
                <a:tc>
                  <a:txBody>
                    <a:bodyPr/>
                    <a:lstStyle/>
                    <a:p>
                      <a:endParaRPr lang="en-US" sz="1800" dirty="0">
                        <a:latin typeface="Candara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Pt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Pd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1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0,60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1,92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2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2,54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2,20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1,22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2,88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4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1,05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1,25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1,46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0,69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0,98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2,67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6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6"/>
          <a:srcRect t="18513" b="4956"/>
          <a:stretch>
            <a:fillRect/>
          </a:stretch>
        </p:blipFill>
        <p:spPr bwMode="auto">
          <a:xfrm>
            <a:off x="427270" y="2285992"/>
            <a:ext cx="39304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16 CuadroTexto"/>
          <p:cNvSpPr txBox="1"/>
          <p:nvPr/>
        </p:nvSpPr>
        <p:spPr>
          <a:xfrm>
            <a:off x="928662" y="928670"/>
            <a:ext cx="6357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de Barrido con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por Difracción de Rayos 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 t="9184"/>
          <a:stretch>
            <a:fillRect/>
          </a:stretch>
        </p:blipFill>
        <p:spPr bwMode="auto">
          <a:xfrm>
            <a:off x="4643438" y="2643182"/>
            <a:ext cx="4286248" cy="21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17 CuadroTexto"/>
          <p:cNvSpPr txBox="1"/>
          <p:nvPr/>
        </p:nvSpPr>
        <p:spPr>
          <a:xfrm>
            <a:off x="3500430" y="466522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10 </a:t>
            </a:r>
            <a:r>
              <a:rPr lang="es-ES" b="1" dirty="0" smtClean="0">
                <a:solidFill>
                  <a:schemeClr val="bg1"/>
                </a:solidFill>
                <a:latin typeface="Candara" pitchFamily="34" charset="0"/>
              </a:rPr>
              <a:t>µm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Rectangle 12"/>
          <p:cNvSpPr/>
          <p:nvPr/>
        </p:nvSpPr>
        <p:spPr>
          <a:xfrm>
            <a:off x="4531056" y="4953178"/>
            <a:ext cx="4643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 20. Análisis Químico por EDX del sólido 1,10%Pt-0,84%Pd/1,12%Na-H-ZSM-5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de relación Si/Al=17.</a:t>
            </a:r>
            <a:endParaRPr lang="en-US" b="1" dirty="0" smtClean="0">
              <a:latin typeface="Candar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643570" y="3214686"/>
            <a:ext cx="357190" cy="121444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5286380" y="3571876"/>
            <a:ext cx="214314" cy="85725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8" grpId="0"/>
      <p:bldP spid="19" grpId="0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3" name="22 CuadroTexto"/>
          <p:cNvSpPr txBox="1"/>
          <p:nvPr/>
        </p:nvSpPr>
        <p:spPr>
          <a:xfrm>
            <a:off x="642910" y="4455391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Centro de Química del Instituto Venezolano de Investigaciones Científicas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6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714612" y="178592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Interacciones metal-metal y/o metal-soporte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000100" y="300037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Estados de oxidación de los elementos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28" name="27 Imagen" descr="XP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3143248"/>
            <a:ext cx="3691559" cy="2357454"/>
          </a:xfrm>
          <a:prstGeom prst="roundRect">
            <a:avLst/>
          </a:prstGeom>
          <a:effectLst>
            <a:softEdge rad="63500"/>
          </a:effectLst>
        </p:spPr>
      </p:pic>
      <p:graphicFrame>
        <p:nvGraphicFramePr>
          <p:cNvPr id="30" name="1 Gráfico"/>
          <p:cNvGraphicFramePr>
            <a:graphicFrameLocks noGrp="1"/>
          </p:cNvGraphicFramePr>
          <p:nvPr/>
        </p:nvGraphicFramePr>
        <p:xfrm>
          <a:off x="1357290" y="1500174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Rectangle 12"/>
          <p:cNvSpPr/>
          <p:nvPr/>
        </p:nvSpPr>
        <p:spPr>
          <a:xfrm>
            <a:off x="857224" y="607220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Nº21. Espectro de XPS en la región de Pt4f para el sólido 1,14%Pt/H-ZSM-5 relación Si/Al=17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32" name="1 Gráfico"/>
          <p:cNvGraphicFramePr>
            <a:graphicFrameLocks noGrp="1"/>
          </p:cNvGraphicFramePr>
          <p:nvPr/>
        </p:nvGraphicFramePr>
        <p:xfrm>
          <a:off x="1364230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1 Gráfico"/>
          <p:cNvGraphicFramePr>
            <a:graphicFrameLocks noGrp="1"/>
          </p:cNvGraphicFramePr>
          <p:nvPr/>
        </p:nvGraphicFramePr>
        <p:xfrm>
          <a:off x="136556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1 Gráfico"/>
          <p:cNvGraphicFramePr>
            <a:graphicFrameLocks noGrp="1"/>
          </p:cNvGraphicFramePr>
          <p:nvPr/>
        </p:nvGraphicFramePr>
        <p:xfrm>
          <a:off x="136556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5" name="1 Gráfico"/>
          <p:cNvGraphicFramePr>
            <a:graphicFrameLocks noGrp="1"/>
          </p:cNvGraphicFramePr>
          <p:nvPr/>
        </p:nvGraphicFramePr>
        <p:xfrm>
          <a:off x="135854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36" name="35 Conector recto de flecha"/>
          <p:cNvCxnSpPr/>
          <p:nvPr/>
        </p:nvCxnSpPr>
        <p:spPr>
          <a:xfrm rot="10800000" flipV="1">
            <a:off x="6072198" y="2143116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803160" y="1959296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6429388" y="192880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70,4e.V</a:t>
            </a:r>
            <a:endParaRPr lang="es-ES" sz="14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429124" y="169246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71,2e.V</a:t>
            </a:r>
            <a:endParaRPr lang="es-E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2" grpId="0"/>
      <p:bldP spid="22" grpId="1"/>
      <p:bldP spid="25" grpId="0"/>
      <p:bldP spid="25" grpId="1"/>
      <p:bldGraphic spid="30" grpId="0">
        <p:bldAsOne/>
      </p:bldGraphic>
      <p:bldP spid="31" grpId="0"/>
      <p:bldGraphic spid="32" grpId="0">
        <p:bldAsOne/>
      </p:bldGraphic>
      <p:bldGraphic spid="33" grpId="0">
        <p:bldAsOne/>
      </p:bldGraphic>
      <p:bldGraphic spid="34" grpId="0">
        <p:bldAsOne/>
      </p:bldGraphic>
      <p:bldGraphic spid="35" grpId="0">
        <p:bldAsOne/>
      </p:bldGraphic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7" name="5 Imagen" descr="ucv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1500167" y="2786058"/>
            <a:ext cx="7143772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FUNDAMENTOS DE LA INVESTIGACIÓN</a:t>
            </a:r>
            <a:endParaRPr lang="es-ES" sz="5400" b="1" i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9" name="1 Gráfico"/>
          <p:cNvGraphicFramePr>
            <a:graphicFrameLocks noGrp="1"/>
          </p:cNvGraphicFramePr>
          <p:nvPr/>
        </p:nvGraphicFramePr>
        <p:xfrm>
          <a:off x="1428728" y="1500174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ectangle 12"/>
          <p:cNvSpPr/>
          <p:nvPr/>
        </p:nvSpPr>
        <p:spPr>
          <a:xfrm>
            <a:off x="785786" y="607220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Nº22. Espectro de XPS en la región de C1s para el sólido </a:t>
            </a:r>
          </a:p>
          <a:p>
            <a:pPr algn="ctr"/>
            <a:r>
              <a:rPr lang="es-ES" sz="2000" b="1" dirty="0" smtClean="0">
                <a:latin typeface="Candara" pitchFamily="34" charset="0"/>
              </a:rPr>
              <a:t>1,14%Pt/H-ZSM-5 relación Si/Al=17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</a:p>
        </p:txBody>
      </p:sp>
      <p:graphicFrame>
        <p:nvGraphicFramePr>
          <p:cNvPr id="14" name="1 Gráfico"/>
          <p:cNvGraphicFramePr>
            <a:graphicFrameLocks noGrp="1"/>
          </p:cNvGraphicFramePr>
          <p:nvPr/>
        </p:nvGraphicFramePr>
        <p:xfrm>
          <a:off x="1418590" y="1501882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1 Gráfico"/>
          <p:cNvGraphicFramePr>
            <a:graphicFrameLocks noGrp="1"/>
          </p:cNvGraphicFramePr>
          <p:nvPr/>
        </p:nvGraphicFramePr>
        <p:xfrm>
          <a:off x="1418590" y="1501882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1 Gráfico"/>
          <p:cNvGraphicFramePr>
            <a:graphicFrameLocks noGrp="1"/>
          </p:cNvGraphicFramePr>
          <p:nvPr/>
        </p:nvGraphicFramePr>
        <p:xfrm>
          <a:off x="1418590" y="1501882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1 Gráfico"/>
          <p:cNvGraphicFramePr>
            <a:graphicFrameLocks noGrp="1"/>
          </p:cNvGraphicFramePr>
          <p:nvPr/>
        </p:nvGraphicFramePr>
        <p:xfrm>
          <a:off x="1418590" y="1501882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8" name="17 Conector recto de flecha"/>
          <p:cNvCxnSpPr>
            <a:stCxn id="26" idx="3"/>
          </p:cNvCxnSpPr>
          <p:nvPr/>
        </p:nvCxnSpPr>
        <p:spPr>
          <a:xfrm>
            <a:off x="5072066" y="1917790"/>
            <a:ext cx="642942" cy="296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357554" y="335756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4214810" y="176390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285,9e.V</a:t>
            </a:r>
            <a:endParaRPr lang="es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643174" y="312122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291,6e.V</a:t>
            </a:r>
            <a:endParaRPr lang="es-E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Graphic spid="14" grpId="0">
        <p:bldAsOne/>
      </p:bldGraphic>
      <p:bldGraphic spid="17" grpId="0">
        <p:bldAsOne/>
      </p:bldGraphic>
      <p:bldGraphic spid="19" grpId="0">
        <p:bldAsOne/>
      </p:bldGraphic>
      <p:bldGraphic spid="21" grpId="0">
        <p:bldAsOne/>
      </p:bldGraphic>
      <p:bldP spid="26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785786" y="607220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Nº23. Espectro de XPS en la región de Pd3d para el sólido 0,61%Pd/0,58%Na-ZSM-5 relación Si/Al=34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</a:p>
        </p:txBody>
      </p:sp>
      <p:graphicFrame>
        <p:nvGraphicFramePr>
          <p:cNvPr id="14" name="1 Gráfico"/>
          <p:cNvGraphicFramePr>
            <a:graphicFrameLocks noGrp="1"/>
          </p:cNvGraphicFramePr>
          <p:nvPr/>
        </p:nvGraphicFramePr>
        <p:xfrm>
          <a:off x="1357290" y="1500174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714348" y="607220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Nº24. Espectro de XPS en la región de C1s para el sólido 0,61%Pd/0,58%Na-ZSM-5 relación Si/Al=34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13" name="1 Gráfico"/>
          <p:cNvGraphicFramePr>
            <a:graphicFrameLocks noGrp="1"/>
          </p:cNvGraphicFramePr>
          <p:nvPr/>
        </p:nvGraphicFramePr>
        <p:xfrm>
          <a:off x="1357290" y="150666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/>
        </p:nvGraphicFramePr>
        <p:xfrm>
          <a:off x="1356038" y="1508376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1 Gráfico"/>
          <p:cNvGraphicFramePr>
            <a:graphicFrameLocks noGrp="1"/>
          </p:cNvGraphicFramePr>
          <p:nvPr/>
        </p:nvGraphicFramePr>
        <p:xfrm>
          <a:off x="1356038" y="1508376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1 Gráfico"/>
          <p:cNvGraphicFramePr>
            <a:graphicFrameLocks noGrp="1"/>
          </p:cNvGraphicFramePr>
          <p:nvPr/>
        </p:nvGraphicFramePr>
        <p:xfrm>
          <a:off x="1356038" y="1508376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1 Gráfico"/>
          <p:cNvGraphicFramePr>
            <a:graphicFrameLocks noGrp="1"/>
          </p:cNvGraphicFramePr>
          <p:nvPr/>
        </p:nvGraphicFramePr>
        <p:xfrm>
          <a:off x="1349018" y="1508376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1 Gráfico"/>
          <p:cNvGraphicFramePr>
            <a:graphicFrameLocks noGrp="1"/>
          </p:cNvGraphicFramePr>
          <p:nvPr/>
        </p:nvGraphicFramePr>
        <p:xfrm>
          <a:off x="1356038" y="1508376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8" name="17 Conector recto de flecha"/>
          <p:cNvCxnSpPr/>
          <p:nvPr/>
        </p:nvCxnSpPr>
        <p:spPr>
          <a:xfrm rot="5400000">
            <a:off x="6286512" y="300037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143372" y="2000240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143240" y="3643314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429388" y="264318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280,4e.V</a:t>
            </a:r>
            <a:endParaRPr lang="es-ES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428992" y="178592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286,2e.V</a:t>
            </a:r>
            <a:endParaRPr lang="es-ES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786050" y="3335537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291,1e.V</a:t>
            </a:r>
            <a:endParaRPr lang="es-E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7" grpId="0">
        <p:bldAsOne/>
      </p:bldGraphic>
      <p:bldGraphic spid="19" grpId="0">
        <p:bldAsOne/>
      </p:bldGraphic>
      <p:bldGraphic spid="21" grpId="0">
        <p:bldAsOne/>
      </p:bldGraphic>
      <p:bldGraphic spid="23" grpId="0">
        <p:bldAsOne/>
      </p:bldGraphic>
      <p:bldGraphic spid="25" grpId="0">
        <p:bldAsOne/>
      </p:bldGraphic>
      <p:bldP spid="27" grpId="0"/>
      <p:bldP spid="2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785786" y="607220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Nº25. Espectro de XPS en la región de Pd3d para el sólido 1,29%Pt-0,25%Pd/2,55%Na-ZSM-5 relación Si/Al=17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</a:p>
        </p:txBody>
      </p:sp>
      <p:graphicFrame>
        <p:nvGraphicFramePr>
          <p:cNvPr id="15" name="1 Gráfico"/>
          <p:cNvGraphicFramePr>
            <a:graphicFrameLocks noGrp="1"/>
          </p:cNvGraphicFramePr>
          <p:nvPr/>
        </p:nvGraphicFramePr>
        <p:xfrm>
          <a:off x="1357291" y="1500174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785786" y="6078700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Nº26. Espectro de XPS en la región de Pt4f para el sólido 1,29%Pt-0,25%Pd/2,55%Na-ZSM-5 relación Si/Al=17</a:t>
            </a:r>
            <a:endParaRPr lang="en-US" sz="2000" b="1" dirty="0">
              <a:latin typeface="Candara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</a:p>
        </p:txBody>
      </p:sp>
      <p:graphicFrame>
        <p:nvGraphicFramePr>
          <p:cNvPr id="14" name="1 Gráfico"/>
          <p:cNvGraphicFramePr>
            <a:graphicFrameLocks noGrp="1"/>
          </p:cNvGraphicFramePr>
          <p:nvPr/>
        </p:nvGraphicFramePr>
        <p:xfrm>
          <a:off x="1357290" y="1500174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390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785786" y="607220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Nº27. Espectro de XPS en la región de C1s para el sólido 1,29%Pt-0,25%Pd/2,55%Na-ZSM-5 relación Si/Al=17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10" name="1 Gráfico"/>
          <p:cNvGraphicFramePr>
            <a:graphicFrameLocks noGrp="1"/>
          </p:cNvGraphicFramePr>
          <p:nvPr/>
        </p:nvGraphicFramePr>
        <p:xfrm>
          <a:off x="1357290" y="1500174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</a:t>
            </a:r>
          </a:p>
        </p:txBody>
      </p:sp>
      <p:graphicFrame>
        <p:nvGraphicFramePr>
          <p:cNvPr id="15" name="1 Gráfico"/>
          <p:cNvGraphicFramePr>
            <a:graphicFrameLocks noGrp="1"/>
          </p:cNvGraphicFramePr>
          <p:nvPr/>
        </p:nvGraphicFramePr>
        <p:xfrm>
          <a:off x="134715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1 Gráfico"/>
          <p:cNvGraphicFramePr>
            <a:graphicFrameLocks noGrp="1"/>
          </p:cNvGraphicFramePr>
          <p:nvPr/>
        </p:nvGraphicFramePr>
        <p:xfrm>
          <a:off x="134715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1 Gráfico"/>
          <p:cNvGraphicFramePr>
            <a:graphicFrameLocks noGrp="1"/>
          </p:cNvGraphicFramePr>
          <p:nvPr/>
        </p:nvGraphicFramePr>
        <p:xfrm>
          <a:off x="134715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1 Gráfico"/>
          <p:cNvGraphicFramePr>
            <a:graphicFrameLocks noGrp="1"/>
          </p:cNvGraphicFramePr>
          <p:nvPr/>
        </p:nvGraphicFramePr>
        <p:xfrm>
          <a:off x="134715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0" name="1 Gráfico"/>
          <p:cNvGraphicFramePr>
            <a:graphicFrameLocks noGrp="1"/>
          </p:cNvGraphicFramePr>
          <p:nvPr/>
        </p:nvGraphicFramePr>
        <p:xfrm>
          <a:off x="1347152" y="1501882"/>
          <a:ext cx="6429421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7" name="16 Conector recto de flecha"/>
          <p:cNvCxnSpPr/>
          <p:nvPr/>
        </p:nvCxnSpPr>
        <p:spPr>
          <a:xfrm rot="10800000" flipV="1">
            <a:off x="5429256" y="235743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071802" y="2357430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6200000" flipH="1">
            <a:off x="4236882" y="3209461"/>
            <a:ext cx="799465" cy="129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643570" y="207167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284,5e.V</a:t>
            </a:r>
            <a:endParaRPr lang="es-ES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214810" y="2549719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287,0e.V</a:t>
            </a:r>
            <a:endParaRPr lang="es-ES" sz="14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571736" y="204965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291,5e.V</a:t>
            </a:r>
            <a:endParaRPr lang="es-E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  <p:bldGraphic spid="15" grpId="0">
        <p:bldAsOne/>
      </p:bldGraphic>
      <p:bldGraphic spid="24" grpId="0">
        <p:bldAsOne/>
      </p:bldGraphic>
      <p:bldGraphic spid="26" grpId="0">
        <p:bldAsOne/>
      </p:bldGraphic>
      <p:bldGraphic spid="28" grpId="0">
        <p:bldAsOne/>
      </p:bldGraphic>
      <p:bldGraphic spid="30" grpId="0">
        <p:bldAsOne/>
      </p:bldGraphic>
      <p:bldP spid="22" grpId="0"/>
      <p:bldP spid="23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714480" y="1714488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Determinar la temperatura y el grado de reducción de los metales empleados 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pic>
        <p:nvPicPr>
          <p:cNvPr id="37" name="36 Imagen" descr="ChemBET%20Puls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852" y="3286124"/>
            <a:ext cx="2404073" cy="2286016"/>
          </a:xfrm>
          <a:prstGeom prst="round2DiagRect">
            <a:avLst/>
          </a:prstGeom>
          <a:effectLst>
            <a:softEdge rad="63500"/>
          </a:effectLst>
        </p:spPr>
      </p:pic>
      <p:pic>
        <p:nvPicPr>
          <p:cNvPr id="38" name="37 Imagen" descr="19-11-08_14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2643182"/>
            <a:ext cx="2732504" cy="3643338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39" name="Rectangle 7"/>
          <p:cNvSpPr/>
          <p:nvPr/>
        </p:nvSpPr>
        <p:spPr>
          <a:xfrm>
            <a:off x="357158" y="592933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Nº28. Reducción a Temperatura Programada de Sólidos </a:t>
            </a:r>
            <a:r>
              <a:rPr lang="es-ES" b="1" dirty="0" err="1" smtClean="0">
                <a:latin typeface="Candara" pitchFamily="34" charset="0"/>
              </a:rPr>
              <a:t>monometálicos</a:t>
            </a:r>
            <a:r>
              <a:rPr lang="es-ES" b="1" dirty="0" smtClean="0">
                <a:latin typeface="Candara" pitchFamily="34" charset="0"/>
              </a:rPr>
              <a:t> con 1% Pt de relación Si/Al=17 (a)1,08%Pt/2,55%Na-ZSM-5,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(b)1,14%Pt/HZSM-5, (c)1,29%Pt/1,22%Na-H-ZSM-5 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40" name="1 Gráfico"/>
          <p:cNvGraphicFramePr>
            <a:graphicFrameLocks noGrp="1"/>
          </p:cNvGraphicFramePr>
          <p:nvPr/>
        </p:nvGraphicFramePr>
        <p:xfrm>
          <a:off x="1357290" y="1508927"/>
          <a:ext cx="6429421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1" name="1 Gráfico"/>
          <p:cNvGraphicFramePr>
            <a:graphicFrameLocks noGrp="1"/>
          </p:cNvGraphicFramePr>
          <p:nvPr/>
        </p:nvGraphicFramePr>
        <p:xfrm>
          <a:off x="1355056" y="1514267"/>
          <a:ext cx="6429421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2" name="1 Gráfico"/>
          <p:cNvGraphicFramePr>
            <a:graphicFrameLocks noGrp="1"/>
          </p:cNvGraphicFramePr>
          <p:nvPr/>
        </p:nvGraphicFramePr>
        <p:xfrm>
          <a:off x="1362722" y="1514267"/>
          <a:ext cx="6429421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3" name="52 CuadroTexto"/>
          <p:cNvSpPr txBox="1"/>
          <p:nvPr/>
        </p:nvSpPr>
        <p:spPr>
          <a:xfrm>
            <a:off x="4714876" y="170234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330˚C  </a:t>
            </a:r>
            <a:endParaRPr lang="es-ES" sz="1400" b="1" dirty="0"/>
          </a:p>
        </p:txBody>
      </p:sp>
      <p:cxnSp>
        <p:nvCxnSpPr>
          <p:cNvPr id="54" name="53 Conector recto de flecha"/>
          <p:cNvCxnSpPr/>
          <p:nvPr/>
        </p:nvCxnSpPr>
        <p:spPr>
          <a:xfrm rot="5400000">
            <a:off x="4607719" y="1893082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4585648" y="328612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312˚C  </a:t>
            </a:r>
            <a:endParaRPr lang="es-ES" sz="1400" b="1" dirty="0"/>
          </a:p>
        </p:txBody>
      </p:sp>
      <p:cxnSp>
        <p:nvCxnSpPr>
          <p:cNvPr id="56" name="55 Conector recto de flecha"/>
          <p:cNvCxnSpPr/>
          <p:nvPr/>
        </p:nvCxnSpPr>
        <p:spPr>
          <a:xfrm rot="5400000">
            <a:off x="4464843" y="3536157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4452366" y="396426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308˚C  </a:t>
            </a:r>
            <a:endParaRPr lang="es-ES" sz="1400" b="1" dirty="0"/>
          </a:p>
        </p:txBody>
      </p:sp>
      <p:cxnSp>
        <p:nvCxnSpPr>
          <p:cNvPr id="58" name="57 Conector recto de flecha"/>
          <p:cNvCxnSpPr/>
          <p:nvPr/>
        </p:nvCxnSpPr>
        <p:spPr>
          <a:xfrm rot="5400000">
            <a:off x="4536281" y="4250536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5541638" y="433190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360˚C  </a:t>
            </a:r>
            <a:endParaRPr lang="es-ES" sz="1400" b="1" dirty="0"/>
          </a:p>
        </p:txBody>
      </p:sp>
      <p:cxnSp>
        <p:nvCxnSpPr>
          <p:cNvPr id="60" name="59 Conector recto de flecha"/>
          <p:cNvCxnSpPr/>
          <p:nvPr/>
        </p:nvCxnSpPr>
        <p:spPr>
          <a:xfrm rot="10800000" flipV="1">
            <a:off x="5214942" y="4500570"/>
            <a:ext cx="428628" cy="7143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5857884" y="3534697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470˚C  </a:t>
            </a:r>
            <a:endParaRPr lang="es-ES" sz="1400" b="1" dirty="0"/>
          </a:p>
        </p:txBody>
      </p:sp>
      <p:cxnSp>
        <p:nvCxnSpPr>
          <p:cNvPr id="62" name="61 Conector recto de flecha"/>
          <p:cNvCxnSpPr/>
          <p:nvPr/>
        </p:nvCxnSpPr>
        <p:spPr>
          <a:xfrm rot="5400000">
            <a:off x="5893603" y="3834050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/>
        </p:nvSpPr>
        <p:spPr>
          <a:xfrm>
            <a:off x="6504024" y="3692727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530˚C  </a:t>
            </a:r>
            <a:endParaRPr lang="es-ES" sz="1400" b="1" dirty="0"/>
          </a:p>
        </p:txBody>
      </p:sp>
      <p:cxnSp>
        <p:nvCxnSpPr>
          <p:cNvPr id="64" name="63 Conector recto de flecha"/>
          <p:cNvCxnSpPr/>
          <p:nvPr/>
        </p:nvCxnSpPr>
        <p:spPr>
          <a:xfrm rot="5400000">
            <a:off x="6465107" y="3976926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-71438" y="6324921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Instituto de Superficies y Catálisis de la Facultad de Ingeniería L.U.Z.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31" grpId="1"/>
      <p:bldP spid="39" grpId="0"/>
      <p:bldGraphic spid="40" grpId="0">
        <p:bldAsOne/>
      </p:bldGraphic>
      <p:bldGraphic spid="51" grpId="0">
        <p:bldAsOne/>
      </p:bldGraphic>
      <p:bldGraphic spid="52" grpId="0">
        <p:bldAsOne/>
      </p:bldGraphic>
      <p:bldP spid="53" grpId="0"/>
      <p:bldP spid="55" grpId="0"/>
      <p:bldP spid="57" grpId="0"/>
      <p:bldP spid="59" grpId="0"/>
      <p:bldP spid="61" grpId="0"/>
      <p:bldP spid="63" grpId="0"/>
      <p:bldP spid="28" grpId="0"/>
      <p:bldP spid="2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Rectangle 7"/>
          <p:cNvSpPr/>
          <p:nvPr/>
        </p:nvSpPr>
        <p:spPr>
          <a:xfrm>
            <a:off x="785786" y="592933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Nº29. Reducción a Temperatura Programada de Sólidos bimetálicos Pt-Pd de relación molar </a:t>
            </a:r>
            <a:r>
              <a:rPr lang="es-ES" b="1" dirty="0" err="1" smtClean="0">
                <a:latin typeface="Candara" pitchFamily="34" charset="0"/>
              </a:rPr>
              <a:t>XPd</a:t>
            </a:r>
            <a:r>
              <a:rPr lang="es-ES" b="1" dirty="0" smtClean="0">
                <a:latin typeface="Candara" pitchFamily="34" charset="0"/>
              </a:rPr>
              <a:t>=0,4 en diferentes soportes de relación Si/Al =17 (a)1,29%Pt-0,25%Pd/2,55%Na-ZSM-5, (b)0,83%Pt-0,25%Pd/1,12%Na-H-ZSM-5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/>
        </p:nvGraphicFramePr>
        <p:xfrm>
          <a:off x="1428728" y="1428736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15" name="Chart 1"/>
          <p:cNvGraphicFramePr>
            <a:graphicFrameLocks noGrp="1"/>
          </p:cNvGraphicFramePr>
          <p:nvPr/>
        </p:nvGraphicFramePr>
        <p:xfrm>
          <a:off x="1418590" y="1434076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673932" y="141508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340˚C  </a:t>
            </a:r>
            <a:endParaRPr lang="es-ES" sz="1400" b="1" dirty="0"/>
          </a:p>
        </p:txBody>
      </p:sp>
      <p:cxnSp>
        <p:nvCxnSpPr>
          <p:cNvPr id="16" name="15 Conector recto de flecha"/>
          <p:cNvCxnSpPr/>
          <p:nvPr/>
        </p:nvCxnSpPr>
        <p:spPr>
          <a:xfrm rot="5400000">
            <a:off x="4536281" y="1678769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146438" y="260223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150˚C  </a:t>
            </a:r>
            <a:endParaRPr lang="es-ES" sz="1400" b="1" dirty="0"/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3036083" y="2893215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789380" y="3173742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230˚C  </a:t>
            </a:r>
            <a:endParaRPr lang="es-ES" sz="1400" b="1" dirty="0"/>
          </a:p>
        </p:txBody>
      </p:sp>
      <p:cxnSp>
        <p:nvCxnSpPr>
          <p:cNvPr id="20" name="19 Conector recto de flecha"/>
          <p:cNvCxnSpPr/>
          <p:nvPr/>
        </p:nvCxnSpPr>
        <p:spPr>
          <a:xfrm rot="5400000">
            <a:off x="3679025" y="3464719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932388" y="381668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370˚C  </a:t>
            </a:r>
            <a:endParaRPr lang="es-ES" sz="1400" b="1" dirty="0"/>
          </a:p>
        </p:txBody>
      </p:sp>
      <p:cxnSp>
        <p:nvCxnSpPr>
          <p:cNvPr id="22" name="21 Conector recto de flecha"/>
          <p:cNvCxnSpPr/>
          <p:nvPr/>
        </p:nvCxnSpPr>
        <p:spPr>
          <a:xfrm rot="5400000">
            <a:off x="4822033" y="4107661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Graphic spid="15" grpId="0">
        <p:bldAsOne/>
      </p:bldGraphic>
      <p:bldP spid="14" grpId="0"/>
      <p:bldP spid="17" grpId="0"/>
      <p:bldP spid="19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7" name="Picture 6"/>
          <p:cNvPicPr/>
          <p:nvPr/>
        </p:nvPicPr>
        <p:blipFill>
          <a:blip r:embed="rId6"/>
          <a:srcRect r="6285"/>
          <a:stretch>
            <a:fillRect/>
          </a:stretch>
        </p:blipFill>
        <p:spPr bwMode="auto">
          <a:xfrm>
            <a:off x="1428728" y="1500174"/>
            <a:ext cx="6357982" cy="4572032"/>
          </a:xfrm>
          <a:prstGeom prst="rect">
            <a:avLst/>
          </a:prstGeom>
          <a:solidFill>
            <a:prstClr val="white"/>
          </a:solidFill>
          <a:ln w="3175" cmpd="thickThin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6140255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Nº30. Reducción a Temperatura Programada de Sólido </a:t>
            </a:r>
            <a:r>
              <a:rPr lang="es-ES" sz="2000" b="1" dirty="0" err="1" smtClean="0">
                <a:latin typeface="Candara" pitchFamily="34" charset="0"/>
              </a:rPr>
              <a:t>monometálico</a:t>
            </a:r>
            <a:r>
              <a:rPr lang="es-ES" sz="2000" b="1" dirty="0" smtClean="0">
                <a:latin typeface="Candara" pitchFamily="34" charset="0"/>
              </a:rPr>
              <a:t> </a:t>
            </a:r>
            <a:r>
              <a:rPr lang="pt-BR" sz="2000" b="1" dirty="0" smtClean="0">
                <a:latin typeface="Candara" pitchFamily="34" charset="0"/>
              </a:rPr>
              <a:t>0,43% Pd/H-ZSM5. </a:t>
            </a:r>
            <a:r>
              <a:rPr lang="pt-BR" sz="1400" b="1" dirty="0" smtClean="0">
                <a:latin typeface="Candara" pitchFamily="34" charset="0"/>
              </a:rPr>
              <a:t>(</a:t>
            </a:r>
            <a:r>
              <a:rPr lang="pt-BR" sz="1400" b="1" dirty="0" err="1" smtClean="0">
                <a:latin typeface="Candara" pitchFamily="34" charset="0"/>
              </a:rPr>
              <a:t>Fuente</a:t>
            </a:r>
            <a:r>
              <a:rPr lang="pt-BR" sz="1400" b="1" dirty="0" smtClean="0">
                <a:latin typeface="Candara" pitchFamily="34" charset="0"/>
              </a:rPr>
              <a:t>: Esteves y </a:t>
            </a:r>
            <a:r>
              <a:rPr lang="pt-BR" sz="1400" b="1" dirty="0" err="1" smtClean="0">
                <a:latin typeface="Candara" pitchFamily="34" charset="0"/>
              </a:rPr>
              <a:t>Maldonado</a:t>
            </a:r>
            <a:r>
              <a:rPr lang="pt-BR" sz="1400" b="1" dirty="0" smtClean="0">
                <a:latin typeface="Candara" pitchFamily="34" charset="0"/>
              </a:rPr>
              <a:t>, 2008)</a:t>
            </a:r>
            <a:endParaRPr lang="en-US" sz="1400" b="1" dirty="0">
              <a:latin typeface="Candara" pitchFamily="34" charset="0"/>
            </a:endParaRP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143108" y="408389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65˚C  </a:t>
            </a:r>
            <a:endParaRPr lang="es-ES" sz="1400" b="1" dirty="0"/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2250265" y="4536289"/>
            <a:ext cx="357190" cy="158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2558088" y="422846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100˚C  </a:t>
            </a:r>
            <a:endParaRPr lang="es-ES" sz="1400" b="1" dirty="0"/>
          </a:p>
        </p:txBody>
      </p:sp>
      <p:cxnSp>
        <p:nvCxnSpPr>
          <p:cNvPr id="16" name="15 Conector recto de flecha"/>
          <p:cNvCxnSpPr/>
          <p:nvPr/>
        </p:nvCxnSpPr>
        <p:spPr>
          <a:xfrm rot="5400000">
            <a:off x="2678099" y="4679165"/>
            <a:ext cx="357984" cy="7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Rectangle 7"/>
          <p:cNvSpPr/>
          <p:nvPr/>
        </p:nvSpPr>
        <p:spPr>
          <a:xfrm>
            <a:off x="785786" y="592933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Nº31. Reducción a Temperatura Programada de Sólidos bimetálicos Pt-Pd de relación molar </a:t>
            </a:r>
            <a:r>
              <a:rPr lang="es-ES" b="1" dirty="0" err="1" smtClean="0">
                <a:latin typeface="Candara" pitchFamily="34" charset="0"/>
              </a:rPr>
              <a:t>X</a:t>
            </a:r>
            <a:r>
              <a:rPr lang="es-ES" b="1" baseline="-25000" dirty="0" err="1" smtClean="0">
                <a:latin typeface="Candara" pitchFamily="34" charset="0"/>
              </a:rPr>
              <a:t>Pd</a:t>
            </a:r>
            <a:r>
              <a:rPr lang="es-ES" b="1" dirty="0" smtClean="0">
                <a:latin typeface="Candara" pitchFamily="34" charset="0"/>
              </a:rPr>
              <a:t>=0,4 en diferentes soportes de relación Si/Al=34 (a) 0,96Pt-0,25Pd/0,58NaZSM-5,  (b) 1,14Pt-0,25Pd/HZSM-5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9" name="1 Gráfico"/>
          <p:cNvGraphicFramePr>
            <a:graphicFrameLocks noGrp="1"/>
          </p:cNvGraphicFramePr>
          <p:nvPr/>
        </p:nvGraphicFramePr>
        <p:xfrm>
          <a:off x="1428728" y="1428736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15" name="1 Gráfico"/>
          <p:cNvGraphicFramePr>
            <a:graphicFrameLocks noGrp="1"/>
          </p:cNvGraphicFramePr>
          <p:nvPr/>
        </p:nvGraphicFramePr>
        <p:xfrm>
          <a:off x="1418590" y="1434076"/>
          <a:ext cx="635798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599296" y="1500175"/>
            <a:ext cx="829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355 ˚C  </a:t>
            </a:r>
            <a:endParaRPr lang="es-ES" sz="1400" b="1" dirty="0"/>
          </a:p>
        </p:txBody>
      </p:sp>
      <p:cxnSp>
        <p:nvCxnSpPr>
          <p:cNvPr id="16" name="15 Conector recto de flecha"/>
          <p:cNvCxnSpPr/>
          <p:nvPr/>
        </p:nvCxnSpPr>
        <p:spPr>
          <a:xfrm rot="5400000">
            <a:off x="4393405" y="1750207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129592" y="2995193"/>
            <a:ext cx="799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284˚C  </a:t>
            </a:r>
            <a:endParaRPr lang="es-ES" sz="1400" b="1" dirty="0"/>
          </a:p>
        </p:txBody>
      </p:sp>
      <p:cxnSp>
        <p:nvCxnSpPr>
          <p:cNvPr id="18" name="17 Conector recto de flecha"/>
          <p:cNvCxnSpPr/>
          <p:nvPr/>
        </p:nvCxnSpPr>
        <p:spPr>
          <a:xfrm rot="10800000">
            <a:off x="3786182" y="3143248"/>
            <a:ext cx="357190" cy="158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5885180" y="2285992"/>
            <a:ext cx="829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446 ˚C  </a:t>
            </a:r>
            <a:endParaRPr lang="es-ES" sz="1400" b="1" dirty="0"/>
          </a:p>
        </p:txBody>
      </p:sp>
      <p:cxnSp>
        <p:nvCxnSpPr>
          <p:cNvPr id="20" name="19 Conector recto de flecha"/>
          <p:cNvCxnSpPr>
            <a:stCxn id="19" idx="1"/>
          </p:cNvCxnSpPr>
          <p:nvPr/>
        </p:nvCxnSpPr>
        <p:spPr>
          <a:xfrm rot="10800000" flipV="1">
            <a:off x="5500694" y="2439881"/>
            <a:ext cx="384486" cy="1101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885048" y="2928935"/>
            <a:ext cx="829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350 ˚C  </a:t>
            </a:r>
            <a:endParaRPr lang="es-ES" sz="1400" b="1" dirty="0"/>
          </a:p>
        </p:txBody>
      </p:sp>
      <p:cxnSp>
        <p:nvCxnSpPr>
          <p:cNvPr id="22" name="21 Conector recto de flecha"/>
          <p:cNvCxnSpPr>
            <a:stCxn id="21" idx="1"/>
          </p:cNvCxnSpPr>
          <p:nvPr/>
        </p:nvCxnSpPr>
        <p:spPr>
          <a:xfrm rot="10800000">
            <a:off x="4643438" y="2714620"/>
            <a:ext cx="241610" cy="3682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885180" y="1549587"/>
            <a:ext cx="829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450 ˚C  </a:t>
            </a:r>
            <a:endParaRPr lang="es-ES" sz="1400" b="1" dirty="0"/>
          </a:p>
        </p:txBody>
      </p:sp>
      <p:cxnSp>
        <p:nvCxnSpPr>
          <p:cNvPr id="27" name="26 Conector recto de flecha"/>
          <p:cNvCxnSpPr>
            <a:stCxn id="26" idx="1"/>
          </p:cNvCxnSpPr>
          <p:nvPr/>
        </p:nvCxnSpPr>
        <p:spPr>
          <a:xfrm rot="10800000" flipV="1">
            <a:off x="5500694" y="1703475"/>
            <a:ext cx="384486" cy="82449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527726" y="2285993"/>
            <a:ext cx="829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206 ˚C  </a:t>
            </a:r>
            <a:endParaRPr lang="es-ES" sz="1400" b="1" dirty="0"/>
          </a:p>
        </p:txBody>
      </p:sp>
      <p:cxnSp>
        <p:nvCxnSpPr>
          <p:cNvPr id="24" name="23 Conector recto de flecha"/>
          <p:cNvCxnSpPr/>
          <p:nvPr/>
        </p:nvCxnSpPr>
        <p:spPr>
          <a:xfrm rot="5400000">
            <a:off x="3321835" y="2536025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Graphic spid="15" grpId="0">
        <p:bldAsOne/>
      </p:bldGraphic>
      <p:bldP spid="14" grpId="0"/>
      <p:bldP spid="17" grpId="0"/>
      <p:bldP spid="19" grpId="0"/>
      <p:bldP spid="21" grpId="0"/>
      <p:bldP spid="2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21" name="9 Rectángulo redondeado"/>
          <p:cNvSpPr/>
          <p:nvPr/>
        </p:nvSpPr>
        <p:spPr>
          <a:xfrm>
            <a:off x="3416960" y="2977062"/>
            <a:ext cx="2286016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Sólidos Metal Soportados</a:t>
            </a:r>
            <a:endParaRPr lang="es-ES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2" name="13 Flecha circular"/>
          <p:cNvSpPr/>
          <p:nvPr/>
        </p:nvSpPr>
        <p:spPr>
          <a:xfrm rot="1376567">
            <a:off x="5155926" y="2182056"/>
            <a:ext cx="2364094" cy="22145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213"/>
            </a:avLst>
          </a:prstGeom>
          <a:solidFill>
            <a:schemeClr val="accent4">
              <a:lumMod val="40000"/>
              <a:lumOff val="60000"/>
            </a:schemeClr>
          </a:solidFill>
          <a:ln cap="rnd" cmpd="sng">
            <a:miter lim="800000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17 Flecha circular"/>
          <p:cNvSpPr/>
          <p:nvPr/>
        </p:nvSpPr>
        <p:spPr>
          <a:xfrm rot="11815384">
            <a:off x="1667328" y="2883117"/>
            <a:ext cx="2274409" cy="221457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213"/>
            </a:avLst>
          </a:prstGeom>
          <a:solidFill>
            <a:schemeClr val="accent4">
              <a:lumMod val="40000"/>
              <a:lumOff val="60000"/>
            </a:schemeClr>
          </a:solidFill>
          <a:ln cap="rnd" cmpd="sng">
            <a:miter lim="800000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4" name="18 Imagen" descr="Refiner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290339"/>
            <a:ext cx="1928794" cy="13759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19 Imagen" descr="2007112034laboratorio_200711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3880574"/>
            <a:ext cx="2571780" cy="14353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6" name="20 Imagen" descr="NSiH3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5095020"/>
            <a:ext cx="1742345" cy="1691566"/>
          </a:xfrm>
          <a:prstGeom prst="rect">
            <a:avLst/>
          </a:prstGeom>
        </p:spPr>
      </p:pic>
      <p:pic>
        <p:nvPicPr>
          <p:cNvPr id="27" name="21 Imagen" descr="Laboratorio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1934" y="4952144"/>
            <a:ext cx="2250261" cy="15001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8" name="22 Imagen" descr="economica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4546" y="1094492"/>
            <a:ext cx="1803374" cy="19288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1 Subtítulo"/>
          <p:cNvSpPr txBox="1">
            <a:spLocks/>
          </p:cNvSpPr>
          <p:nvPr/>
        </p:nvSpPr>
        <p:spPr>
          <a:xfrm>
            <a:off x="571472" y="1737434"/>
            <a:ext cx="3000396" cy="1071570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Industria Petroquímica</a:t>
            </a:r>
            <a:endParaRPr lang="es-ES" sz="3600" b="1" dirty="0"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30" name="1 Subtítulo"/>
          <p:cNvSpPr txBox="1">
            <a:spLocks/>
          </p:cNvSpPr>
          <p:nvPr/>
        </p:nvSpPr>
        <p:spPr>
          <a:xfrm>
            <a:off x="5500694" y="4737830"/>
            <a:ext cx="3000396" cy="785818"/>
          </a:xfrm>
          <a:prstGeom prst="rect">
            <a:avLst/>
          </a:prstGeom>
        </p:spPr>
        <p:txBody>
          <a:bodyPr lIns="45720" rIns="45720"/>
          <a:lstStyle/>
          <a:p>
            <a:pPr marR="64008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s-E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Química Fina</a:t>
            </a:r>
            <a:endParaRPr lang="es-ES" sz="3600" b="1" dirty="0">
              <a:effectLst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  <p:sp>
        <p:nvSpPr>
          <p:cNvPr id="31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PLANTEAMIENTO DEL PROBLEMA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7" calcmode="lin" valueType="num">
                                      <p:cBhvr override="childStyl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3 -0.04213 " pathEditMode="relative" ptsTypes="AA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0.7" calcmode="lin" valueType="num">
                                      <p:cBhvr override="childStyl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2 -0.01389 L -0.04513 -0.0453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9" grpId="0"/>
      <p:bldP spid="29" grpId="1"/>
      <p:bldP spid="29" grpId="2"/>
      <p:bldP spid="30" grpId="0"/>
      <p:bldP spid="30" grpId="1"/>
      <p:bldP spid="30" grpId="2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Rectangle 7"/>
          <p:cNvSpPr/>
          <p:nvPr/>
        </p:nvSpPr>
        <p:spPr>
          <a:xfrm>
            <a:off x="142844" y="5929330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Nº32. Reducción a Temperatura Programada de Sólidos </a:t>
            </a:r>
            <a:r>
              <a:rPr lang="es-ES" b="1" dirty="0" err="1" smtClean="0">
                <a:latin typeface="Candara" pitchFamily="34" charset="0"/>
              </a:rPr>
              <a:t>Sólidos</a:t>
            </a:r>
            <a:r>
              <a:rPr lang="es-ES" b="1" dirty="0" smtClean="0">
                <a:latin typeface="Candara" pitchFamily="34" charset="0"/>
              </a:rPr>
              <a:t> bimetálicos Pt-Pd de relación molar </a:t>
            </a:r>
            <a:r>
              <a:rPr lang="es-ES" b="1" dirty="0" err="1" smtClean="0">
                <a:latin typeface="Candara" pitchFamily="34" charset="0"/>
              </a:rPr>
              <a:t>X</a:t>
            </a:r>
            <a:r>
              <a:rPr lang="es-ES" b="1" baseline="-25000" dirty="0" err="1" smtClean="0">
                <a:latin typeface="Candara" pitchFamily="34" charset="0"/>
              </a:rPr>
              <a:t>Pd</a:t>
            </a:r>
            <a:r>
              <a:rPr lang="es-ES" b="1" dirty="0" smtClean="0">
                <a:latin typeface="Candara" pitchFamily="34" charset="0"/>
              </a:rPr>
              <a:t>=0,4  (a) 1,29%Pt-0,25%Pd/2,55%Na-ZSM-5 Si/Al =17, 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(b) 0,96%Pt-0,25%Pd/0,58%Na-ZSM-5 Si/Al=34</a:t>
            </a:r>
          </a:p>
          <a:p>
            <a:pPr algn="ctr"/>
            <a:endParaRPr lang="en-US" b="1" dirty="0">
              <a:latin typeface="Candara" pitchFamily="34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28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</a:t>
            </a:r>
          </a:p>
        </p:txBody>
      </p:sp>
      <p:graphicFrame>
        <p:nvGraphicFramePr>
          <p:cNvPr id="23" name="22 Gráfico"/>
          <p:cNvGraphicFramePr/>
          <p:nvPr/>
        </p:nvGraphicFramePr>
        <p:xfrm>
          <a:off x="1500166" y="1428736"/>
          <a:ext cx="6215105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13 Gráfico"/>
          <p:cNvGraphicFramePr/>
          <p:nvPr/>
        </p:nvGraphicFramePr>
        <p:xfrm>
          <a:off x="1500166" y="1428736"/>
          <a:ext cx="6215105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805230" y="1541803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150˚C  </a:t>
            </a:r>
            <a:endParaRPr lang="es-ES" sz="1400" b="1" dirty="0"/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3586170" y="1676400"/>
            <a:ext cx="300030" cy="15864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191000" y="2054423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230˚C  </a:t>
            </a:r>
            <a:endParaRPr lang="es-ES" sz="1400" b="1" dirty="0"/>
          </a:p>
        </p:txBody>
      </p:sp>
      <p:cxnSp>
        <p:nvCxnSpPr>
          <p:cNvPr id="17" name="16 Conector recto de flecha"/>
          <p:cNvCxnSpPr/>
          <p:nvPr/>
        </p:nvCxnSpPr>
        <p:spPr>
          <a:xfrm rot="5400000">
            <a:off x="4079081" y="2340767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800600" y="289560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370˚C  </a:t>
            </a:r>
            <a:endParaRPr lang="es-ES" sz="1400" b="1" dirty="0"/>
          </a:p>
        </p:txBody>
      </p:sp>
      <p:cxnSp>
        <p:nvCxnSpPr>
          <p:cNvPr id="19" name="18 Conector recto de flecha"/>
          <p:cNvCxnSpPr/>
          <p:nvPr/>
        </p:nvCxnSpPr>
        <p:spPr>
          <a:xfrm rot="5400000">
            <a:off x="4688681" y="3159919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038600" y="4038600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377˚C  </a:t>
            </a:r>
            <a:endParaRPr lang="es-ES" sz="1400" b="1" dirty="0"/>
          </a:p>
        </p:txBody>
      </p:sp>
      <p:cxnSp>
        <p:nvCxnSpPr>
          <p:cNvPr id="22" name="21 Conector recto de flecha"/>
          <p:cNvCxnSpPr/>
          <p:nvPr/>
        </p:nvCxnSpPr>
        <p:spPr>
          <a:xfrm rot="5400000" flipH="1" flipV="1">
            <a:off x="4419600" y="3763296"/>
            <a:ext cx="381000" cy="7620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3" grpId="0">
        <p:bldAsOne/>
      </p:bldGraphic>
      <p:bldGraphic spid="14" grpId="0">
        <p:bldAsOne/>
      </p:bldGraphic>
      <p:bldP spid="13" grpId="0"/>
      <p:bldP spid="16" grpId="0"/>
      <p:bldP spid="18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71480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214290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42910" y="2500306"/>
          <a:ext cx="7929617" cy="235466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4000528"/>
                <a:gridCol w="2026968"/>
                <a:gridCol w="1902121"/>
              </a:tblGrid>
              <a:tr h="357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latin typeface="Candara" pitchFamily="34" charset="0"/>
                        </a:rPr>
                        <a:t>Sólido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latin typeface="Candara" pitchFamily="34" charset="0"/>
                        </a:rPr>
                        <a:t>Método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ndara" pitchFamily="34" charset="0"/>
                        </a:rPr>
                        <a:t>Pt%(p/p) real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91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latin typeface="Candara" pitchFamily="34" charset="0"/>
                        </a:rPr>
                        <a:t>Pt/H-ZSM-5  </a:t>
                      </a:r>
                      <a:r>
                        <a:rPr lang="en-US" sz="2400" b="1" u="none" strike="noStrike" dirty="0" smtClean="0">
                          <a:latin typeface="Candara" pitchFamily="34" charset="0"/>
                        </a:rPr>
                        <a:t>Si/Al=17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latin typeface="Candara" pitchFamily="34" charset="0"/>
                        </a:rPr>
                        <a:t>Poliol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Candara" pitchFamily="34" charset="0"/>
                        </a:rPr>
                        <a:t>1,138±0,008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91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latin typeface="Candara" pitchFamily="34" charset="0"/>
                        </a:rPr>
                        <a:t>Pt/H-[Al]ZSM-5  </a:t>
                      </a:r>
                      <a:r>
                        <a:rPr lang="en-US" sz="2400" b="1" u="none" strike="noStrike" dirty="0" smtClean="0">
                          <a:latin typeface="Candara" pitchFamily="34" charset="0"/>
                        </a:rPr>
                        <a:t>Si/Al=22</a:t>
                      </a:r>
                    </a:p>
                    <a:p>
                      <a:pPr algn="ctr" fontAlgn="ctr"/>
                      <a:r>
                        <a:rPr lang="en-US" sz="1400" b="1" u="none" strike="noStrike" dirty="0" smtClean="0">
                          <a:latin typeface="Candara" pitchFamily="34" charset="0"/>
                        </a:rPr>
                        <a:t>(</a:t>
                      </a:r>
                      <a:r>
                        <a:rPr lang="en-US" sz="1400" b="1" u="none" strike="noStrike" dirty="0" err="1" smtClean="0">
                          <a:latin typeface="Candara" pitchFamily="34" charset="0"/>
                        </a:rPr>
                        <a:t>Fuente</a:t>
                      </a:r>
                      <a:r>
                        <a:rPr lang="en-US" sz="1400" b="1" u="none" strike="noStrike" baseline="0" dirty="0" smtClean="0">
                          <a:latin typeface="Candara" pitchFamily="34" charset="0"/>
                        </a:rPr>
                        <a:t> Morales y </a:t>
                      </a:r>
                      <a:r>
                        <a:rPr lang="en-US" sz="1400" b="1" u="none" strike="noStrike" baseline="0" dirty="0" err="1" smtClean="0">
                          <a:latin typeface="Candara" pitchFamily="34" charset="0"/>
                        </a:rPr>
                        <a:t>Rueda</a:t>
                      </a:r>
                      <a:r>
                        <a:rPr lang="en-US" sz="1400" b="1" u="none" strike="noStrike" baseline="0" dirty="0" smtClean="0">
                          <a:latin typeface="Candara" pitchFamily="34" charset="0"/>
                        </a:rPr>
                        <a:t>, 2007)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latin typeface="Candara" pitchFamily="34" charset="0"/>
                        </a:rPr>
                        <a:t>Convencional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Candara" pitchFamily="34" charset="0"/>
                        </a:rPr>
                        <a:t>0,750±0,030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10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latin typeface="Candara" pitchFamily="34" charset="0"/>
                        </a:rPr>
                        <a:t>Pd/Na-ZSM-5 Si/Al=34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latin typeface="Candara" pitchFamily="34" charset="0"/>
                        </a:rPr>
                        <a:t>Poliol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Candara" pitchFamily="34" charset="0"/>
                        </a:rPr>
                        <a:t>0,610±0,004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10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Candara" pitchFamily="34" charset="0"/>
                        </a:rPr>
                        <a:t>Pd/H-[Al]ZSM5 Si/Al = </a:t>
                      </a:r>
                      <a:r>
                        <a:rPr lang="en-US" sz="2400" b="1" u="none" strike="noStrike" dirty="0" smtClean="0">
                          <a:latin typeface="Candara" pitchFamily="34" charset="0"/>
                        </a:rPr>
                        <a:t>22</a:t>
                      </a:r>
                    </a:p>
                    <a:p>
                      <a:pPr algn="ctr" fontAlgn="b"/>
                      <a:r>
                        <a:rPr lang="en-US" sz="1400" b="1" u="none" strike="noStrike" dirty="0" smtClean="0">
                          <a:latin typeface="Candara" pitchFamily="34" charset="0"/>
                        </a:rPr>
                        <a:t>(</a:t>
                      </a:r>
                      <a:r>
                        <a:rPr lang="en-US" sz="1400" b="1" u="none" strike="noStrike" dirty="0" err="1" smtClean="0">
                          <a:latin typeface="Candara" pitchFamily="34" charset="0"/>
                        </a:rPr>
                        <a:t>Fuente</a:t>
                      </a:r>
                      <a:r>
                        <a:rPr lang="en-US" sz="1400" b="1" u="none" strike="noStrike" baseline="0" dirty="0" smtClean="0">
                          <a:latin typeface="Candara" pitchFamily="34" charset="0"/>
                        </a:rPr>
                        <a:t> Morales y </a:t>
                      </a:r>
                      <a:r>
                        <a:rPr lang="en-US" sz="1400" b="1" u="none" strike="noStrike" baseline="0" dirty="0" err="1" smtClean="0">
                          <a:latin typeface="Candara" pitchFamily="34" charset="0"/>
                        </a:rPr>
                        <a:t>Rueda</a:t>
                      </a:r>
                      <a:r>
                        <a:rPr lang="en-US" sz="1400" b="1" u="none" strike="noStrike" baseline="0" dirty="0" smtClean="0">
                          <a:latin typeface="Candara" pitchFamily="34" charset="0"/>
                        </a:rPr>
                        <a:t>, 2007)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latin typeface="Candara" pitchFamily="34" charset="0"/>
                        </a:rPr>
                        <a:t>Convencional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Candara" pitchFamily="34" charset="0"/>
                        </a:rPr>
                        <a:t>0,450±0,010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ndara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TextBox 7"/>
          <p:cNvSpPr txBox="1"/>
          <p:nvPr/>
        </p:nvSpPr>
        <p:spPr>
          <a:xfrm>
            <a:off x="714348" y="164954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Tabla Nº 7. Comparación de Sólidos obtenidos por Método </a:t>
            </a:r>
            <a:r>
              <a:rPr lang="es-ES" sz="2000" b="1" dirty="0" err="1" smtClean="0">
                <a:latin typeface="Candara" pitchFamily="34" charset="0"/>
              </a:rPr>
              <a:t>Poliol</a:t>
            </a:r>
            <a:r>
              <a:rPr lang="es-ES" sz="2000" b="1" dirty="0" smtClean="0">
                <a:latin typeface="Candara" pitchFamily="34" charset="0"/>
              </a:rPr>
              <a:t> y Método convencional</a:t>
            </a:r>
            <a:endParaRPr lang="en-US" sz="2000" b="1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7" name="5 Imagen" descr="ucv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214290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1500167" y="2786058"/>
            <a:ext cx="7143772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5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CONCLUSIONES Y RECOMENDACIONES</a:t>
            </a:r>
            <a:endParaRPr lang="es-ES" sz="5400" b="1" i="1" dirty="0"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500175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 El método de síntesis de los soportes se considera efectivo y reproducible ya que la caracterización fisicoquímica aplicada a los mismos; como lo son: DRX, </a:t>
            </a:r>
            <a:r>
              <a:rPr lang="es-ES" sz="2000" b="1" dirty="0" err="1" smtClean="0">
                <a:latin typeface="Candara" pitchFamily="34" charset="0"/>
              </a:rPr>
              <a:t>Espectroscopía</a:t>
            </a:r>
            <a:r>
              <a:rPr lang="es-ES" sz="2000" b="1" dirty="0" smtClean="0">
                <a:latin typeface="Candara" pitchFamily="34" charset="0"/>
              </a:rPr>
              <a:t> infrarroja y Adsorción Física de Nitrógeno a -196ºC, demostraron que la zeolitas sintetizadas corresponden a una ZSM-5.</a:t>
            </a:r>
          </a:p>
          <a:p>
            <a:pPr lvl="0" algn="just"/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n-U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 Los soportes analizados por Microscopía Electrónica de Barrido presentaron una morfología definida, observándose que la estructura tridimensional para la zeolita con relación Si/Al=17 presentan cristales con un tamaño de aproximadamente 1,5 µm, mientras que para el soporte con una relación mayor, se obtienen cristales de 4 µm aproximadamente.</a:t>
            </a:r>
          </a:p>
          <a:p>
            <a:pPr lvl="0"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 La </a:t>
            </a:r>
            <a:r>
              <a:rPr lang="es-ES" sz="2000" b="1" dirty="0" err="1" smtClean="0">
                <a:latin typeface="Candara" pitchFamily="34" charset="0"/>
              </a:rPr>
              <a:t>Desorción</a:t>
            </a:r>
            <a:r>
              <a:rPr lang="es-ES" sz="2000" b="1" dirty="0" smtClean="0">
                <a:latin typeface="Candara" pitchFamily="34" charset="0"/>
              </a:rPr>
              <a:t> a Temperatura Programada del amoniaco en los soportes estudiados demuestra que el soporte que posee más sitios ácidos fuertes es el  de menor relación Silicio/Aluminio.</a:t>
            </a: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CONCLUSIONES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1428736"/>
            <a:ext cx="8286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 Los DRX reportaron que la incorporación de la fase metálica mediante el proceso </a:t>
            </a:r>
            <a:r>
              <a:rPr lang="es-ES" sz="2000" b="1" dirty="0" err="1" smtClean="0">
                <a:latin typeface="Candara" pitchFamily="34" charset="0"/>
              </a:rPr>
              <a:t>poliol</a:t>
            </a:r>
            <a:r>
              <a:rPr lang="es-ES" sz="2000" b="1" dirty="0" smtClean="0">
                <a:latin typeface="Candara" pitchFamily="34" charset="0"/>
              </a:rPr>
              <a:t> con calentamiento por microondas no afecta la estructura del soporte </a:t>
            </a:r>
            <a:r>
              <a:rPr lang="es-ES" sz="2000" b="1" dirty="0" err="1" smtClean="0">
                <a:latin typeface="Candara" pitchFamily="34" charset="0"/>
              </a:rPr>
              <a:t>zeolítico</a:t>
            </a:r>
            <a:r>
              <a:rPr lang="es-ES" sz="2000" b="1" dirty="0" smtClean="0">
                <a:latin typeface="Candara" pitchFamily="34" charset="0"/>
              </a:rPr>
              <a:t>.</a:t>
            </a:r>
          </a:p>
          <a:p>
            <a:pPr lvl="0" algn="just"/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n-U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 Mediante el Análisis Químico Elemental se pudo comprobar que al realizar el intercambio para llevar el soporte de su forma sódica a su forma sódica-protónica, se intercambian aproximadamente el 30% de los sitios ácidos.</a:t>
            </a:r>
          </a:p>
          <a:p>
            <a:pPr lvl="0" algn="just"/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n-U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El  proceso </a:t>
            </a:r>
            <a:r>
              <a:rPr lang="es-ES" sz="2000" b="1" dirty="0" err="1" smtClean="0">
                <a:latin typeface="Candara" pitchFamily="34" charset="0"/>
              </a:rPr>
              <a:t>poliol</a:t>
            </a:r>
            <a:r>
              <a:rPr lang="es-ES" sz="2000" b="1" dirty="0" smtClean="0">
                <a:latin typeface="Candara" pitchFamily="34" charset="0"/>
              </a:rPr>
              <a:t> se considera un método confiable ya que los porcentajes experimentales de los metales incorporados a la matriz zeolita reportados por el análisis químico son muy cercanos a los valores teóricos fijados.</a:t>
            </a:r>
            <a:endParaRPr lang="en-US" sz="2000" b="1" dirty="0" smtClean="0">
              <a:latin typeface="Candara" pitchFamily="34" charset="0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CONCLUSIONES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428736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Los resultados obtenidos mediante la Microscopia Electrónica de Barrido con EDX sobre los sólidos metal soportados muestran que el método </a:t>
            </a:r>
            <a:r>
              <a:rPr lang="es-ES" sz="2000" b="1" dirty="0" err="1" smtClean="0">
                <a:latin typeface="Candara" pitchFamily="34" charset="0"/>
              </a:rPr>
              <a:t>poliol</a:t>
            </a:r>
            <a:r>
              <a:rPr lang="es-ES" sz="2000" b="1" dirty="0" smtClean="0">
                <a:latin typeface="Candara" pitchFamily="34" charset="0"/>
              </a:rPr>
              <a:t> asistido por microondas para la incorporación de la fase metálica en el soporte </a:t>
            </a:r>
            <a:r>
              <a:rPr lang="es-ES" sz="2000" b="1" dirty="0" err="1" smtClean="0">
                <a:latin typeface="Candara" pitchFamily="34" charset="0"/>
              </a:rPr>
              <a:t>zeolítico</a:t>
            </a:r>
            <a:r>
              <a:rPr lang="es-ES" sz="2000" b="1" dirty="0" smtClean="0">
                <a:latin typeface="Candara" pitchFamily="34" charset="0"/>
              </a:rPr>
              <a:t> es efectivo, ya que se observó metal en todos los puntos sobre el soporte.</a:t>
            </a:r>
          </a:p>
          <a:p>
            <a:pPr lvl="0" algn="just"/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s-E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Los resultados que se obtuvieron mediante del espectro de XPS para la región Pt4f del sólido 1,14%Pt/H-ZSM-5demostró la reducción del Pt</a:t>
            </a:r>
            <a:r>
              <a:rPr lang="es-ES" sz="2000" b="1" baseline="30000" dirty="0" smtClean="0">
                <a:latin typeface="Candara" pitchFamily="34" charset="0"/>
              </a:rPr>
              <a:t>+2</a:t>
            </a:r>
            <a:r>
              <a:rPr lang="es-ES" sz="2000" b="1" dirty="0" smtClean="0">
                <a:latin typeface="Candara" pitchFamily="34" charset="0"/>
              </a:rPr>
              <a:t> a Pt</a:t>
            </a:r>
            <a:r>
              <a:rPr lang="es-ES" sz="2000" b="1" baseline="30000" dirty="0" smtClean="0">
                <a:latin typeface="Candara" pitchFamily="34" charset="0"/>
              </a:rPr>
              <a:t>0</a:t>
            </a:r>
            <a:r>
              <a:rPr lang="en-US" sz="2000" b="1" dirty="0" smtClean="0">
                <a:latin typeface="Candara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Los espectros de XPS de los sólidos </a:t>
            </a:r>
            <a:r>
              <a:rPr lang="es-ES" sz="2000" b="1" dirty="0" err="1" smtClean="0">
                <a:latin typeface="Candara" pitchFamily="34" charset="0"/>
              </a:rPr>
              <a:t>monometálicos</a:t>
            </a:r>
            <a:r>
              <a:rPr lang="es-ES" sz="2000" b="1" dirty="0" smtClean="0">
                <a:latin typeface="Candara" pitchFamily="34" charset="0"/>
              </a:rPr>
              <a:t> y bimetálicos en la región Pd3d muestran que el Paladio se puede encontrar en los espacios </a:t>
            </a:r>
            <a:r>
              <a:rPr lang="es-ES" sz="2000" b="1" dirty="0" err="1" smtClean="0">
                <a:latin typeface="Candara" pitchFamily="34" charset="0"/>
              </a:rPr>
              <a:t>intracristalinos</a:t>
            </a:r>
            <a:r>
              <a:rPr lang="es-ES" sz="2000" b="1" dirty="0" smtClean="0">
                <a:latin typeface="Candara" pitchFamily="34" charset="0"/>
              </a:rPr>
              <a:t> del soporte </a:t>
            </a:r>
            <a:r>
              <a:rPr lang="es-ES" sz="2000" b="1" dirty="0" err="1" smtClean="0">
                <a:latin typeface="Candara" pitchFamily="34" charset="0"/>
              </a:rPr>
              <a:t>zeolítico</a:t>
            </a:r>
            <a:r>
              <a:rPr lang="es-ES" sz="2000" b="1" dirty="0" smtClean="0">
                <a:latin typeface="Candara" pitchFamily="34" charset="0"/>
              </a:rPr>
              <a:t>. </a:t>
            </a: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CONCLUSIONES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1428736"/>
            <a:ext cx="83582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En el análisis Reducción a Temperatura Programada se pudo verificar que el Pt se reduce más fácil en presencia de Pd para el soporte en su forma sódica.</a:t>
            </a:r>
          </a:p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Los resultados de los TPR de los sólidos protónicos presentan una mayor afinidad con los metales nobles Pt y Pd, ya que se presentan una mayor interacción de los metales con el soporte.</a:t>
            </a:r>
          </a:p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s-E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b="1" dirty="0">
              <a:latin typeface="Candara" pitchFamily="34" charset="0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CONCLUSIONES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RECOMENDACIONES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413768"/>
            <a:ext cx="80724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Caracterizar los sólidos metal soportados mediante una Microscopia Electrónica de Transmisión (TEM) para conocer la dispersión de las fases metálicas sobre los soportes.</a:t>
            </a:r>
          </a:p>
          <a:p>
            <a:pPr lvl="0"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n-U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Evaluar la actividad catalítica que pueden tener estos sólidos metal soportados mediante la reacción de hidrogenación de tolueno.</a:t>
            </a:r>
          </a:p>
          <a:p>
            <a:pPr lvl="0" algn="just">
              <a:buFont typeface="Arial" pitchFamily="34" charset="0"/>
              <a:buChar char="•"/>
            </a:pPr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n-U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Realizar una prueba de Resonancia Magnética Nuclear del estado sólido del </a:t>
            </a:r>
            <a:r>
              <a:rPr lang="es-ES" sz="2000" b="1" baseline="30000" dirty="0" smtClean="0">
                <a:latin typeface="Candara" pitchFamily="34" charset="0"/>
              </a:rPr>
              <a:t>13</a:t>
            </a:r>
            <a:r>
              <a:rPr lang="es-ES" sz="2000" b="1" dirty="0" smtClean="0">
                <a:latin typeface="Candara" pitchFamily="34" charset="0"/>
              </a:rPr>
              <a:t>C a los sólidos metal soportados para poder verificar la presencia de complejos que puedan formarse con el etilenglicol.</a:t>
            </a:r>
          </a:p>
          <a:p>
            <a:pPr lvl="0" algn="just"/>
            <a:endParaRPr lang="es-ES" sz="2000" b="1" dirty="0" smtClean="0">
              <a:latin typeface="Candara" pitchFamily="34" charset="0"/>
            </a:endParaRPr>
          </a:p>
          <a:p>
            <a:pPr lvl="0" algn="just"/>
            <a:endParaRPr lang="en-US" sz="20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000" b="1" dirty="0" smtClean="0">
                <a:latin typeface="Candara" pitchFamily="34" charset="0"/>
              </a:rPr>
              <a:t>Caracterizar las suspensiones metálicas que se obtienen, para verificar si existe un cambio en el estado de oxidación de los elementos presentes. </a:t>
            </a:r>
            <a:endParaRPr lang="en-US" sz="2000" b="1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 descr="ucv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8662" y="3571876"/>
            <a:ext cx="2382393" cy="2357454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2714612" y="1643053"/>
            <a:ext cx="5929354" cy="5000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" sz="12000" b="1" i="1" dirty="0" smtClean="0">
                <a:ln>
                  <a:solidFill>
                    <a:srgbClr val="66CCFF"/>
                  </a:solidFill>
                </a:ln>
                <a:solidFill>
                  <a:srgbClr val="66CC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cs typeface="Lucida Sans Unicode" pitchFamily="34" charset="0"/>
              </a:rPr>
              <a:t>Gracias</a:t>
            </a:r>
            <a:endParaRPr lang="es-ES" sz="12000" b="1" i="1" dirty="0">
              <a:ln>
                <a:solidFill>
                  <a:srgbClr val="66CCFF"/>
                </a:solidFill>
              </a:ln>
              <a:solidFill>
                <a:srgbClr val="66CC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andar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357189" y="71414"/>
            <a:ext cx="8858281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7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PREPARACIÓN DE SÓLIDOS DEL TIPO METAL/SOPORTE</a:t>
            </a:r>
            <a:endParaRPr kumimoji="0" lang="es-ES" sz="27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22 Redondear rectángulo de esquina diagonal"/>
          <p:cNvSpPr/>
          <p:nvPr/>
        </p:nvSpPr>
        <p:spPr>
          <a:xfrm>
            <a:off x="214282" y="1500174"/>
            <a:ext cx="2928958" cy="12144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Proceso Poliol con Calentamiento por Microondas</a:t>
            </a:r>
          </a:p>
        </p:txBody>
      </p:sp>
      <p:sp>
        <p:nvSpPr>
          <p:cNvPr id="9" name="27 CuadroTexto"/>
          <p:cNvSpPr txBox="1"/>
          <p:nvPr/>
        </p:nvSpPr>
        <p:spPr>
          <a:xfrm>
            <a:off x="214282" y="3384951"/>
            <a:ext cx="1857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Etilenglicol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0" name="28 Recortar rectángulo de esquina diagonal"/>
          <p:cNvSpPr/>
          <p:nvPr/>
        </p:nvSpPr>
        <p:spPr>
          <a:xfrm>
            <a:off x="428596" y="4357694"/>
            <a:ext cx="2643206" cy="57150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Etilenglicol</a:t>
            </a:r>
            <a:endParaRPr lang="es-ES" sz="24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3" name="33 CuadroTexto"/>
          <p:cNvSpPr txBox="1"/>
          <p:nvPr/>
        </p:nvSpPr>
        <p:spPr>
          <a:xfrm>
            <a:off x="2000232" y="3123341"/>
            <a:ext cx="207170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Sal precursora del metal</a:t>
            </a:r>
          </a:p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(Pt, Pd, Cu, Ag, Au)</a:t>
            </a:r>
            <a:endParaRPr lang="es-ES" sz="17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4" name="34 CuadroTexto"/>
          <p:cNvSpPr txBox="1"/>
          <p:nvPr/>
        </p:nvSpPr>
        <p:spPr>
          <a:xfrm>
            <a:off x="4071934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KOH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9 CuadroTexto"/>
          <p:cNvSpPr txBox="1"/>
          <p:nvPr/>
        </p:nvSpPr>
        <p:spPr>
          <a:xfrm>
            <a:off x="3857620" y="1571612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Obtención de nanopartículas de metales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20 Cruz"/>
          <p:cNvSpPr/>
          <p:nvPr/>
        </p:nvSpPr>
        <p:spPr>
          <a:xfrm>
            <a:off x="1857356" y="3456389"/>
            <a:ext cx="214314" cy="214314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21 Cruz"/>
          <p:cNvSpPr/>
          <p:nvPr/>
        </p:nvSpPr>
        <p:spPr>
          <a:xfrm>
            <a:off x="4000496" y="3456389"/>
            <a:ext cx="214314" cy="214314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23 Imagen" descr="etilenglico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03876">
            <a:off x="676002" y="5066412"/>
            <a:ext cx="1262735" cy="915927"/>
          </a:xfrm>
          <a:prstGeom prst="round2DiagRect">
            <a:avLst>
              <a:gd name="adj1" fmla="val 50000"/>
              <a:gd name="adj2" fmla="val 0"/>
            </a:avLst>
          </a:prstGeom>
          <a:effectLst>
            <a:softEdge rad="63500"/>
          </a:effectLst>
        </p:spPr>
      </p:pic>
      <p:sp>
        <p:nvSpPr>
          <p:cNvPr id="19" name="24 Flecha derecha"/>
          <p:cNvSpPr/>
          <p:nvPr/>
        </p:nvSpPr>
        <p:spPr>
          <a:xfrm>
            <a:off x="3357554" y="1928802"/>
            <a:ext cx="357191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48 Grupo"/>
          <p:cNvGrpSpPr/>
          <p:nvPr/>
        </p:nvGrpSpPr>
        <p:grpSpPr>
          <a:xfrm>
            <a:off x="3214678" y="4857760"/>
            <a:ext cx="4929222" cy="714380"/>
            <a:chOff x="3214678" y="4857760"/>
            <a:chExt cx="4929222" cy="714380"/>
          </a:xfrm>
        </p:grpSpPr>
        <p:sp>
          <p:nvSpPr>
            <p:cNvPr id="21" name="25 Redondear rectángulo de esquina diagonal"/>
            <p:cNvSpPr/>
            <p:nvPr/>
          </p:nvSpPr>
          <p:spPr>
            <a:xfrm>
              <a:off x="3214678" y="4857760"/>
              <a:ext cx="4929222" cy="71438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CCCFF"/>
            </a:solidFill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CH2OH–CH2OH                  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CH3CHO + 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H2O</a:t>
              </a:r>
            </a:p>
          </p:txBody>
        </p:sp>
        <p:cxnSp>
          <p:nvCxnSpPr>
            <p:cNvPr id="22" name="38 Conector recto de flecha"/>
            <p:cNvCxnSpPr/>
            <p:nvPr/>
          </p:nvCxnSpPr>
          <p:spPr>
            <a:xfrm>
              <a:off x="5275363" y="5224379"/>
              <a:ext cx="642942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5">
                  <a:lumMod val="20000"/>
                  <a:lumOff val="80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49 Grupo"/>
          <p:cNvGrpSpPr/>
          <p:nvPr/>
        </p:nvGrpSpPr>
        <p:grpSpPr>
          <a:xfrm>
            <a:off x="2357422" y="5715016"/>
            <a:ext cx="6500858" cy="714380"/>
            <a:chOff x="2357422" y="5715016"/>
            <a:chExt cx="6500858" cy="714380"/>
          </a:xfrm>
        </p:grpSpPr>
        <p:sp>
          <p:nvSpPr>
            <p:cNvPr id="24" name="40 Redondear rectángulo de esquina diagonal"/>
            <p:cNvSpPr/>
            <p:nvPr/>
          </p:nvSpPr>
          <p:spPr>
            <a:xfrm>
              <a:off x="2357422" y="5715016"/>
              <a:ext cx="6500858" cy="71438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CCCFF"/>
            </a:solidFill>
            <a:ln w="12700"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CH3CHO + M(OH)2                   CH3–CO–CO–CH3 + 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Eras Demi ITC" pitchFamily="34" charset="0"/>
                </a:rPr>
                <a:t>2</a:t>
              </a:r>
              <a:r>
                <a:rPr lang="es-ES" b="1" dirty="0" smtClean="0">
                  <a:effectLst>
                    <a:glow rad="101600">
                      <a:schemeClr val="accent5">
                        <a:lumMod val="20000"/>
                        <a:lumOff val="80000"/>
                        <a:alpha val="60000"/>
                      </a:schemeClr>
                    </a:glow>
                  </a:effectLst>
                  <a:latin typeface="Candara" pitchFamily="34" charset="0"/>
                </a:rPr>
                <a:t>H2O + M</a:t>
              </a:r>
            </a:p>
          </p:txBody>
        </p:sp>
        <p:cxnSp>
          <p:nvCxnSpPr>
            <p:cNvPr id="25" name="44 Conector recto de flecha"/>
            <p:cNvCxnSpPr/>
            <p:nvPr/>
          </p:nvCxnSpPr>
          <p:spPr>
            <a:xfrm>
              <a:off x="4824701" y="6081635"/>
              <a:ext cx="642942" cy="1588"/>
            </a:xfrm>
            <a:prstGeom prst="straightConnector1">
              <a:avLst/>
            </a:prstGeom>
            <a:ln>
              <a:tailEnd type="arrow"/>
            </a:ln>
            <a:effectLst>
              <a:glow rad="101600">
                <a:schemeClr val="accent5">
                  <a:lumMod val="20000"/>
                  <a:lumOff val="80000"/>
                  <a:alpha val="6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30 Imagen" descr="41GVRGFHXTL__SS500_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285992"/>
            <a:ext cx="2643206" cy="2643206"/>
          </a:xfrm>
          <a:prstGeom prst="rect">
            <a:avLst/>
          </a:prstGeom>
        </p:spPr>
      </p:pic>
      <p:grpSp>
        <p:nvGrpSpPr>
          <p:cNvPr id="27" name="14 Grupo"/>
          <p:cNvGrpSpPr/>
          <p:nvPr/>
        </p:nvGrpSpPr>
        <p:grpSpPr>
          <a:xfrm rot="16200000">
            <a:off x="5415573" y="3371246"/>
            <a:ext cx="285752" cy="357193"/>
            <a:chOff x="3459481" y="555751"/>
            <a:chExt cx="475488" cy="475488"/>
          </a:xfrm>
          <a:solidFill>
            <a:schemeClr val="bg1">
              <a:lumMod val="50000"/>
            </a:schemeClr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32 Flecha abajo"/>
            <p:cNvSpPr/>
            <p:nvPr/>
          </p:nvSpPr>
          <p:spPr>
            <a:xfrm>
              <a:off x="3459481" y="555751"/>
              <a:ext cx="475488" cy="475488"/>
            </a:xfrm>
            <a:prstGeom prst="downArrow">
              <a:avLst>
                <a:gd name="adj1" fmla="val 55000"/>
                <a:gd name="adj2" fmla="val 56566"/>
              </a:avLst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29" name="Flecha abajo 4"/>
            <p:cNvSpPr/>
            <p:nvPr/>
          </p:nvSpPr>
          <p:spPr>
            <a:xfrm>
              <a:off x="3566466" y="555751"/>
              <a:ext cx="261518" cy="357805"/>
            </a:xfrm>
            <a:prstGeom prst="rect">
              <a:avLst/>
            </a:prstGeom>
            <a:grpFill/>
            <a:ln>
              <a:solidFill>
                <a:schemeClr val="bg1">
                  <a:lumMod val="25000"/>
                </a:schemeClr>
              </a:solidFill>
            </a:ln>
            <a:sp3d>
              <a:bevelT w="101600" prst="riblet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" sz="2200"/>
            </a:p>
          </p:txBody>
        </p:sp>
      </p:grpSp>
      <p:sp>
        <p:nvSpPr>
          <p:cNvPr id="30" name="37 Estrella de 7 puntas"/>
          <p:cNvSpPr/>
          <p:nvPr/>
        </p:nvSpPr>
        <p:spPr>
          <a:xfrm>
            <a:off x="6143636" y="2857496"/>
            <a:ext cx="2643238" cy="1643074"/>
          </a:xfrm>
          <a:prstGeom prst="star7">
            <a:avLst>
              <a:gd name="adj" fmla="val 33963"/>
              <a:gd name="hf" fmla="val 102572"/>
              <a:gd name="vf" fmla="val 105210"/>
            </a:avLst>
          </a:prstGeom>
          <a:gradFill>
            <a:gsLst>
              <a:gs pos="0">
                <a:srgbClr val="FF0000"/>
              </a:gs>
              <a:gs pos="39999">
                <a:srgbClr val="FB9309"/>
              </a:gs>
              <a:gs pos="70000">
                <a:srgbClr val="FD9B5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Irradiación por microondas </a:t>
            </a:r>
            <a:endParaRPr lang="es-ES" b="1" dirty="0">
              <a:solidFill>
                <a:schemeClr val="tx1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1" name="39 Rectángulo redondeado"/>
          <p:cNvSpPr/>
          <p:nvPr/>
        </p:nvSpPr>
        <p:spPr>
          <a:xfrm>
            <a:off x="6429388" y="1785926"/>
            <a:ext cx="1928826" cy="571504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Tiempos Cortos</a:t>
            </a:r>
            <a:endParaRPr lang="es-ES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32" name="45 Flecha derecha"/>
          <p:cNvSpPr/>
          <p:nvPr/>
        </p:nvSpPr>
        <p:spPr>
          <a:xfrm>
            <a:off x="5786445" y="1928802"/>
            <a:ext cx="357191" cy="343464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52 Imagen" descr="reloj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6776" y="1142984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3" grpId="0"/>
      <p:bldP spid="14" grpId="0"/>
      <p:bldP spid="15" grpId="0"/>
      <p:bldP spid="16" grpId="0" animBg="1"/>
      <p:bldP spid="17" grpId="0" animBg="1"/>
      <p:bldP spid="1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8" name="AutoShape 32"/>
          <p:cNvSpPr>
            <a:spLocks/>
          </p:cNvSpPr>
          <p:nvPr/>
        </p:nvSpPr>
        <p:spPr bwMode="auto">
          <a:xfrm>
            <a:off x="3560851" y="3549842"/>
            <a:ext cx="285752" cy="1379356"/>
          </a:xfrm>
          <a:prstGeom prst="leftBrace">
            <a:avLst>
              <a:gd name="adj1" fmla="val 58809"/>
              <a:gd name="adj2" fmla="val 48367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785786" y="2379464"/>
            <a:ext cx="3000396" cy="857256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Sólidos Metal Soportados</a:t>
            </a:r>
          </a:p>
        </p:txBody>
      </p:sp>
      <p:sp>
        <p:nvSpPr>
          <p:cNvPr id="10" name="9 Paralelogramo"/>
          <p:cNvSpPr/>
          <p:nvPr/>
        </p:nvSpPr>
        <p:spPr>
          <a:xfrm>
            <a:off x="3929058" y="3577212"/>
            <a:ext cx="3929090" cy="50006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translucentPowder"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Función ácida </a:t>
            </a:r>
            <a:endParaRPr lang="es-ES" sz="17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13 Paralelogramo"/>
          <p:cNvSpPr/>
          <p:nvPr/>
        </p:nvSpPr>
        <p:spPr>
          <a:xfrm>
            <a:off x="3929058" y="4363030"/>
            <a:ext cx="3929090" cy="50006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prstMaterial="translucentPowder"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Función </a:t>
            </a:r>
            <a:r>
              <a:rPr lang="es-ES" sz="1700" b="1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Hidro-deshidrogenante</a:t>
            </a:r>
            <a:endParaRPr lang="es-ES" sz="17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4" name="14 CuadroTexto"/>
          <p:cNvSpPr txBox="1"/>
          <p:nvPr/>
        </p:nvSpPr>
        <p:spPr>
          <a:xfrm>
            <a:off x="4214810" y="247827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Incorporación de fases metálicas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5" name="16 CuadroTexto"/>
          <p:cNvSpPr txBox="1"/>
          <p:nvPr/>
        </p:nvSpPr>
        <p:spPr>
          <a:xfrm>
            <a:off x="6572264" y="247827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Candara" pitchFamily="34" charset="0"/>
              </a:rPr>
              <a:t>Activación del Sólido</a:t>
            </a:r>
            <a:endParaRPr lang="es-ES" sz="20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6" name="17 Cruz"/>
          <p:cNvSpPr/>
          <p:nvPr/>
        </p:nvSpPr>
        <p:spPr>
          <a:xfrm>
            <a:off x="6357950" y="2692586"/>
            <a:ext cx="214314" cy="214314"/>
          </a:xfrm>
          <a:prstGeom prst="plus">
            <a:avLst>
              <a:gd name="adj" fmla="val 379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7 Flecha doblada hacia arriba"/>
          <p:cNvSpPr/>
          <p:nvPr/>
        </p:nvSpPr>
        <p:spPr>
          <a:xfrm rot="5400000">
            <a:off x="2035951" y="3442685"/>
            <a:ext cx="928694" cy="1143008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PLANTEAMIENTO DEL PROBLEMA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 animBg="1"/>
      <p:bldP spid="23" grpId="0" animBg="1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4" name="16 CuadroTexto"/>
          <p:cNvSpPr txBox="1"/>
          <p:nvPr/>
        </p:nvSpPr>
        <p:spPr>
          <a:xfrm>
            <a:off x="928662" y="928670"/>
            <a:ext cx="6715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X: Sólidos Bimetálicos</a:t>
            </a:r>
          </a:p>
        </p:txBody>
      </p:sp>
      <p:sp>
        <p:nvSpPr>
          <p:cNvPr id="15" name="Rectangle 6"/>
          <p:cNvSpPr/>
          <p:nvPr/>
        </p:nvSpPr>
        <p:spPr>
          <a:xfrm>
            <a:off x="1219200" y="6153903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Nº16. Difractograma de rayos X del sólido bimetálico </a:t>
            </a:r>
            <a:r>
              <a:rPr lang="es-ES" sz="2000" b="1" dirty="0" err="1" smtClean="0">
                <a:latin typeface="Candara" pitchFamily="34" charset="0"/>
              </a:rPr>
              <a:t>XPd</a:t>
            </a:r>
            <a:r>
              <a:rPr lang="es-ES" sz="2000" b="1" dirty="0" smtClean="0">
                <a:latin typeface="Candara" pitchFamily="34" charset="0"/>
              </a:rPr>
              <a:t>=0,4 Pt-Pd/H-ZSM-5 Si/Al=34.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16" name="Gráfico 1"/>
          <p:cNvGraphicFramePr/>
          <p:nvPr/>
        </p:nvGraphicFramePr>
        <p:xfrm>
          <a:off x="1362076" y="1513822"/>
          <a:ext cx="6429419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18 Terminador"/>
          <p:cNvSpPr/>
          <p:nvPr/>
        </p:nvSpPr>
        <p:spPr>
          <a:xfrm>
            <a:off x="2515815" y="3733800"/>
            <a:ext cx="428628" cy="1143000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19 Terminador"/>
          <p:cNvSpPr/>
          <p:nvPr/>
        </p:nvSpPr>
        <p:spPr>
          <a:xfrm>
            <a:off x="3399197" y="2286000"/>
            <a:ext cx="500066" cy="2667000"/>
          </a:xfrm>
          <a:prstGeom prst="flowChartTerminator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6" grpId="0">
        <p:bldAsOne/>
      </p:bldGraphic>
      <p:bldP spid="19" grpId="0" animBg="1"/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1470" y="5214950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 17. Micrografía Electrónica de Barrido del sólido  </a:t>
            </a:r>
            <a:endParaRPr lang="en-US" b="1" dirty="0" smtClean="0">
              <a:latin typeface="Candara" pitchFamily="34" charset="0"/>
            </a:endParaRPr>
          </a:p>
          <a:p>
            <a:pPr algn="ctr"/>
            <a:r>
              <a:rPr lang="es-ES" b="1" dirty="0" smtClean="0">
                <a:latin typeface="Candara" pitchFamily="34" charset="0"/>
              </a:rPr>
              <a:t>1,29%Pt-0,25%Pd/2,55%Na-ZSM-5 de relación Si/Al=17</a:t>
            </a:r>
            <a:r>
              <a:rPr lang="en-US" b="1" dirty="0" smtClean="0">
                <a:latin typeface="Candara" pitchFamily="34" charset="0"/>
              </a:rPr>
              <a:t>. 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214942" y="2901323"/>
          <a:ext cx="3560412" cy="219456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998546"/>
                <a:gridCol w="1234519"/>
                <a:gridCol w="1327347"/>
              </a:tblGrid>
              <a:tr h="390525">
                <a:tc>
                  <a:txBody>
                    <a:bodyPr/>
                    <a:lstStyle/>
                    <a:p>
                      <a:endParaRPr lang="en-US" sz="1800" dirty="0">
                        <a:latin typeface="Candara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Pt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Pd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1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1,43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2,16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2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0,79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2,25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1,60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1,80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4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0,68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1,03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2,51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2,12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1,16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1,79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157153" y="2082156"/>
            <a:ext cx="3786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Tabla Nº7. Presencia de fase metálica en el sólido.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/>
          <a:srcRect t="18367" b="2040"/>
          <a:stretch>
            <a:fillRect/>
          </a:stretch>
        </p:blipFill>
        <p:spPr bwMode="auto">
          <a:xfrm>
            <a:off x="857224" y="2214554"/>
            <a:ext cx="39290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16 CuadroTexto"/>
          <p:cNvSpPr txBox="1"/>
          <p:nvPr/>
        </p:nvSpPr>
        <p:spPr>
          <a:xfrm>
            <a:off x="928662" y="928670"/>
            <a:ext cx="6357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Electronica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Barrido con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por Difracción de Rayos X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714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57222" y="5211561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 18. Micrografía Electrónica de Barrido del sólido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0,83%Pt-0,25%Pd/1,12%Na-H-ZSM-5 relación Si/Al=17</a:t>
            </a:r>
            <a:r>
              <a:rPr lang="en-US" b="1" dirty="0" smtClean="0">
                <a:latin typeface="Candara" pitchFamily="34" charset="0"/>
              </a:rPr>
              <a:t>.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205040" y="2901323"/>
          <a:ext cx="3653240" cy="219456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998546"/>
                <a:gridCol w="1327347"/>
                <a:gridCol w="1327347"/>
              </a:tblGrid>
              <a:tr h="390525">
                <a:tc>
                  <a:txBody>
                    <a:bodyPr/>
                    <a:lstStyle/>
                    <a:p>
                      <a:endParaRPr lang="en-US" sz="1800" dirty="0">
                        <a:latin typeface="Candara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Pt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Pd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Punto 1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1,86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1,82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2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0,35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2,66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1,67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2,64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4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0,67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1,81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1,36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1,96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1,23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1,77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143472" y="2068289"/>
            <a:ext cx="3857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Tabla Nº 8. Presencia de fase metálica en el sólido.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6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/>
          <a:srcRect t="18367" b="5101"/>
          <a:stretch>
            <a:fillRect/>
          </a:stretch>
        </p:blipFill>
        <p:spPr bwMode="auto">
          <a:xfrm>
            <a:off x="865618" y="2214554"/>
            <a:ext cx="3920696" cy="28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16 CuadroTexto"/>
          <p:cNvSpPr txBox="1"/>
          <p:nvPr/>
        </p:nvSpPr>
        <p:spPr>
          <a:xfrm>
            <a:off x="928662" y="928670"/>
            <a:ext cx="6357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Electronica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Barrido con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por Difracción de Rayos X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18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28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42908" y="521495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Figura Nº 19. Micrografía Electrónica de Barrido del sólido </a:t>
            </a:r>
          </a:p>
          <a:p>
            <a:pPr algn="ctr"/>
            <a:r>
              <a:rPr lang="es-ES" b="1" dirty="0" smtClean="0">
                <a:latin typeface="Candara" pitchFamily="34" charset="0"/>
              </a:rPr>
              <a:t>1%Pt-0,49%Pd/2,55%Na-ZSM-5 de relación Si/Al=17.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9191" y="207167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ndara" pitchFamily="34" charset="0"/>
              </a:rPr>
              <a:t>Tabla Nº 9. Presencia de fase metálica en el sólido.</a:t>
            </a:r>
            <a:endParaRPr lang="en-US" b="1" dirty="0">
              <a:latin typeface="Candara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214942" y="2877514"/>
          <a:ext cx="3500462" cy="219456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033136"/>
                <a:gridCol w="1188961"/>
                <a:gridCol w="1278365"/>
              </a:tblGrid>
              <a:tr h="390525">
                <a:tc>
                  <a:txBody>
                    <a:bodyPr/>
                    <a:lstStyle/>
                    <a:p>
                      <a:endParaRPr lang="en-US" sz="1800" dirty="0">
                        <a:latin typeface="Candara" pitchFamily="34" charset="0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Pt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Candara" pitchFamily="34" charset="0"/>
                        </a:rPr>
                        <a:t>Pd</a:t>
                      </a:r>
                      <a:r>
                        <a:rPr lang="es-ES" sz="1800" dirty="0">
                          <a:latin typeface="Candara" pitchFamily="34" charset="0"/>
                        </a:rPr>
                        <a:t>%(p/p) </a:t>
                      </a:r>
                      <a:r>
                        <a:rPr lang="es-ES" sz="1800" dirty="0" err="1">
                          <a:latin typeface="Candara" pitchFamily="34" charset="0"/>
                        </a:rPr>
                        <a:t>Exp</a:t>
                      </a:r>
                      <a:r>
                        <a:rPr lang="es-ES" sz="1800" dirty="0">
                          <a:latin typeface="Candara" pitchFamily="34" charset="0"/>
                        </a:rPr>
                        <a:t>.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2BD5C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1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1,44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4,37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2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1,13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5,11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1,13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3,76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4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0,97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2,05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Punto 5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0,91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latin typeface="Candara" pitchFamily="34" charset="0"/>
                        </a:rPr>
                        <a:t>4,18</a:t>
                      </a:r>
                      <a:endParaRPr lang="en-US" sz="180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Punto 6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1,73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andara" pitchFamily="34" charset="0"/>
                        </a:rPr>
                        <a:t>4,16</a:t>
                      </a:r>
                      <a:endParaRPr lang="en-US" sz="1800" dirty="0">
                        <a:latin typeface="Candara" pitchFamily="34" charset="0"/>
                        <a:ea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6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/>
          <a:srcRect t="18367" b="5101"/>
          <a:stretch>
            <a:fillRect/>
          </a:stretch>
        </p:blipFill>
        <p:spPr bwMode="auto">
          <a:xfrm>
            <a:off x="714348" y="2285992"/>
            <a:ext cx="4068665" cy="278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16 CuadroTexto"/>
          <p:cNvSpPr txBox="1"/>
          <p:nvPr/>
        </p:nvSpPr>
        <p:spPr>
          <a:xfrm>
            <a:off x="928662" y="928670"/>
            <a:ext cx="63579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Electronica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Barrido con </a:t>
            </a:r>
            <a:r>
              <a:rPr lang="es-ES" sz="2600" b="1" i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por Difracción de Rayos X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928662" y="607220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Figura Nº30. Reducción a Temperatura Programada de Sólido </a:t>
            </a:r>
            <a:r>
              <a:rPr lang="es-ES" sz="2000" b="1" dirty="0" err="1" smtClean="0">
                <a:latin typeface="Candara" pitchFamily="34" charset="0"/>
              </a:rPr>
              <a:t>monometálico</a:t>
            </a:r>
            <a:r>
              <a:rPr lang="es-ES" sz="2000" b="1" dirty="0" smtClean="0">
                <a:latin typeface="Candara" pitchFamily="34" charset="0"/>
              </a:rPr>
              <a:t> con 1% Pt (a)1,34Pt/0,45NaHZSM-5 Si/Al=34</a:t>
            </a:r>
            <a:endParaRPr lang="en-US" sz="2000" b="1" dirty="0">
              <a:latin typeface="Candara" pitchFamily="34" charset="0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/>
        </p:nvGraphicFramePr>
        <p:xfrm>
          <a:off x="1357290" y="1500175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64872" y="208212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279˚C  </a:t>
            </a:r>
            <a:endParaRPr lang="es-ES" sz="1400" b="1" dirty="0"/>
          </a:p>
        </p:txBody>
      </p:sp>
      <p:cxnSp>
        <p:nvCxnSpPr>
          <p:cNvPr id="18" name="17 Conector recto de flecha"/>
          <p:cNvCxnSpPr/>
          <p:nvPr/>
        </p:nvCxnSpPr>
        <p:spPr>
          <a:xfrm rot="5400000">
            <a:off x="4035421" y="2536025"/>
            <a:ext cx="357984" cy="79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031122" y="155476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 355˚C  </a:t>
            </a:r>
            <a:endParaRPr lang="es-ES" sz="1400" b="1" dirty="0"/>
          </a:p>
        </p:txBody>
      </p:sp>
      <p:cxnSp>
        <p:nvCxnSpPr>
          <p:cNvPr id="23" name="22 Conector recto de flecha"/>
          <p:cNvCxnSpPr/>
          <p:nvPr/>
        </p:nvCxnSpPr>
        <p:spPr>
          <a:xfrm rot="5400000">
            <a:off x="4893471" y="1750207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524924" y="3018725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 514˚C  </a:t>
            </a:r>
            <a:endParaRPr lang="es-ES" sz="1400" b="1" dirty="0"/>
          </a:p>
        </p:txBody>
      </p:sp>
      <p:cxnSp>
        <p:nvCxnSpPr>
          <p:cNvPr id="25" name="24 Conector recto de flecha"/>
          <p:cNvCxnSpPr/>
          <p:nvPr/>
        </p:nvCxnSpPr>
        <p:spPr>
          <a:xfrm rot="5400000">
            <a:off x="6322231" y="3250405"/>
            <a:ext cx="285752" cy="2143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6 CuadroTexto"/>
          <p:cNvSpPr txBox="1"/>
          <p:nvPr/>
        </p:nvSpPr>
        <p:spPr>
          <a:xfrm>
            <a:off x="928662" y="928670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  <p:bldP spid="17" grpId="0"/>
      <p:bldP spid="22" grpId="0"/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10" name="TextBox 6"/>
          <p:cNvSpPr txBox="1"/>
          <p:nvPr/>
        </p:nvSpPr>
        <p:spPr>
          <a:xfrm>
            <a:off x="928662" y="1619329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sz="2400" b="1" dirty="0" smtClean="0">
                <a:latin typeface="Candara" pitchFamily="34" charset="0"/>
              </a:rPr>
              <a:t>  Por Análisis de DRX se comprobó que el método no afecta la estructura cristalina del soporte al introducir la fase metálica.</a:t>
            </a:r>
          </a:p>
          <a:p>
            <a:pPr lvl="0" algn="just">
              <a:buFont typeface="Arial" pitchFamily="34" charset="0"/>
              <a:buChar char="•"/>
            </a:pPr>
            <a:endParaRPr lang="es-ES" sz="24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b="1" dirty="0" smtClean="0">
                <a:latin typeface="Candara" pitchFamily="34" charset="0"/>
              </a:rPr>
              <a:t>Por MEB con EDX se comprobó una Distribución Uniforme del Metal.</a:t>
            </a:r>
          </a:p>
          <a:p>
            <a:pPr lvl="0" algn="just">
              <a:buFont typeface="Arial" pitchFamily="34" charset="0"/>
              <a:buChar char="•"/>
            </a:pPr>
            <a:endParaRPr lang="es-ES" sz="24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b="1" dirty="0" smtClean="0">
                <a:latin typeface="Candara" pitchFamily="34" charset="0"/>
              </a:rPr>
              <a:t>Por XPS y TPR se comprobó una reducción del metal.</a:t>
            </a:r>
          </a:p>
          <a:p>
            <a:pPr lvl="0" algn="just">
              <a:buFont typeface="Arial" pitchFamily="34" charset="0"/>
              <a:buChar char="•"/>
            </a:pPr>
            <a:endParaRPr lang="es-ES" sz="2400" b="1" dirty="0" smtClean="0">
              <a:latin typeface="Candara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s-ES" sz="2400" b="1" dirty="0" smtClean="0">
                <a:latin typeface="Candara" pitchFamily="34" charset="0"/>
              </a:rPr>
              <a:t>El método aporta un menor consumo de energía ya que no requiere tratamiento térmico con H2 a altas temperaturas para reducir los metales.</a:t>
            </a:r>
          </a:p>
        </p:txBody>
      </p:sp>
      <p:grpSp>
        <p:nvGrpSpPr>
          <p:cNvPr id="2" name="12 Grupo"/>
          <p:cNvGrpSpPr/>
          <p:nvPr/>
        </p:nvGrpSpPr>
        <p:grpSpPr>
          <a:xfrm>
            <a:off x="1214414" y="571480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214290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ANÁLISIS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DE RESULTADOS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PLANTEAMIENTO DEL PROBLEMA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8" name="17 Redondear rectángulo de esquina diagonal"/>
          <p:cNvSpPr/>
          <p:nvPr/>
        </p:nvSpPr>
        <p:spPr>
          <a:xfrm>
            <a:off x="500034" y="3286124"/>
            <a:ext cx="2928958" cy="12144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CCFF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glow rad="101600">
                    <a:schemeClr val="accent5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Proceso Poliol con Calentamiento por Microondas</a:t>
            </a:r>
          </a:p>
        </p:txBody>
      </p:sp>
      <p:sp>
        <p:nvSpPr>
          <p:cNvPr id="13" name="29 Recortar rectángulo de esquina diagonal"/>
          <p:cNvSpPr/>
          <p:nvPr/>
        </p:nvSpPr>
        <p:spPr>
          <a:xfrm>
            <a:off x="4572000" y="3143248"/>
            <a:ext cx="3429024" cy="714380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Reducción del metal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15" name="31 Recortar rectángulo de esquina diagonal"/>
          <p:cNvSpPr/>
          <p:nvPr/>
        </p:nvSpPr>
        <p:spPr>
          <a:xfrm>
            <a:off x="4786314" y="4000504"/>
            <a:ext cx="3429024" cy="714380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Menor consumo de energía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16" name="32 Rectángulo redondeado"/>
          <p:cNvSpPr/>
          <p:nvPr/>
        </p:nvSpPr>
        <p:spPr>
          <a:xfrm>
            <a:off x="1000100" y="1214422"/>
            <a:ext cx="2071702" cy="10001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Sólidos Metal/Soporte</a:t>
            </a:r>
            <a:endParaRPr lang="es-E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17" name="33 Flecha derecha"/>
          <p:cNvSpPr/>
          <p:nvPr/>
        </p:nvSpPr>
        <p:spPr>
          <a:xfrm rot="5400000">
            <a:off x="1714480" y="2571744"/>
            <a:ext cx="642942" cy="357190"/>
          </a:xfrm>
          <a:prstGeom prst="rightArrow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31 Recortar rectángulo de esquina diagonal"/>
          <p:cNvSpPr/>
          <p:nvPr/>
        </p:nvSpPr>
        <p:spPr>
          <a:xfrm>
            <a:off x="5000628" y="4857760"/>
            <a:ext cx="3429024" cy="714380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Tiempos Cortos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19" name="31 Recortar rectángulo de esquina diagonal"/>
          <p:cNvSpPr/>
          <p:nvPr/>
        </p:nvSpPr>
        <p:spPr>
          <a:xfrm>
            <a:off x="4357686" y="1758630"/>
            <a:ext cx="3429024" cy="1214446"/>
          </a:xfrm>
          <a:prstGeom prst="snip2Diag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Obtención de </a:t>
            </a:r>
            <a:r>
              <a:rPr lang="es-ES" b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nanopartículas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de metales  con una distribución uniforme</a:t>
            </a:r>
            <a:endParaRPr lang="es-ES" b="1" dirty="0">
              <a:solidFill>
                <a:schemeClr val="bg2">
                  <a:lumMod val="10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>
            <a:off x="3643306" y="1428736"/>
            <a:ext cx="357190" cy="4572032"/>
          </a:xfrm>
          <a:prstGeom prst="leftBrace">
            <a:avLst>
              <a:gd name="adj1" fmla="val 133333"/>
              <a:gd name="adj2" fmla="val 51984"/>
            </a:avLst>
          </a:prstGeom>
          <a:noFill/>
          <a:ln>
            <a:solidFill>
              <a:schemeClr val="bg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s-ES" dirty="0">
              <a:solidFill>
                <a:schemeClr val="tx2"/>
              </a:solidFill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7" name="7 CuadroTexto"/>
          <p:cNvSpPr txBox="1"/>
          <p:nvPr/>
        </p:nvSpPr>
        <p:spPr>
          <a:xfrm>
            <a:off x="1178695" y="1857364"/>
            <a:ext cx="6786610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S" sz="3200" b="1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Preparar y caracterizar una serie de sólidos del tipo Pt, Pd y Pt-Pd soportados en zeolitas ZSM-</a:t>
            </a:r>
            <a:r>
              <a:rPr lang="es-ES" sz="3100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Eras Demi ITC" pitchFamily="34" charset="0"/>
              </a:rPr>
              <a:t>5</a:t>
            </a:r>
            <a:r>
              <a:rPr lang="es-ES" sz="3200" b="1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  <a:latin typeface="Candara" pitchFamily="34" charset="0"/>
              </a:rPr>
              <a:t> por el Método Poliol utilizando como fuente de calentamiento la radiación de microondas. </a:t>
            </a:r>
          </a:p>
          <a:p>
            <a:pPr algn="just"/>
            <a:endParaRPr lang="es-ES" sz="3200" b="1" dirty="0"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8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OBJETIVO</a:t>
            </a:r>
            <a:r>
              <a:rPr kumimoji="0" lang="es-E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ndara" pitchFamily="34" charset="0"/>
                <a:ea typeface="+mj-ea"/>
                <a:cs typeface="Lucida Sans Unicode" pitchFamily="34" charset="0"/>
              </a:rPr>
              <a:t> GENERAL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zul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grpSp>
        <p:nvGrpSpPr>
          <p:cNvPr id="2" name="12 Grupo"/>
          <p:cNvGrpSpPr/>
          <p:nvPr/>
        </p:nvGrpSpPr>
        <p:grpSpPr>
          <a:xfrm>
            <a:off x="1214414" y="500042"/>
            <a:ext cx="7786741" cy="285752"/>
            <a:chOff x="285720" y="857232"/>
            <a:chExt cx="8715435" cy="285752"/>
          </a:xfrm>
        </p:grpSpPr>
        <p:pic>
          <p:nvPicPr>
            <p:cNvPr id="11" name="10 Imagen" descr="Copia de Freespire_Wallpaper_by_akkason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0232" y="1000108"/>
              <a:ext cx="7000923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2" name="11 Imagen" descr="XeonW1920x12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0" y="857232"/>
              <a:ext cx="7000924" cy="14287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6" name="5 Imagen" descr="ucv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857256" cy="84828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7 CuadroTexto"/>
          <p:cNvSpPr txBox="1"/>
          <p:nvPr/>
        </p:nvSpPr>
        <p:spPr>
          <a:xfrm>
            <a:off x="1285852" y="1428736"/>
            <a:ext cx="678661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Sintetizar los sólidos Na-ZSM5, H-ZSM5 y      NaH-ZSM5 de relación Si/Al=20 y Si/Al=40.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400" b="1" dirty="0" smtClean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Caracterizar fisicoquímicamente los sólidos   Na-ZSM5, H-ZSM5 y NaH-ZSM5 preparados mediante: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Adsorción -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nitrógeno a -196ºC.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infrarroja entre 400 y 1400 cm</a:t>
            </a:r>
            <a:r>
              <a:rPr lang="es-ES" sz="2400" b="1" baseline="30000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-1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de barrido.</a:t>
            </a:r>
          </a:p>
          <a:p>
            <a:pPr marL="800100" lvl="1" indent="-342900" algn="just">
              <a:buFont typeface="+mj-lt"/>
              <a:buAutoNum type="alphaLcPeriod" startAt="4"/>
            </a:pP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Termodesorción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programada con amoníaco.</a:t>
            </a:r>
          </a:p>
          <a:p>
            <a:pPr algn="just"/>
            <a:endParaRPr lang="es-ES" sz="2400" b="1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1857375" y="71414"/>
            <a:ext cx="7286625" cy="50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ndara" pitchFamily="34" charset="0"/>
                <a:ea typeface="+mj-ea"/>
                <a:cs typeface="Lucida Sans Unicode" pitchFamily="34" charset="0"/>
              </a:rPr>
              <a:t>OBJETIVOS ESPECÍFICOS</a:t>
            </a:r>
            <a:endParaRPr kumimoji="0" lang="es-E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ndara" pitchFamily="34" charset="0"/>
              <a:ea typeface="+mj-ea"/>
              <a:cs typeface="Lucida Sans Unicode" pitchFamily="34" charset="0"/>
            </a:endParaRPr>
          </a:p>
        </p:txBody>
      </p:sp>
      <p:sp>
        <p:nvSpPr>
          <p:cNvPr id="13" name="13 CuadroTexto"/>
          <p:cNvSpPr txBox="1"/>
          <p:nvPr/>
        </p:nvSpPr>
        <p:spPr>
          <a:xfrm>
            <a:off x="1214414" y="2025086"/>
            <a:ext cx="678661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algn="just">
              <a:buFont typeface="+mj-lt"/>
              <a:buAutoNum type="arabicPeriod" startAt="3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Preparar  los sólidos del tipo Pt, Pd y Pt-Pd soportados en las zeolitas ZSM5 de diferente relación Si/Al sintetizadas, con contenido 1% de Platino y relación atómica Pt/Pd de 0,4 y 0,7 utilizando el método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poliol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calentamiento por microondas.</a:t>
            </a:r>
          </a:p>
          <a:p>
            <a:pPr algn="just"/>
            <a:endParaRPr lang="es-ES" sz="2400" b="1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  <p:sp>
        <p:nvSpPr>
          <p:cNvPr id="14" name="14 CuadroTexto"/>
          <p:cNvSpPr txBox="1"/>
          <p:nvPr/>
        </p:nvSpPr>
        <p:spPr>
          <a:xfrm>
            <a:off x="1285852" y="1428736"/>
            <a:ext cx="678661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algn="just">
              <a:buFont typeface="+mj-lt"/>
              <a:buAutoNum type="arabicPeriod" startAt="4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Caracterizar los sólidos metálicos soportados obtenidos mediante: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Difracción de rayos X.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Análisis químico elemental.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Adsorción -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Desorción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nitrógeno a -196ºC.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Microscopía Electrónica de Barrido con EDX.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Espectroscopía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</a:t>
            </a:r>
            <a:r>
              <a:rPr lang="es-ES" sz="2400" b="1" dirty="0" err="1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fotoelectrónica</a:t>
            </a: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 de rayos X (XPS).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2400" b="1" dirty="0" smtClean="0">
                <a:effectLst>
                  <a:glow rad="101600">
                    <a:schemeClr val="tx2">
                      <a:lumMod val="20000"/>
                      <a:lumOff val="80000"/>
                      <a:alpha val="60000"/>
                    </a:schemeClr>
                  </a:glow>
                </a:effectLst>
                <a:latin typeface="Candara" pitchFamily="34" charset="0"/>
              </a:rPr>
              <a:t>Reducción a temperatura programada (TPR).</a:t>
            </a:r>
          </a:p>
          <a:p>
            <a:pPr algn="just"/>
            <a:endParaRPr lang="es-ES" sz="2400" b="1" dirty="0">
              <a:effectLst>
                <a:glow rad="101600">
                  <a:schemeClr val="tx2">
                    <a:lumMod val="20000"/>
                    <a:lumOff val="80000"/>
                    <a:alpha val="60000"/>
                  </a:schemeClr>
                </a:glo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3857</Words>
  <Application>Microsoft Office PowerPoint</Application>
  <PresentationFormat>Presentación en pantalla (4:3)</PresentationFormat>
  <Paragraphs>886</Paragraphs>
  <Slides>65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66" baseType="lpstr">
      <vt:lpstr>Tema de Office</vt:lpstr>
      <vt:lpstr>Diapositiva 1</vt:lpstr>
      <vt:lpstr>Diapositiva 2</vt:lpstr>
      <vt:lpstr>CONTENIDO</vt:lpstr>
      <vt:lpstr>FUNDAMENTOS DE LA INVESTIGACIÓN</vt:lpstr>
      <vt:lpstr>Diapositiva 5</vt:lpstr>
      <vt:lpstr>Diapositiva 6</vt:lpstr>
      <vt:lpstr>Diapositiva 7</vt:lpstr>
      <vt:lpstr>Diapositiva 8</vt:lpstr>
      <vt:lpstr>Diapositiva 9</vt:lpstr>
      <vt:lpstr>MARCO METODOLÓGICO Y ANÁLISIS DE RESULTADOS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CONCLUSIONES Y RECOMENDACIONES</vt:lpstr>
      <vt:lpstr>Diapositiva 53</vt:lpstr>
      <vt:lpstr>Diapositiva 54</vt:lpstr>
      <vt:lpstr>Diapositiva 55</vt:lpstr>
      <vt:lpstr>Diapositiva 56</vt:lpstr>
      <vt:lpstr>Diapositiva 57</vt:lpstr>
      <vt:lpstr>Gracias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 User</dc:creator>
  <cp:lastModifiedBy>Luis Miguel Vargas</cp:lastModifiedBy>
  <cp:revision>278</cp:revision>
  <dcterms:created xsi:type="dcterms:W3CDTF">2008-08-13T21:11:02Z</dcterms:created>
  <dcterms:modified xsi:type="dcterms:W3CDTF">2009-02-27T01:14:36Z</dcterms:modified>
</cp:coreProperties>
</file>